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56" r:id="rId2"/>
    <p:sldId id="1324" r:id="rId3"/>
    <p:sldId id="1203" r:id="rId4"/>
    <p:sldId id="1147" r:id="rId5"/>
    <p:sldId id="1350" r:id="rId6"/>
    <p:sldId id="1351" r:id="rId7"/>
    <p:sldId id="1333" r:id="rId8"/>
    <p:sldId id="1402" r:id="rId9"/>
    <p:sldId id="1403" r:id="rId10"/>
    <p:sldId id="1401" r:id="rId11"/>
    <p:sldId id="1334" r:id="rId12"/>
    <p:sldId id="1209" r:id="rId13"/>
    <p:sldId id="1326" r:id="rId14"/>
    <p:sldId id="1327" r:id="rId15"/>
    <p:sldId id="1380" r:id="rId16"/>
    <p:sldId id="1285" r:id="rId17"/>
    <p:sldId id="1352" r:id="rId18"/>
    <p:sldId id="1353" r:id="rId19"/>
    <p:sldId id="1354" r:id="rId20"/>
    <p:sldId id="1335" r:id="rId21"/>
    <p:sldId id="1381" r:id="rId22"/>
    <p:sldId id="1289" r:id="rId23"/>
    <p:sldId id="1355" r:id="rId24"/>
    <p:sldId id="1215" r:id="rId25"/>
    <p:sldId id="1388" r:id="rId26"/>
    <p:sldId id="1390" r:id="rId27"/>
    <p:sldId id="1408" r:id="rId28"/>
    <p:sldId id="1295" r:id="rId29"/>
    <p:sldId id="1348" r:id="rId30"/>
    <p:sldId id="1405" r:id="rId31"/>
    <p:sldId id="1341" r:id="rId32"/>
    <p:sldId id="1382" r:id="rId33"/>
    <p:sldId id="1344" r:id="rId34"/>
    <p:sldId id="1302" r:id="rId35"/>
    <p:sldId id="1394" r:id="rId36"/>
    <p:sldId id="1395" r:id="rId37"/>
    <p:sldId id="1396" r:id="rId38"/>
    <p:sldId id="1376" r:id="rId39"/>
    <p:sldId id="1377" r:id="rId40"/>
    <p:sldId id="1304" r:id="rId41"/>
    <p:sldId id="1260" r:id="rId42"/>
    <p:sldId id="1399" r:id="rId43"/>
    <p:sldId id="1398" r:id="rId44"/>
    <p:sldId id="1345" r:id="rId45"/>
    <p:sldId id="1331" r:id="rId46"/>
    <p:sldId id="1400" r:id="rId47"/>
    <p:sldId id="1383" r:id="rId48"/>
    <p:sldId id="1309" r:id="rId49"/>
    <p:sldId id="1346" r:id="rId50"/>
    <p:sldId id="1241" r:id="rId51"/>
    <p:sldId id="1361" r:id="rId52"/>
    <p:sldId id="1404" r:id="rId53"/>
    <p:sldId id="1384" r:id="rId54"/>
    <p:sldId id="1362" r:id="rId55"/>
    <p:sldId id="1363" r:id="rId56"/>
    <p:sldId id="1364" r:id="rId57"/>
    <p:sldId id="1365" r:id="rId58"/>
    <p:sldId id="1313" r:id="rId59"/>
    <p:sldId id="1314" r:id="rId60"/>
    <p:sldId id="1360" r:id="rId61"/>
    <p:sldId id="1316" r:id="rId62"/>
    <p:sldId id="1317" r:id="rId63"/>
    <p:sldId id="1393" r:id="rId64"/>
    <p:sldId id="1318" r:id="rId65"/>
    <p:sldId id="1385" r:id="rId66"/>
    <p:sldId id="1366" r:id="rId67"/>
    <p:sldId id="1320" r:id="rId68"/>
    <p:sldId id="1367" r:id="rId69"/>
    <p:sldId id="1387" r:id="rId70"/>
    <p:sldId id="1322" r:id="rId71"/>
    <p:sldId id="1323" r:id="rId72"/>
    <p:sldId id="1392" r:id="rId73"/>
    <p:sldId id="1407" r:id="rId74"/>
  </p:sldIdLst>
  <p:sldSz cx="9144000" cy="6858000" type="letter"/>
  <p:notesSz cx="7315200" cy="9601200"/>
  <p:defaultTex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4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00"/>
    <a:srgbClr val="00B0F0"/>
    <a:srgbClr val="FF5050"/>
    <a:srgbClr val="FA06BA"/>
    <a:srgbClr val="00FFFF"/>
    <a:srgbClr val="063DE8"/>
    <a:srgbClr val="D39D4D"/>
    <a:srgbClr val="99CCFF"/>
    <a:srgbClr val="92D05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98046" autoAdjust="0"/>
  </p:normalViewPr>
  <p:slideViewPr>
    <p:cSldViewPr snapToGrid="0">
      <p:cViewPr>
        <p:scale>
          <a:sx n="70" d="100"/>
          <a:sy n="70" d="100"/>
        </p:scale>
        <p:origin x="931"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76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A8D4252-3F45-D9BC-5064-88CC2A107280}"/>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t" anchorCtr="0" compatLnSpc="1">
            <a:prstTxWarp prst="textNoShape">
              <a:avLst/>
            </a:prstTxWarp>
          </a:bodyPr>
          <a:lstStyle>
            <a:lvl1pPr eaLnBrk="0" hangingPunct="0">
              <a:defRPr sz="1100" b="0" i="1">
                <a:latin typeface="Arial" charset="0"/>
                <a:cs typeface="+mn-cs"/>
              </a:defRPr>
            </a:lvl1pPr>
          </a:lstStyle>
          <a:p>
            <a:pPr>
              <a:defRPr/>
            </a:pPr>
            <a:endParaRPr lang="en-US" altLang="en-US"/>
          </a:p>
        </p:txBody>
      </p:sp>
      <p:sp>
        <p:nvSpPr>
          <p:cNvPr id="3075" name="Rectangle 3">
            <a:extLst>
              <a:ext uri="{FF2B5EF4-FFF2-40B4-BE49-F238E27FC236}">
                <a16:creationId xmlns:a16="http://schemas.microsoft.com/office/drawing/2014/main" id="{B6420CB6-CF99-5ED0-4AAE-24E2ECB7293B}"/>
              </a:ext>
            </a:extLst>
          </p:cNvPr>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t" anchorCtr="0" compatLnSpc="1">
            <a:prstTxWarp prst="textNoShape">
              <a:avLst/>
            </a:prstTxWarp>
          </a:bodyPr>
          <a:lstStyle>
            <a:lvl1pPr algn="r" eaLnBrk="0" hangingPunct="0">
              <a:defRPr sz="1100" b="0" i="1">
                <a:latin typeface="Arial" charset="0"/>
                <a:cs typeface="+mn-cs"/>
              </a:defRPr>
            </a:lvl1pPr>
          </a:lstStyle>
          <a:p>
            <a:pPr>
              <a:defRPr/>
            </a:pPr>
            <a:endParaRPr lang="en-US" altLang="en-US"/>
          </a:p>
        </p:txBody>
      </p:sp>
      <p:sp>
        <p:nvSpPr>
          <p:cNvPr id="3076" name="Rectangle 4">
            <a:extLst>
              <a:ext uri="{FF2B5EF4-FFF2-40B4-BE49-F238E27FC236}">
                <a16:creationId xmlns:a16="http://schemas.microsoft.com/office/drawing/2014/main" id="{8F29A5DD-2938-9754-0FB6-FC55AF54AB78}"/>
              </a:ext>
            </a:extLst>
          </p:cNvPr>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b" anchorCtr="0" compatLnSpc="1">
            <a:prstTxWarp prst="textNoShape">
              <a:avLst/>
            </a:prstTxWarp>
          </a:bodyPr>
          <a:lstStyle>
            <a:lvl1pPr eaLnBrk="0" hangingPunct="0">
              <a:defRPr sz="1100" b="0" i="1">
                <a:latin typeface="Arial" charset="0"/>
                <a:cs typeface="+mn-cs"/>
              </a:defRPr>
            </a:lvl1pPr>
          </a:lstStyle>
          <a:p>
            <a:pPr>
              <a:defRPr/>
            </a:pPr>
            <a:endParaRPr lang="en-US" altLang="en-US"/>
          </a:p>
        </p:txBody>
      </p:sp>
      <p:sp>
        <p:nvSpPr>
          <p:cNvPr id="3077" name="Rectangle 5">
            <a:extLst>
              <a:ext uri="{FF2B5EF4-FFF2-40B4-BE49-F238E27FC236}">
                <a16:creationId xmlns:a16="http://schemas.microsoft.com/office/drawing/2014/main" id="{D146007E-94A6-27C5-E9FA-E9F5E65BD948}"/>
              </a:ext>
            </a:extLst>
          </p:cNvPr>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b" anchorCtr="0" compatLnSpc="1">
            <a:prstTxWarp prst="textNoShape">
              <a:avLst/>
            </a:prstTxWarp>
          </a:bodyPr>
          <a:lstStyle>
            <a:lvl1pPr algn="r" eaLnBrk="0" hangingPunct="0">
              <a:defRPr sz="1100" b="0" i="1"/>
            </a:lvl1pPr>
          </a:lstStyle>
          <a:p>
            <a:fld id="{B980732A-6E84-446D-8E6C-693F1FC5AA3D}" type="slidenum">
              <a:rPr lang="en-US" altLang="en-US"/>
              <a:pPr/>
              <a:t>‹#›</a:t>
            </a:fld>
            <a:endParaRPr lang="en-US" altLang="en-US"/>
          </a:p>
        </p:txBody>
      </p:sp>
      <p:sp>
        <p:nvSpPr>
          <p:cNvPr id="3078" name="Rectangle 6">
            <a:extLst>
              <a:ext uri="{FF2B5EF4-FFF2-40B4-BE49-F238E27FC236}">
                <a16:creationId xmlns:a16="http://schemas.microsoft.com/office/drawing/2014/main" id="{636F06D6-0964-4826-239A-8A20BA3D3C65}"/>
              </a:ext>
            </a:extLst>
          </p:cNvPr>
          <p:cNvSpPr>
            <a:spLocks noChangeArrowheads="1"/>
          </p:cNvSpPr>
          <p:nvPr/>
        </p:nvSpPr>
        <p:spPr bwMode="auto">
          <a:xfrm>
            <a:off x="3243263" y="9145588"/>
            <a:ext cx="8270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98" tIns="46988" rIns="92298" bIns="46988">
            <a:spAutoFit/>
          </a:bodyPr>
          <a:lstStyle>
            <a:lvl1pPr defTabSz="868363" eaLnBrk="0" hangingPunct="0">
              <a:defRPr sz="1400" b="1">
                <a:solidFill>
                  <a:schemeClr val="tx1"/>
                </a:solidFill>
                <a:latin typeface="Arial" panose="020B0604020202020204" pitchFamily="34" charset="0"/>
                <a:cs typeface="Arial" panose="020B0604020202020204" pitchFamily="34" charset="0"/>
              </a:defRPr>
            </a:lvl1pPr>
            <a:lvl2pPr marL="742950" indent="-285750" defTabSz="868363" eaLnBrk="0" hangingPunct="0">
              <a:defRPr sz="1400" b="1">
                <a:solidFill>
                  <a:schemeClr val="tx1"/>
                </a:solidFill>
                <a:latin typeface="Arial" panose="020B0604020202020204" pitchFamily="34" charset="0"/>
                <a:cs typeface="Arial" panose="020B0604020202020204" pitchFamily="34" charset="0"/>
              </a:defRPr>
            </a:lvl2pPr>
            <a:lvl3pPr marL="1143000" indent="-228600" defTabSz="868363" eaLnBrk="0" hangingPunct="0">
              <a:defRPr sz="1400" b="1">
                <a:solidFill>
                  <a:schemeClr val="tx1"/>
                </a:solidFill>
                <a:latin typeface="Arial" panose="020B0604020202020204" pitchFamily="34" charset="0"/>
                <a:cs typeface="Arial" panose="020B0604020202020204" pitchFamily="34" charset="0"/>
              </a:defRPr>
            </a:lvl3pPr>
            <a:lvl4pPr marL="1600200" indent="-228600" defTabSz="868363" eaLnBrk="0" hangingPunct="0">
              <a:defRPr sz="1400" b="1">
                <a:solidFill>
                  <a:schemeClr val="tx1"/>
                </a:solidFill>
                <a:latin typeface="Arial" panose="020B0604020202020204" pitchFamily="34" charset="0"/>
                <a:cs typeface="Arial" panose="020B0604020202020204" pitchFamily="34" charset="0"/>
              </a:defRPr>
            </a:lvl4pPr>
            <a:lvl5pPr marL="2057400" indent="-228600" defTabSz="868363" eaLnBrk="0" hangingPunct="0">
              <a:defRPr sz="1400" b="1">
                <a:solidFill>
                  <a:schemeClr val="tx1"/>
                </a:solidFill>
                <a:latin typeface="Arial"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300" b="0"/>
              <a:t>Page </a:t>
            </a:r>
            <a:fld id="{40AF0A4B-551F-4A1E-B8C4-4C390AAD1639}"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428197C-E99F-BE17-681E-DD3692D218DF}"/>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t" anchorCtr="0" compatLnSpc="1">
            <a:prstTxWarp prst="textNoShape">
              <a:avLst/>
            </a:prstTxWarp>
          </a:bodyPr>
          <a:lstStyle>
            <a:lvl1pPr eaLnBrk="0" hangingPunct="0">
              <a:defRPr sz="1100" b="0" i="1">
                <a:latin typeface="Times New Roman" pitchFamily="18" charset="0"/>
                <a:cs typeface="+mn-cs"/>
              </a:defRPr>
            </a:lvl1pPr>
          </a:lstStyle>
          <a:p>
            <a:pPr>
              <a:defRPr/>
            </a:pPr>
            <a:endParaRPr lang="en-US" altLang="en-US"/>
          </a:p>
        </p:txBody>
      </p:sp>
      <p:sp>
        <p:nvSpPr>
          <p:cNvPr id="2051" name="Rectangle 3">
            <a:extLst>
              <a:ext uri="{FF2B5EF4-FFF2-40B4-BE49-F238E27FC236}">
                <a16:creationId xmlns:a16="http://schemas.microsoft.com/office/drawing/2014/main" id="{19B02A1D-BE37-219C-4CAC-7282A8A9931F}"/>
              </a:ext>
            </a:extLst>
          </p:cNvPr>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t" anchorCtr="0" compatLnSpc="1">
            <a:prstTxWarp prst="textNoShape">
              <a:avLst/>
            </a:prstTxWarp>
          </a:bodyPr>
          <a:lstStyle>
            <a:lvl1pPr algn="r" eaLnBrk="0" hangingPunct="0">
              <a:defRPr sz="1100" b="0" i="1">
                <a:latin typeface="Times New Roman" pitchFamily="18" charset="0"/>
                <a:cs typeface="+mn-cs"/>
              </a:defRPr>
            </a:lvl1pPr>
          </a:lstStyle>
          <a:p>
            <a:pPr>
              <a:defRPr/>
            </a:pPr>
            <a:endParaRPr lang="en-US" altLang="en-US"/>
          </a:p>
        </p:txBody>
      </p:sp>
      <p:sp>
        <p:nvSpPr>
          <p:cNvPr id="2052" name="Rectangle 4">
            <a:extLst>
              <a:ext uri="{FF2B5EF4-FFF2-40B4-BE49-F238E27FC236}">
                <a16:creationId xmlns:a16="http://schemas.microsoft.com/office/drawing/2014/main" id="{E32A80CA-28B0-9D87-912D-2210E733DA83}"/>
              </a:ext>
            </a:extLst>
          </p:cNvPr>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b" anchorCtr="0" compatLnSpc="1">
            <a:prstTxWarp prst="textNoShape">
              <a:avLst/>
            </a:prstTxWarp>
          </a:bodyPr>
          <a:lstStyle>
            <a:lvl1pPr eaLnBrk="0" hangingPunct="0">
              <a:defRPr sz="1100" b="0" i="1">
                <a:latin typeface="Times New Roman" pitchFamily="18" charset="0"/>
                <a:cs typeface="+mn-cs"/>
              </a:defRPr>
            </a:lvl1pPr>
          </a:lstStyle>
          <a:p>
            <a:pPr>
              <a:defRPr/>
            </a:pPr>
            <a:endParaRPr lang="en-US" altLang="en-US"/>
          </a:p>
        </p:txBody>
      </p:sp>
      <p:sp>
        <p:nvSpPr>
          <p:cNvPr id="2053" name="Rectangle 5">
            <a:extLst>
              <a:ext uri="{FF2B5EF4-FFF2-40B4-BE49-F238E27FC236}">
                <a16:creationId xmlns:a16="http://schemas.microsoft.com/office/drawing/2014/main" id="{45CE5BE0-E2FF-5D09-AC7E-D60FF03B1885}"/>
              </a:ext>
            </a:extLst>
          </p:cNvPr>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138" tIns="0" rIns="20138" bIns="0" numCol="1" anchor="b" anchorCtr="0" compatLnSpc="1">
            <a:prstTxWarp prst="textNoShape">
              <a:avLst/>
            </a:prstTxWarp>
          </a:bodyPr>
          <a:lstStyle>
            <a:lvl1pPr algn="r" eaLnBrk="0" hangingPunct="0">
              <a:defRPr sz="1100" b="0" i="1">
                <a:latin typeface="Times New Roman" panose="02020603050405020304" pitchFamily="18" charset="0"/>
              </a:defRPr>
            </a:lvl1pPr>
          </a:lstStyle>
          <a:p>
            <a:fld id="{6F6C8942-3D81-4373-9D5C-D5E9304FC399}" type="slidenum">
              <a:rPr lang="en-US" altLang="en-US"/>
              <a:pPr/>
              <a:t>‹#›</a:t>
            </a:fld>
            <a:endParaRPr lang="en-US" altLang="en-US"/>
          </a:p>
        </p:txBody>
      </p:sp>
      <p:sp>
        <p:nvSpPr>
          <p:cNvPr id="2054" name="Rectangle 6">
            <a:extLst>
              <a:ext uri="{FF2B5EF4-FFF2-40B4-BE49-F238E27FC236}">
                <a16:creationId xmlns:a16="http://schemas.microsoft.com/office/drawing/2014/main" id="{DAC834E7-1C61-1F2D-B757-F7D88EDD6657}"/>
              </a:ext>
            </a:extLst>
          </p:cNvPr>
          <p:cNvSpPr>
            <a:spLocks noChangeArrowheads="1"/>
          </p:cNvSpPr>
          <p:nvPr/>
        </p:nvSpPr>
        <p:spPr bwMode="auto">
          <a:xfrm>
            <a:off x="3243263" y="9145588"/>
            <a:ext cx="8270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98" tIns="46988" rIns="92298" bIns="46988">
            <a:spAutoFit/>
          </a:bodyPr>
          <a:lstStyle>
            <a:lvl1pPr defTabSz="868363" eaLnBrk="0" hangingPunct="0">
              <a:defRPr sz="1400" b="1">
                <a:solidFill>
                  <a:schemeClr val="tx1"/>
                </a:solidFill>
                <a:latin typeface="Arial" panose="020B0604020202020204" pitchFamily="34" charset="0"/>
                <a:cs typeface="Arial" panose="020B0604020202020204" pitchFamily="34" charset="0"/>
              </a:defRPr>
            </a:lvl1pPr>
            <a:lvl2pPr marL="742950" indent="-285750" defTabSz="868363" eaLnBrk="0" hangingPunct="0">
              <a:defRPr sz="1400" b="1">
                <a:solidFill>
                  <a:schemeClr val="tx1"/>
                </a:solidFill>
                <a:latin typeface="Arial" panose="020B0604020202020204" pitchFamily="34" charset="0"/>
                <a:cs typeface="Arial" panose="020B0604020202020204" pitchFamily="34" charset="0"/>
              </a:defRPr>
            </a:lvl2pPr>
            <a:lvl3pPr marL="1143000" indent="-228600" defTabSz="868363" eaLnBrk="0" hangingPunct="0">
              <a:defRPr sz="1400" b="1">
                <a:solidFill>
                  <a:schemeClr val="tx1"/>
                </a:solidFill>
                <a:latin typeface="Arial" panose="020B0604020202020204" pitchFamily="34" charset="0"/>
                <a:cs typeface="Arial" panose="020B0604020202020204" pitchFamily="34" charset="0"/>
              </a:defRPr>
            </a:lvl3pPr>
            <a:lvl4pPr marL="1600200" indent="-228600" defTabSz="868363" eaLnBrk="0" hangingPunct="0">
              <a:defRPr sz="1400" b="1">
                <a:solidFill>
                  <a:schemeClr val="tx1"/>
                </a:solidFill>
                <a:latin typeface="Arial" panose="020B0604020202020204" pitchFamily="34" charset="0"/>
                <a:cs typeface="Arial" panose="020B0604020202020204" pitchFamily="34" charset="0"/>
              </a:defRPr>
            </a:lvl4pPr>
            <a:lvl5pPr marL="2057400" indent="-228600" defTabSz="868363" eaLnBrk="0" hangingPunct="0">
              <a:defRPr sz="1400" b="1">
                <a:solidFill>
                  <a:schemeClr val="tx1"/>
                </a:solidFill>
                <a:latin typeface="Arial"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300" b="0"/>
              <a:t>Page </a:t>
            </a:r>
            <a:fld id="{91F4DCFE-187D-4704-97D9-13268BD3E54C}" type="slidenum">
              <a:rPr lang="en-US" altLang="en-US" sz="1300" b="0"/>
              <a:pPr algn="ctr">
                <a:lnSpc>
                  <a:spcPct val="90000"/>
                </a:lnSpc>
              </a:pPr>
              <a:t>‹#›</a:t>
            </a:fld>
            <a:endParaRPr lang="en-US" altLang="en-US" sz="1300" b="0"/>
          </a:p>
        </p:txBody>
      </p:sp>
      <p:sp>
        <p:nvSpPr>
          <p:cNvPr id="78855" name="Rectangle 7">
            <a:extLst>
              <a:ext uri="{FF2B5EF4-FFF2-40B4-BE49-F238E27FC236}">
                <a16:creationId xmlns:a16="http://schemas.microsoft.com/office/drawing/2014/main" id="{789F2928-E873-8B68-ED6F-A7D939CA07B4}"/>
              </a:ext>
            </a:extLst>
          </p:cNvPr>
          <p:cNvSpPr>
            <a:spLocks noGrp="1" noRot="1" noChangeAspect="1" noChangeArrowheads="1" noTextEdit="1"/>
          </p:cNvSpPr>
          <p:nvPr>
            <p:ph type="sldImg" idx="2"/>
          </p:nvPr>
        </p:nvSpPr>
        <p:spPr bwMode="auto">
          <a:xfrm>
            <a:off x="1268413" y="728663"/>
            <a:ext cx="4778375"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a:extLst>
              <a:ext uri="{FF2B5EF4-FFF2-40B4-BE49-F238E27FC236}">
                <a16:creationId xmlns:a16="http://schemas.microsoft.com/office/drawing/2014/main" id="{1117234D-98BD-F50B-B94A-F2692E7FC997}"/>
              </a:ext>
            </a:extLst>
          </p:cNvPr>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32" tIns="48667" rIns="97332" bIns="48667"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DF085D63-F024-9639-CC28-6D6CC2CC4790}"/>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431846C-9C50-4DE6-AFBB-7FE318CCDDED}" type="slidenum">
              <a:rPr lang="en-US" altLang="en-US" sz="1100">
                <a:latin typeface="Times New Roman" panose="02020603050405020304" pitchFamily="18" charset="0"/>
              </a:rPr>
              <a:pPr>
                <a:lnSpc>
                  <a:spcPct val="100000"/>
                </a:lnSpc>
                <a:spcBef>
                  <a:spcPct val="0"/>
                </a:spcBef>
              </a:pPr>
              <a:t>1</a:t>
            </a:fld>
            <a:endParaRPr lang="en-US" altLang="en-US" sz="1100">
              <a:latin typeface="Times New Roman" panose="02020603050405020304" pitchFamily="18" charset="0"/>
            </a:endParaRPr>
          </a:p>
        </p:txBody>
      </p:sp>
      <p:sp>
        <p:nvSpPr>
          <p:cNvPr id="79875" name="Rectangle 2">
            <a:extLst>
              <a:ext uri="{FF2B5EF4-FFF2-40B4-BE49-F238E27FC236}">
                <a16:creationId xmlns:a16="http://schemas.microsoft.com/office/drawing/2014/main" id="{26556342-5741-05C3-4A9D-1AA10F3764E6}"/>
              </a:ext>
            </a:extLst>
          </p:cNvPr>
          <p:cNvSpPr>
            <a:spLocks noGrp="1" noRot="1" noChangeAspect="1" noChangeArrowheads="1" noTextEdit="1"/>
          </p:cNvSpPr>
          <p:nvPr>
            <p:ph type="sldImg"/>
          </p:nvPr>
        </p:nvSpPr>
        <p:spPr>
          <a:ln cap="flat"/>
        </p:spPr>
      </p:sp>
      <p:sp>
        <p:nvSpPr>
          <p:cNvPr id="79876" name="Rectangle 3">
            <a:extLst>
              <a:ext uri="{FF2B5EF4-FFF2-40B4-BE49-F238E27FC236}">
                <a16:creationId xmlns:a16="http://schemas.microsoft.com/office/drawing/2014/main" id="{8B2116DD-6521-F5A2-E123-5D68D174698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AD8DA3F4-F3BA-0AF2-8044-4DED3C75ACAA}"/>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2B5A71CE-06D0-2530-9A8A-E7E0433C8521}"/>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9BF9BB12-E367-C770-8903-48692E0971AD}"/>
              </a:ext>
            </a:extLst>
          </p:cNvPr>
          <p:cNvSpPr>
            <a:spLocks noGrp="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3CDA92B8-12D9-4AE4-86E3-24B4AEA9E7C2}" type="slidenum">
              <a:rPr lang="en-US" altLang="en-US" sz="1100">
                <a:latin typeface="Times New Roman" panose="02020603050405020304" pitchFamily="18" charset="0"/>
              </a:rPr>
              <a:pPr>
                <a:lnSpc>
                  <a:spcPct val="100000"/>
                </a:lnSpc>
                <a:spcBef>
                  <a:spcPct val="0"/>
                </a:spcBef>
              </a:pPr>
              <a:t>16</a:t>
            </a:fld>
            <a:endParaRPr lang="en-US" altLang="en-US" sz="11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D2AC402-5E3E-0049-9F66-98660BB9D047}"/>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0CD89B1-7755-4ADE-8C15-274F89C39C07}" type="slidenum">
              <a:rPr lang="en-US" altLang="en-US" sz="1100">
                <a:latin typeface="Times New Roman" panose="02020603050405020304" pitchFamily="18" charset="0"/>
              </a:rPr>
              <a:pPr>
                <a:lnSpc>
                  <a:spcPct val="100000"/>
                </a:lnSpc>
                <a:spcBef>
                  <a:spcPct val="0"/>
                </a:spcBef>
              </a:pPr>
              <a:t>21</a:t>
            </a:fld>
            <a:endParaRPr lang="en-US" altLang="en-US" sz="1100">
              <a:latin typeface="Times New Roman" panose="02020603050405020304" pitchFamily="18" charset="0"/>
            </a:endParaRPr>
          </a:p>
        </p:txBody>
      </p:sp>
      <p:sp>
        <p:nvSpPr>
          <p:cNvPr id="90115" name="Rectangle 2">
            <a:extLst>
              <a:ext uri="{FF2B5EF4-FFF2-40B4-BE49-F238E27FC236}">
                <a16:creationId xmlns:a16="http://schemas.microsoft.com/office/drawing/2014/main" id="{D0BEB2C2-50E0-DCF5-BD96-CF2CEA865E8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90116" name="Rectangle 3">
            <a:extLst>
              <a:ext uri="{FF2B5EF4-FFF2-40B4-BE49-F238E27FC236}">
                <a16:creationId xmlns:a16="http://schemas.microsoft.com/office/drawing/2014/main" id="{38A6169B-377D-7C03-A795-322871978653}"/>
              </a:ext>
            </a:extLst>
          </p:cNvPr>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a:extLst>
              <a:ext uri="{FF2B5EF4-FFF2-40B4-BE49-F238E27FC236}">
                <a16:creationId xmlns:a16="http://schemas.microsoft.com/office/drawing/2014/main" id="{A680C456-2926-E8F9-5356-1E7305DD1F6A}"/>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4AA5A7D-0AE5-4B23-8FDB-A59C317E1CB3}" type="slidenum">
              <a:rPr lang="en-US" altLang="en-US" sz="1100">
                <a:latin typeface="Times New Roman" panose="02020603050405020304" pitchFamily="18" charset="0"/>
              </a:rPr>
              <a:pPr>
                <a:lnSpc>
                  <a:spcPct val="100000"/>
                </a:lnSpc>
                <a:spcBef>
                  <a:spcPct val="0"/>
                </a:spcBef>
              </a:pPr>
              <a:t>23</a:t>
            </a:fld>
            <a:endParaRPr lang="en-US" altLang="en-US" sz="1100">
              <a:latin typeface="Times New Roman" panose="02020603050405020304" pitchFamily="18" charset="0"/>
            </a:endParaRPr>
          </a:p>
        </p:txBody>
      </p:sp>
      <p:sp>
        <p:nvSpPr>
          <p:cNvPr id="91139" name="Rectangle 2">
            <a:extLst>
              <a:ext uri="{FF2B5EF4-FFF2-40B4-BE49-F238E27FC236}">
                <a16:creationId xmlns:a16="http://schemas.microsoft.com/office/drawing/2014/main" id="{A298B1E5-426F-FAFB-6A34-2A74B03AD4A1}"/>
              </a:ext>
            </a:extLst>
          </p:cNvPr>
          <p:cNvSpPr>
            <a:spLocks noGrp="1" noRot="1" noChangeAspect="1" noChangeArrowheads="1" noTextEdit="1"/>
          </p:cNvSpPr>
          <p:nvPr>
            <p:ph type="sldImg"/>
          </p:nvPr>
        </p:nvSpPr>
        <p:spPr>
          <a:ln cap="flat"/>
        </p:spPr>
      </p:sp>
      <p:sp>
        <p:nvSpPr>
          <p:cNvPr id="91140" name="Rectangle 3">
            <a:extLst>
              <a:ext uri="{FF2B5EF4-FFF2-40B4-BE49-F238E27FC236}">
                <a16:creationId xmlns:a16="http://schemas.microsoft.com/office/drawing/2014/main" id="{84225997-953B-193F-E869-65E5FAD80FFB}"/>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a:extLst>
              <a:ext uri="{FF2B5EF4-FFF2-40B4-BE49-F238E27FC236}">
                <a16:creationId xmlns:a16="http://schemas.microsoft.com/office/drawing/2014/main" id="{2591A06E-B7E4-697E-A423-8754ED52203C}"/>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1F7944FC-6F3D-4415-97CA-C47F1CA4622B}" type="slidenum">
              <a:rPr lang="en-US" altLang="en-US" sz="1100">
                <a:latin typeface="Times New Roman" panose="02020603050405020304" pitchFamily="18" charset="0"/>
              </a:rPr>
              <a:pPr>
                <a:lnSpc>
                  <a:spcPct val="100000"/>
                </a:lnSpc>
                <a:spcBef>
                  <a:spcPct val="0"/>
                </a:spcBef>
              </a:pPr>
              <a:t>25</a:t>
            </a:fld>
            <a:endParaRPr lang="en-US" altLang="en-US" sz="1100">
              <a:latin typeface="Times New Roman" panose="02020603050405020304" pitchFamily="18" charset="0"/>
            </a:endParaRPr>
          </a:p>
        </p:txBody>
      </p:sp>
      <p:sp>
        <p:nvSpPr>
          <p:cNvPr id="92163" name="Rectangle 2">
            <a:extLst>
              <a:ext uri="{FF2B5EF4-FFF2-40B4-BE49-F238E27FC236}">
                <a16:creationId xmlns:a16="http://schemas.microsoft.com/office/drawing/2014/main" id="{63817377-9F75-A1CD-01F7-2518BE7053BB}"/>
              </a:ext>
            </a:extLst>
          </p:cNvPr>
          <p:cNvSpPr>
            <a:spLocks noGrp="1" noRot="1" noChangeAspect="1" noChangeArrowheads="1" noTextEdit="1"/>
          </p:cNvSpPr>
          <p:nvPr>
            <p:ph type="sldImg"/>
          </p:nvPr>
        </p:nvSpPr>
        <p:spPr>
          <a:xfrm>
            <a:off x="1268413" y="730250"/>
            <a:ext cx="4778375" cy="3584575"/>
          </a:xfrm>
          <a:ln cap="flat"/>
        </p:spPr>
      </p:sp>
      <p:sp>
        <p:nvSpPr>
          <p:cNvPr id="92164" name="Rectangle 3">
            <a:extLst>
              <a:ext uri="{FF2B5EF4-FFF2-40B4-BE49-F238E27FC236}">
                <a16:creationId xmlns:a16="http://schemas.microsoft.com/office/drawing/2014/main" id="{55C90213-2191-49EB-F6CC-C8972C1B2683}"/>
              </a:ext>
            </a:extLst>
          </p:cNvPr>
          <p:cNvSpPr>
            <a:spLocks noGrp="1" noChangeArrowheads="1"/>
          </p:cNvSpPr>
          <p:nvPr>
            <p:ph type="body" idx="1"/>
          </p:nvPr>
        </p:nvSpPr>
        <p:spPr>
          <a:xfrm>
            <a:off x="731838" y="4559300"/>
            <a:ext cx="5851525" cy="4545013"/>
          </a:xfrm>
          <a:noFill/>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a:extLst>
              <a:ext uri="{FF2B5EF4-FFF2-40B4-BE49-F238E27FC236}">
                <a16:creationId xmlns:a16="http://schemas.microsoft.com/office/drawing/2014/main" id="{E3A82C21-F64C-BB98-BE75-A4AA319725E9}"/>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910564D-7B96-48F5-9897-818553A4621C}" type="slidenum">
              <a:rPr lang="en-US" altLang="en-US" sz="1100">
                <a:latin typeface="Times New Roman" panose="02020603050405020304" pitchFamily="18" charset="0"/>
              </a:rPr>
              <a:pPr>
                <a:lnSpc>
                  <a:spcPct val="100000"/>
                </a:lnSpc>
                <a:spcBef>
                  <a:spcPct val="0"/>
                </a:spcBef>
              </a:pPr>
              <a:t>26</a:t>
            </a:fld>
            <a:endParaRPr lang="en-US" altLang="en-US" sz="1100">
              <a:latin typeface="Times New Roman" panose="02020603050405020304" pitchFamily="18" charset="0"/>
            </a:endParaRPr>
          </a:p>
        </p:txBody>
      </p:sp>
      <p:sp>
        <p:nvSpPr>
          <p:cNvPr id="93187" name="Rectangle 2">
            <a:extLst>
              <a:ext uri="{FF2B5EF4-FFF2-40B4-BE49-F238E27FC236}">
                <a16:creationId xmlns:a16="http://schemas.microsoft.com/office/drawing/2014/main" id="{C86BE531-A340-6FFD-57FD-00A32F545265}"/>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88" name="Rectangle 3">
            <a:extLst>
              <a:ext uri="{FF2B5EF4-FFF2-40B4-BE49-F238E27FC236}">
                <a16:creationId xmlns:a16="http://schemas.microsoft.com/office/drawing/2014/main" id="{5952875E-0088-21FC-B2F3-905B11C89191}"/>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36</a:t>
            </a:r>
          </a:p>
        </p:txBody>
      </p:sp>
      <p:sp>
        <p:nvSpPr>
          <p:cNvPr id="93189" name="Rectangle 4">
            <a:extLst>
              <a:ext uri="{FF2B5EF4-FFF2-40B4-BE49-F238E27FC236}">
                <a16:creationId xmlns:a16="http://schemas.microsoft.com/office/drawing/2014/main" id="{15763ADE-CDB6-0E1C-9D66-79DD5455E623}"/>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0" name="Rectangle 5">
            <a:extLst>
              <a:ext uri="{FF2B5EF4-FFF2-40B4-BE49-F238E27FC236}">
                <a16:creationId xmlns:a16="http://schemas.microsoft.com/office/drawing/2014/main" id="{C124ECEA-0040-E7F6-9924-CDBEFDB125FE}"/>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1" name="Rectangle 6">
            <a:extLst>
              <a:ext uri="{FF2B5EF4-FFF2-40B4-BE49-F238E27FC236}">
                <a16:creationId xmlns:a16="http://schemas.microsoft.com/office/drawing/2014/main" id="{F7CFAD8A-68C7-B1D8-109D-204A080AF730}"/>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2" name="Rectangle 7">
            <a:extLst>
              <a:ext uri="{FF2B5EF4-FFF2-40B4-BE49-F238E27FC236}">
                <a16:creationId xmlns:a16="http://schemas.microsoft.com/office/drawing/2014/main" id="{0A4477EC-F6DE-D223-FDF1-D5DC0E3137CE}"/>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36</a:t>
            </a:r>
          </a:p>
        </p:txBody>
      </p:sp>
      <p:sp>
        <p:nvSpPr>
          <p:cNvPr id="93193" name="Rectangle 8">
            <a:extLst>
              <a:ext uri="{FF2B5EF4-FFF2-40B4-BE49-F238E27FC236}">
                <a16:creationId xmlns:a16="http://schemas.microsoft.com/office/drawing/2014/main" id="{5AE56401-BADD-2EB8-794D-9D096D5928F0}"/>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4" name="Rectangle 9">
            <a:extLst>
              <a:ext uri="{FF2B5EF4-FFF2-40B4-BE49-F238E27FC236}">
                <a16:creationId xmlns:a16="http://schemas.microsoft.com/office/drawing/2014/main" id="{E47814A5-8068-D920-497A-BADABB533F76}"/>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5" name="Rectangle 10">
            <a:extLst>
              <a:ext uri="{FF2B5EF4-FFF2-40B4-BE49-F238E27FC236}">
                <a16:creationId xmlns:a16="http://schemas.microsoft.com/office/drawing/2014/main" id="{AC2DD256-D72D-6390-A6CE-5EB7F29FD626}"/>
              </a:ext>
            </a:extLst>
          </p:cNvPr>
          <p:cNvSpPr>
            <a:spLocks noGrp="1" noRot="1" noChangeAspect="1" noChangeArrowheads="1" noTextEdit="1"/>
          </p:cNvSpPr>
          <p:nvPr>
            <p:ph type="sldImg"/>
          </p:nvPr>
        </p:nvSpPr>
        <p:spPr>
          <a:xfrm>
            <a:off x="1266825" y="727075"/>
            <a:ext cx="4781550" cy="3586163"/>
          </a:xfrm>
          <a:ln cap="flat"/>
        </p:spPr>
      </p:sp>
      <p:sp>
        <p:nvSpPr>
          <p:cNvPr id="93196" name="Rectangle 11">
            <a:extLst>
              <a:ext uri="{FF2B5EF4-FFF2-40B4-BE49-F238E27FC236}">
                <a16:creationId xmlns:a16="http://schemas.microsoft.com/office/drawing/2014/main" id="{22A24932-7AB6-668B-B0C7-2C6D338F47A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9EC9-B42F-FBA2-F4DF-37F28B134AED}"/>
            </a:ext>
          </a:extLst>
        </p:cNvPr>
        <p:cNvGrpSpPr/>
        <p:nvPr/>
      </p:nvGrpSpPr>
      <p:grpSpPr>
        <a:xfrm>
          <a:off x="0" y="0"/>
          <a:ext cx="0" cy="0"/>
          <a:chOff x="0" y="0"/>
          <a:chExt cx="0" cy="0"/>
        </a:xfrm>
      </p:grpSpPr>
      <p:sp>
        <p:nvSpPr>
          <p:cNvPr id="92162" name="Rectangle 5">
            <a:extLst>
              <a:ext uri="{FF2B5EF4-FFF2-40B4-BE49-F238E27FC236}">
                <a16:creationId xmlns:a16="http://schemas.microsoft.com/office/drawing/2014/main" id="{F42E68D9-C58A-6FA0-3ED9-65640A7FC6FE}"/>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910564D-7B96-48F5-9897-818553A4621C}" type="slidenum">
              <a:rPr lang="en-US" altLang="en-US" sz="1100">
                <a:latin typeface="Times New Roman" panose="02020603050405020304" pitchFamily="18" charset="0"/>
              </a:rPr>
              <a:pPr>
                <a:lnSpc>
                  <a:spcPct val="100000"/>
                </a:lnSpc>
                <a:spcBef>
                  <a:spcPct val="0"/>
                </a:spcBef>
              </a:pPr>
              <a:t>27</a:t>
            </a:fld>
            <a:endParaRPr lang="en-US" altLang="en-US" sz="1100">
              <a:latin typeface="Times New Roman" panose="02020603050405020304" pitchFamily="18" charset="0"/>
            </a:endParaRPr>
          </a:p>
        </p:txBody>
      </p:sp>
      <p:sp>
        <p:nvSpPr>
          <p:cNvPr id="93187" name="Rectangle 2">
            <a:extLst>
              <a:ext uri="{FF2B5EF4-FFF2-40B4-BE49-F238E27FC236}">
                <a16:creationId xmlns:a16="http://schemas.microsoft.com/office/drawing/2014/main" id="{AE5D7600-79F8-7772-9188-B369D7D37C18}"/>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88" name="Rectangle 3">
            <a:extLst>
              <a:ext uri="{FF2B5EF4-FFF2-40B4-BE49-F238E27FC236}">
                <a16:creationId xmlns:a16="http://schemas.microsoft.com/office/drawing/2014/main" id="{E87DBB08-312D-80E8-CB6A-D3D6C8B0CB16}"/>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36</a:t>
            </a:r>
          </a:p>
        </p:txBody>
      </p:sp>
      <p:sp>
        <p:nvSpPr>
          <p:cNvPr id="93189" name="Rectangle 4">
            <a:extLst>
              <a:ext uri="{FF2B5EF4-FFF2-40B4-BE49-F238E27FC236}">
                <a16:creationId xmlns:a16="http://schemas.microsoft.com/office/drawing/2014/main" id="{73872991-795B-44AF-50FC-F5E7267B5598}"/>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0" name="Rectangle 5">
            <a:extLst>
              <a:ext uri="{FF2B5EF4-FFF2-40B4-BE49-F238E27FC236}">
                <a16:creationId xmlns:a16="http://schemas.microsoft.com/office/drawing/2014/main" id="{AEA368DC-45D3-DCEA-B650-B7C714223036}"/>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1" name="Rectangle 6">
            <a:extLst>
              <a:ext uri="{FF2B5EF4-FFF2-40B4-BE49-F238E27FC236}">
                <a16:creationId xmlns:a16="http://schemas.microsoft.com/office/drawing/2014/main" id="{E8045612-3828-8278-65D5-62774F1D5F2C}"/>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2" name="Rectangle 7">
            <a:extLst>
              <a:ext uri="{FF2B5EF4-FFF2-40B4-BE49-F238E27FC236}">
                <a16:creationId xmlns:a16="http://schemas.microsoft.com/office/drawing/2014/main" id="{DF07E61B-C210-2330-C7E0-30CA563ECA01}"/>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36</a:t>
            </a:r>
          </a:p>
        </p:txBody>
      </p:sp>
      <p:sp>
        <p:nvSpPr>
          <p:cNvPr id="93193" name="Rectangle 8">
            <a:extLst>
              <a:ext uri="{FF2B5EF4-FFF2-40B4-BE49-F238E27FC236}">
                <a16:creationId xmlns:a16="http://schemas.microsoft.com/office/drawing/2014/main" id="{425E4C1E-330F-5F5A-3CC4-E636B8CA5B1D}"/>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4" name="Rectangle 9">
            <a:extLst>
              <a:ext uri="{FF2B5EF4-FFF2-40B4-BE49-F238E27FC236}">
                <a16:creationId xmlns:a16="http://schemas.microsoft.com/office/drawing/2014/main" id="{0F597F75-080E-5B35-02D5-6C568359CDCA}"/>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3195" name="Rectangle 10">
            <a:extLst>
              <a:ext uri="{FF2B5EF4-FFF2-40B4-BE49-F238E27FC236}">
                <a16:creationId xmlns:a16="http://schemas.microsoft.com/office/drawing/2014/main" id="{2DBCFF68-6647-AACB-DC76-B56400F0B042}"/>
              </a:ext>
            </a:extLst>
          </p:cNvPr>
          <p:cNvSpPr>
            <a:spLocks noGrp="1" noRot="1" noChangeAspect="1" noChangeArrowheads="1" noTextEdit="1"/>
          </p:cNvSpPr>
          <p:nvPr>
            <p:ph type="sldImg"/>
          </p:nvPr>
        </p:nvSpPr>
        <p:spPr>
          <a:xfrm>
            <a:off x="1266825" y="727075"/>
            <a:ext cx="4781550" cy="3586163"/>
          </a:xfrm>
          <a:ln cap="flat"/>
        </p:spPr>
      </p:sp>
      <p:sp>
        <p:nvSpPr>
          <p:cNvPr id="93196" name="Rectangle 11">
            <a:extLst>
              <a:ext uri="{FF2B5EF4-FFF2-40B4-BE49-F238E27FC236}">
                <a16:creationId xmlns:a16="http://schemas.microsoft.com/office/drawing/2014/main" id="{95933A16-F1EC-DABF-0E4E-CDF99680433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0914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7A1F3615-EB6D-5C46-D26A-6EDDA33AEBEA}"/>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165A6556-EF09-4A4E-9118-58BCB2C38978}" type="slidenum">
              <a:rPr lang="en-US" altLang="en-US" sz="1100">
                <a:latin typeface="Times New Roman" panose="02020603050405020304" pitchFamily="18" charset="0"/>
              </a:rPr>
              <a:pPr>
                <a:lnSpc>
                  <a:spcPct val="100000"/>
                </a:lnSpc>
                <a:spcBef>
                  <a:spcPct val="0"/>
                </a:spcBef>
              </a:pPr>
              <a:t>32</a:t>
            </a:fld>
            <a:endParaRPr lang="en-US" altLang="en-US" sz="1100">
              <a:latin typeface="Times New Roman" panose="02020603050405020304" pitchFamily="18" charset="0"/>
            </a:endParaRPr>
          </a:p>
        </p:txBody>
      </p:sp>
      <p:sp>
        <p:nvSpPr>
          <p:cNvPr id="94211" name="Rectangle 2">
            <a:extLst>
              <a:ext uri="{FF2B5EF4-FFF2-40B4-BE49-F238E27FC236}">
                <a16:creationId xmlns:a16="http://schemas.microsoft.com/office/drawing/2014/main" id="{3CE5F13F-89B4-6B19-4A69-670F2AB5EA3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94212" name="Rectangle 3">
            <a:extLst>
              <a:ext uri="{FF2B5EF4-FFF2-40B4-BE49-F238E27FC236}">
                <a16:creationId xmlns:a16="http://schemas.microsoft.com/office/drawing/2014/main" id="{59D27FCF-B7E6-E882-F72D-35C88DBDC0AA}"/>
              </a:ext>
            </a:extLst>
          </p:cNvPr>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a:extLst>
              <a:ext uri="{FF2B5EF4-FFF2-40B4-BE49-F238E27FC236}">
                <a16:creationId xmlns:a16="http://schemas.microsoft.com/office/drawing/2014/main" id="{52FF300D-5ECF-6044-6CA9-33511B0A7B9F}"/>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8D63962-893C-49A0-A013-1655E719EE63}" type="slidenum">
              <a:rPr lang="en-US" altLang="en-US" sz="1100">
                <a:latin typeface="Times New Roman" panose="02020603050405020304" pitchFamily="18" charset="0"/>
              </a:rPr>
              <a:pPr>
                <a:lnSpc>
                  <a:spcPct val="100000"/>
                </a:lnSpc>
                <a:spcBef>
                  <a:spcPct val="0"/>
                </a:spcBef>
              </a:pPr>
              <a:t>33</a:t>
            </a:fld>
            <a:endParaRPr lang="en-US" altLang="en-US" sz="1100">
              <a:latin typeface="Times New Roman" panose="02020603050405020304" pitchFamily="18" charset="0"/>
            </a:endParaRPr>
          </a:p>
        </p:txBody>
      </p:sp>
      <p:sp>
        <p:nvSpPr>
          <p:cNvPr id="95235" name="Rectangle 2">
            <a:extLst>
              <a:ext uri="{FF2B5EF4-FFF2-40B4-BE49-F238E27FC236}">
                <a16:creationId xmlns:a16="http://schemas.microsoft.com/office/drawing/2014/main" id="{60A887EB-3A7E-0371-804F-F795CDA2F3C3}"/>
              </a:ext>
            </a:extLst>
          </p:cNvPr>
          <p:cNvSpPr>
            <a:spLocks noGrp="1" noRot="1" noChangeAspect="1" noChangeArrowheads="1" noTextEdit="1"/>
          </p:cNvSpPr>
          <p:nvPr>
            <p:ph type="sldImg"/>
          </p:nvPr>
        </p:nvSpPr>
        <p:spPr>
          <a:xfrm>
            <a:off x="1268413" y="730250"/>
            <a:ext cx="4778375" cy="3584575"/>
          </a:xfrm>
          <a:ln cap="flat"/>
        </p:spPr>
      </p:sp>
      <p:sp>
        <p:nvSpPr>
          <p:cNvPr id="95236" name="Rectangle 3">
            <a:extLst>
              <a:ext uri="{FF2B5EF4-FFF2-40B4-BE49-F238E27FC236}">
                <a16:creationId xmlns:a16="http://schemas.microsoft.com/office/drawing/2014/main" id="{CC089B16-FFFD-95A5-E3FF-EB0E3810998A}"/>
              </a:ext>
            </a:extLst>
          </p:cNvPr>
          <p:cNvSpPr>
            <a:spLocks noGrp="1" noChangeArrowheads="1"/>
          </p:cNvSpPr>
          <p:nvPr>
            <p:ph type="body" idx="1"/>
          </p:nvPr>
        </p:nvSpPr>
        <p:spPr>
          <a:xfrm>
            <a:off x="731838" y="4559300"/>
            <a:ext cx="5851525" cy="4545013"/>
          </a:xfrm>
          <a:noFill/>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3633E4B7-48A8-F230-9B55-D30FCA02DD69}"/>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62403D0-F8ED-40F6-8413-A0607E9D326D}" type="slidenum">
              <a:rPr lang="en-US" altLang="en-US" sz="1100">
                <a:latin typeface="Times New Roman" panose="02020603050405020304" pitchFamily="18" charset="0"/>
              </a:rPr>
              <a:pPr>
                <a:lnSpc>
                  <a:spcPct val="100000"/>
                </a:lnSpc>
                <a:spcBef>
                  <a:spcPct val="0"/>
                </a:spcBef>
              </a:pPr>
              <a:t>34</a:t>
            </a:fld>
            <a:endParaRPr lang="en-US" altLang="en-US" sz="1100">
              <a:latin typeface="Times New Roman" panose="02020603050405020304" pitchFamily="18" charset="0"/>
            </a:endParaRPr>
          </a:p>
        </p:txBody>
      </p:sp>
      <p:sp>
        <p:nvSpPr>
          <p:cNvPr id="96259" name="Rectangle 2">
            <a:extLst>
              <a:ext uri="{FF2B5EF4-FFF2-40B4-BE49-F238E27FC236}">
                <a16:creationId xmlns:a16="http://schemas.microsoft.com/office/drawing/2014/main" id="{D45E247F-2757-A868-E242-051498D27CD5}"/>
              </a:ext>
            </a:extLst>
          </p:cNvPr>
          <p:cNvSpPr>
            <a:spLocks noGrp="1" noRot="1" noChangeAspect="1" noChangeArrowheads="1" noTextEdit="1"/>
          </p:cNvSpPr>
          <p:nvPr>
            <p:ph type="sldImg"/>
          </p:nvPr>
        </p:nvSpPr>
        <p:spPr>
          <a:xfrm>
            <a:off x="1268413" y="730250"/>
            <a:ext cx="4778375" cy="3584575"/>
          </a:xfrm>
          <a:ln cap="flat"/>
        </p:spPr>
      </p:sp>
      <p:sp>
        <p:nvSpPr>
          <p:cNvPr id="96260" name="Rectangle 3">
            <a:extLst>
              <a:ext uri="{FF2B5EF4-FFF2-40B4-BE49-F238E27FC236}">
                <a16:creationId xmlns:a16="http://schemas.microsoft.com/office/drawing/2014/main" id="{9C03C60E-A3AF-B989-CD1E-3000EF6740AD}"/>
              </a:ext>
            </a:extLst>
          </p:cNvPr>
          <p:cNvSpPr>
            <a:spLocks noGrp="1" noChangeArrowheads="1"/>
          </p:cNvSpPr>
          <p:nvPr>
            <p:ph type="body" idx="1"/>
          </p:nvPr>
        </p:nvSpPr>
        <p:spPr>
          <a:xfrm>
            <a:off x="731838" y="4559300"/>
            <a:ext cx="5851525" cy="4545013"/>
          </a:xfrm>
          <a:noFill/>
        </p:spPr>
        <p:txBody>
          <a:bodyPr/>
          <a:lstStyle/>
          <a:p>
            <a:r>
              <a:rPr lang="en-US" altLang="en-US" b="1">
                <a:latin typeface="Arial" panose="020B0604020202020204" pitchFamily="34" charset="0"/>
              </a:rPr>
              <a:t>Online Communities as Resources</a:t>
            </a:r>
            <a:r>
              <a:rPr lang="en-US" altLang="en-US">
                <a:latin typeface="Arial" panose="020B0604020202020204" pitchFamily="34" charset="0"/>
              </a:rPr>
              <a:t>  	pp. 51-59</a:t>
            </a:r>
          </a:p>
          <a:p>
            <a:endParaRPr lang="en-US" altLang="en-US">
              <a:latin typeface="Arial" panose="020B0604020202020204" pitchFamily="34" charset="0"/>
            </a:endParaRPr>
          </a:p>
          <a:p>
            <a:r>
              <a:rPr lang="en-US" altLang="en-US" b="1">
                <a:latin typeface="Arial" panose="020B0604020202020204" pitchFamily="34" charset="0"/>
              </a:rPr>
              <a:t>When and Why to Use</a:t>
            </a:r>
            <a:endParaRPr lang="en-US" altLang="en-US">
              <a:latin typeface="Arial" panose="020B0604020202020204" pitchFamily="34" charset="0"/>
            </a:endParaRPr>
          </a:p>
          <a:p>
            <a:r>
              <a:rPr lang="en-US" altLang="en-US">
                <a:latin typeface="Arial" panose="020B0604020202020204" pitchFamily="34" charset="0"/>
              </a:rPr>
              <a:t>Using any one of the above communities can be useful if you need to do an exhaustive research on a topic. Newsgroups and mailing lists are generally centered around very specific topics and their followers tend to be experts in their field. News and FAQ archives are a great way to dig up specific technical information.</a:t>
            </a:r>
          </a:p>
          <a:p>
            <a:endParaRPr lang="en-US" altLang="en-US">
              <a:latin typeface="Arial" panose="020B0604020202020204" pitchFamily="34" charset="0"/>
            </a:endParaRPr>
          </a:p>
          <a:p>
            <a:r>
              <a:rPr lang="en-US" altLang="en-US">
                <a:latin typeface="Arial" panose="020B0604020202020204" pitchFamily="34" charset="0"/>
              </a:rPr>
              <a:t>When posting to an online community for research, proceed with caution. Newsgroup and listserv subscribers are easily annoyed by simple questions or an overabundance of queries in their mailboxes. If you abuse your privileges you may not be openly received. </a:t>
            </a:r>
          </a:p>
          <a:p>
            <a:r>
              <a:rPr lang="en-US" altLang="en-US">
                <a:latin typeface="Arial" panose="020B0604020202020204" pitchFamily="34" charset="0"/>
              </a:rPr>
              <a:t>Because posting a question to an online community requires a human response, it can take a long time to get an answer if you get one at all.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a:extLst>
              <a:ext uri="{FF2B5EF4-FFF2-40B4-BE49-F238E27FC236}">
                <a16:creationId xmlns:a16="http://schemas.microsoft.com/office/drawing/2014/main" id="{C1CDFEC0-7D79-DCBC-C0E1-F6309F4ABB2E}"/>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F21ACC7-D0F8-4C2F-AF84-86BBFAC61E10}" type="slidenum">
              <a:rPr lang="en-US" altLang="en-US" sz="1100">
                <a:latin typeface="Times New Roman" panose="02020603050405020304" pitchFamily="18" charset="0"/>
              </a:rPr>
              <a:pPr>
                <a:lnSpc>
                  <a:spcPct val="100000"/>
                </a:lnSpc>
                <a:spcBef>
                  <a:spcPct val="0"/>
                </a:spcBef>
              </a:pPr>
              <a:t>35</a:t>
            </a:fld>
            <a:endParaRPr lang="en-US" altLang="en-US" sz="1100">
              <a:latin typeface="Times New Roman" panose="02020603050405020304" pitchFamily="18" charset="0"/>
            </a:endParaRPr>
          </a:p>
        </p:txBody>
      </p:sp>
      <p:sp>
        <p:nvSpPr>
          <p:cNvPr id="97283" name="Rectangle 2">
            <a:extLst>
              <a:ext uri="{FF2B5EF4-FFF2-40B4-BE49-F238E27FC236}">
                <a16:creationId xmlns:a16="http://schemas.microsoft.com/office/drawing/2014/main" id="{E2DC1D6D-3A84-59A5-095F-DDA79215E057}"/>
              </a:ext>
            </a:extLst>
          </p:cNvPr>
          <p:cNvSpPr>
            <a:spLocks noGrp="1" noRot="1" noChangeAspect="1" noChangeArrowheads="1" noTextEdit="1"/>
          </p:cNvSpPr>
          <p:nvPr>
            <p:ph type="sldImg"/>
          </p:nvPr>
        </p:nvSpPr>
        <p:spPr>
          <a:xfrm>
            <a:off x="1268413" y="730250"/>
            <a:ext cx="4778375" cy="3584575"/>
          </a:xfrm>
          <a:ln cap="flat"/>
        </p:spPr>
      </p:sp>
      <p:sp>
        <p:nvSpPr>
          <p:cNvPr id="97284" name="Rectangle 3">
            <a:extLst>
              <a:ext uri="{FF2B5EF4-FFF2-40B4-BE49-F238E27FC236}">
                <a16:creationId xmlns:a16="http://schemas.microsoft.com/office/drawing/2014/main" id="{96F5379A-A49A-5941-8975-105841360B0A}"/>
              </a:ext>
            </a:extLst>
          </p:cNvPr>
          <p:cNvSpPr>
            <a:spLocks noGrp="1" noChangeArrowheads="1"/>
          </p:cNvSpPr>
          <p:nvPr>
            <p:ph type="body" idx="1"/>
          </p:nvPr>
        </p:nvSpPr>
        <p:spPr>
          <a:xfrm>
            <a:off x="731838" y="4559300"/>
            <a:ext cx="5851525" cy="4545013"/>
          </a:xfrm>
          <a:noFill/>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091D8DA0-3CB7-773F-C40C-987F265E1668}"/>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D3450DF7-C130-4183-A48F-3434915A5D6F}" type="slidenum">
              <a:rPr lang="en-US" altLang="en-US" sz="1100">
                <a:latin typeface="Times New Roman" panose="02020603050405020304" pitchFamily="18" charset="0"/>
              </a:rPr>
              <a:pPr>
                <a:lnSpc>
                  <a:spcPct val="100000"/>
                </a:lnSpc>
                <a:spcBef>
                  <a:spcPct val="0"/>
                </a:spcBef>
              </a:pPr>
              <a:t>2</a:t>
            </a:fld>
            <a:endParaRPr lang="en-US" altLang="en-US" sz="1100">
              <a:latin typeface="Times New Roman" panose="02020603050405020304" pitchFamily="18" charset="0"/>
            </a:endParaRPr>
          </a:p>
        </p:txBody>
      </p:sp>
      <p:sp>
        <p:nvSpPr>
          <p:cNvPr id="80899" name="Rectangle 2">
            <a:extLst>
              <a:ext uri="{FF2B5EF4-FFF2-40B4-BE49-F238E27FC236}">
                <a16:creationId xmlns:a16="http://schemas.microsoft.com/office/drawing/2014/main" id="{ADB22479-A0B2-DF6E-8956-BFF489E7218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0900" name="Rectangle 3">
            <a:extLst>
              <a:ext uri="{FF2B5EF4-FFF2-40B4-BE49-F238E27FC236}">
                <a16:creationId xmlns:a16="http://schemas.microsoft.com/office/drawing/2014/main" id="{E690CB37-BC4A-F80A-B528-2BED122EE116}"/>
              </a:ext>
            </a:extLst>
          </p:cNvPr>
          <p:cNvSpPr>
            <a:spLocks noGrp="1" noRot="1" noChangeAspect="1"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9F5903EF-C05D-3F61-153F-3FA3E8027FFD}"/>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1250429-E4D0-4CF0-BC64-A6B12BDC03B4}" type="slidenum">
              <a:rPr lang="en-US" altLang="en-US" sz="1100">
                <a:latin typeface="Times New Roman" panose="02020603050405020304" pitchFamily="18" charset="0"/>
              </a:rPr>
              <a:pPr>
                <a:lnSpc>
                  <a:spcPct val="100000"/>
                </a:lnSpc>
                <a:spcBef>
                  <a:spcPct val="0"/>
                </a:spcBef>
              </a:pPr>
              <a:t>47</a:t>
            </a:fld>
            <a:endParaRPr lang="en-US" altLang="en-US" sz="1100">
              <a:latin typeface="Times New Roman" panose="02020603050405020304" pitchFamily="18" charset="0"/>
            </a:endParaRPr>
          </a:p>
        </p:txBody>
      </p:sp>
      <p:sp>
        <p:nvSpPr>
          <p:cNvPr id="98307" name="Rectangle 2">
            <a:extLst>
              <a:ext uri="{FF2B5EF4-FFF2-40B4-BE49-F238E27FC236}">
                <a16:creationId xmlns:a16="http://schemas.microsoft.com/office/drawing/2014/main" id="{31EF71D7-3078-8261-8078-504688873B4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98308" name="Rectangle 3">
            <a:extLst>
              <a:ext uri="{FF2B5EF4-FFF2-40B4-BE49-F238E27FC236}">
                <a16:creationId xmlns:a16="http://schemas.microsoft.com/office/drawing/2014/main" id="{4E4C72B8-1C77-F40A-13D8-216448FB3A2A}"/>
              </a:ext>
            </a:extLst>
          </p:cNvPr>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a:extLst>
              <a:ext uri="{FF2B5EF4-FFF2-40B4-BE49-F238E27FC236}">
                <a16:creationId xmlns:a16="http://schemas.microsoft.com/office/drawing/2014/main" id="{650D1A64-2EEC-0DC4-2140-8B138E8E2863}"/>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9DBE3D0-A4B5-4DE2-86E5-FE1A028AD9C5}" type="slidenum">
              <a:rPr lang="en-US" altLang="en-US" sz="1100">
                <a:latin typeface="Times New Roman" panose="02020603050405020304" pitchFamily="18" charset="0"/>
              </a:rPr>
              <a:pPr>
                <a:lnSpc>
                  <a:spcPct val="100000"/>
                </a:lnSpc>
                <a:spcBef>
                  <a:spcPct val="0"/>
                </a:spcBef>
              </a:pPr>
              <a:t>48</a:t>
            </a:fld>
            <a:endParaRPr lang="en-US" altLang="en-US" sz="1100">
              <a:latin typeface="Times New Roman" panose="02020603050405020304" pitchFamily="18" charset="0"/>
            </a:endParaRPr>
          </a:p>
        </p:txBody>
      </p:sp>
      <p:sp>
        <p:nvSpPr>
          <p:cNvPr id="99331" name="Rectangle 2">
            <a:extLst>
              <a:ext uri="{FF2B5EF4-FFF2-40B4-BE49-F238E27FC236}">
                <a16:creationId xmlns:a16="http://schemas.microsoft.com/office/drawing/2014/main" id="{EC1701CE-F1A7-22F3-992E-ECBACAF0097D}"/>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2" name="Rectangle 3">
            <a:extLst>
              <a:ext uri="{FF2B5EF4-FFF2-40B4-BE49-F238E27FC236}">
                <a16:creationId xmlns:a16="http://schemas.microsoft.com/office/drawing/2014/main" id="{96E405C6-6DC1-0608-2AAE-EC21CF5E1CF6}"/>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37</a:t>
            </a:r>
          </a:p>
        </p:txBody>
      </p:sp>
      <p:sp>
        <p:nvSpPr>
          <p:cNvPr id="99333" name="Rectangle 4">
            <a:extLst>
              <a:ext uri="{FF2B5EF4-FFF2-40B4-BE49-F238E27FC236}">
                <a16:creationId xmlns:a16="http://schemas.microsoft.com/office/drawing/2014/main" id="{869F76E0-2613-A259-7E54-60E8CF0B1418}"/>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4" name="Rectangle 5">
            <a:extLst>
              <a:ext uri="{FF2B5EF4-FFF2-40B4-BE49-F238E27FC236}">
                <a16:creationId xmlns:a16="http://schemas.microsoft.com/office/drawing/2014/main" id="{40C3E2EF-75B9-E008-ED99-5FB2B539DCD1}"/>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5" name="Rectangle 6">
            <a:extLst>
              <a:ext uri="{FF2B5EF4-FFF2-40B4-BE49-F238E27FC236}">
                <a16:creationId xmlns:a16="http://schemas.microsoft.com/office/drawing/2014/main" id="{6E800E2D-AB8B-87B5-90D8-5273E9948D2B}"/>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6" name="Rectangle 7">
            <a:extLst>
              <a:ext uri="{FF2B5EF4-FFF2-40B4-BE49-F238E27FC236}">
                <a16:creationId xmlns:a16="http://schemas.microsoft.com/office/drawing/2014/main" id="{0307C908-2C5A-5D1B-7642-34628908F66E}"/>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37</a:t>
            </a:r>
          </a:p>
        </p:txBody>
      </p:sp>
      <p:sp>
        <p:nvSpPr>
          <p:cNvPr id="99337" name="Rectangle 8">
            <a:extLst>
              <a:ext uri="{FF2B5EF4-FFF2-40B4-BE49-F238E27FC236}">
                <a16:creationId xmlns:a16="http://schemas.microsoft.com/office/drawing/2014/main" id="{431C83BD-99F3-38A1-F487-BD6401E717D9}"/>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8" name="Rectangle 9">
            <a:extLst>
              <a:ext uri="{FF2B5EF4-FFF2-40B4-BE49-F238E27FC236}">
                <a16:creationId xmlns:a16="http://schemas.microsoft.com/office/drawing/2014/main" id="{B26E05FF-09ED-5B6A-18E5-093596F5C37E}"/>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99339" name="Rectangle 10">
            <a:extLst>
              <a:ext uri="{FF2B5EF4-FFF2-40B4-BE49-F238E27FC236}">
                <a16:creationId xmlns:a16="http://schemas.microsoft.com/office/drawing/2014/main" id="{76272AB1-0F5A-DD7E-1125-59B93D1628D8}"/>
              </a:ext>
            </a:extLst>
          </p:cNvPr>
          <p:cNvSpPr>
            <a:spLocks noGrp="1" noRot="1" noChangeAspect="1" noChangeArrowheads="1" noTextEdit="1"/>
          </p:cNvSpPr>
          <p:nvPr>
            <p:ph type="sldImg"/>
          </p:nvPr>
        </p:nvSpPr>
        <p:spPr>
          <a:xfrm>
            <a:off x="1266825" y="727075"/>
            <a:ext cx="4781550" cy="3586163"/>
          </a:xfrm>
          <a:ln cap="flat"/>
        </p:spPr>
      </p:sp>
      <p:sp>
        <p:nvSpPr>
          <p:cNvPr id="99340" name="Rectangle 11">
            <a:extLst>
              <a:ext uri="{FF2B5EF4-FFF2-40B4-BE49-F238E27FC236}">
                <a16:creationId xmlns:a16="http://schemas.microsoft.com/office/drawing/2014/main" id="{58B5DDD1-0A54-9829-37BA-A119B2E4A31A}"/>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E32D31FE-7E7B-82D1-C7FA-07F81DB6E23C}"/>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9E9EFE48-8DA7-4842-B33F-45D8595559E5}" type="slidenum">
              <a:rPr lang="en-US" altLang="en-US" sz="1100">
                <a:latin typeface="Times New Roman" panose="02020603050405020304" pitchFamily="18" charset="0"/>
              </a:rPr>
              <a:pPr>
                <a:lnSpc>
                  <a:spcPct val="100000"/>
                </a:lnSpc>
                <a:spcBef>
                  <a:spcPct val="0"/>
                </a:spcBef>
              </a:pPr>
              <a:t>49</a:t>
            </a:fld>
            <a:endParaRPr lang="en-US" altLang="en-US" sz="1100">
              <a:latin typeface="Times New Roman" panose="02020603050405020304" pitchFamily="18" charset="0"/>
            </a:endParaRPr>
          </a:p>
        </p:txBody>
      </p:sp>
      <p:sp>
        <p:nvSpPr>
          <p:cNvPr id="100355" name="Rectangle 2">
            <a:extLst>
              <a:ext uri="{FF2B5EF4-FFF2-40B4-BE49-F238E27FC236}">
                <a16:creationId xmlns:a16="http://schemas.microsoft.com/office/drawing/2014/main" id="{9C122DAE-24E8-3B26-FD12-1CBCA7E9C7DB}"/>
              </a:ext>
            </a:extLst>
          </p:cNvPr>
          <p:cNvSpPr>
            <a:spLocks noGrp="1" noRot="1" noChangeAspect="1" noChangeArrowheads="1" noTextEdit="1"/>
          </p:cNvSpPr>
          <p:nvPr>
            <p:ph type="sldImg"/>
          </p:nvPr>
        </p:nvSpPr>
        <p:spPr>
          <a:ln cap="flat"/>
        </p:spPr>
      </p:sp>
      <p:sp>
        <p:nvSpPr>
          <p:cNvPr id="100356" name="Rectangle 3">
            <a:extLst>
              <a:ext uri="{FF2B5EF4-FFF2-40B4-BE49-F238E27FC236}">
                <a16:creationId xmlns:a16="http://schemas.microsoft.com/office/drawing/2014/main" id="{618D6D16-C73F-9D77-EB6D-0AC10B772D8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a:extLst>
              <a:ext uri="{FF2B5EF4-FFF2-40B4-BE49-F238E27FC236}">
                <a16:creationId xmlns:a16="http://schemas.microsoft.com/office/drawing/2014/main" id="{EEA399E4-484A-5E22-6385-EB06438A2501}"/>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FA4412D-DA07-48FD-994F-C846792E03DD}" type="slidenum">
              <a:rPr lang="en-US" altLang="en-US" sz="1100">
                <a:latin typeface="Times New Roman" panose="02020603050405020304" pitchFamily="18" charset="0"/>
              </a:rPr>
              <a:pPr>
                <a:lnSpc>
                  <a:spcPct val="100000"/>
                </a:lnSpc>
                <a:spcBef>
                  <a:spcPct val="0"/>
                </a:spcBef>
              </a:pPr>
              <a:t>53</a:t>
            </a:fld>
            <a:endParaRPr lang="en-US" altLang="en-US" sz="1100">
              <a:latin typeface="Times New Roman" panose="02020603050405020304" pitchFamily="18" charset="0"/>
            </a:endParaRPr>
          </a:p>
        </p:txBody>
      </p:sp>
      <p:sp>
        <p:nvSpPr>
          <p:cNvPr id="101379" name="Rectangle 2">
            <a:extLst>
              <a:ext uri="{FF2B5EF4-FFF2-40B4-BE49-F238E27FC236}">
                <a16:creationId xmlns:a16="http://schemas.microsoft.com/office/drawing/2014/main" id="{E2CD8FB0-B0CA-E909-2A2B-6EC8EF3E6ED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01380" name="Rectangle 3">
            <a:extLst>
              <a:ext uri="{FF2B5EF4-FFF2-40B4-BE49-F238E27FC236}">
                <a16:creationId xmlns:a16="http://schemas.microsoft.com/office/drawing/2014/main" id="{F03C75C2-5A7F-04D3-2D6E-854D32B3845C}"/>
              </a:ext>
            </a:extLst>
          </p:cNvPr>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D2CE8386-B377-146F-BBB7-CD3BBBCAD561}"/>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5126EB5-C12F-4338-B9B7-5339E8CF86E3}" type="slidenum">
              <a:rPr lang="en-US" altLang="en-US" sz="1100">
                <a:latin typeface="Times New Roman" panose="02020603050405020304" pitchFamily="18" charset="0"/>
              </a:rPr>
              <a:pPr>
                <a:lnSpc>
                  <a:spcPct val="100000"/>
                </a:lnSpc>
                <a:spcBef>
                  <a:spcPct val="0"/>
                </a:spcBef>
              </a:pPr>
              <a:t>60</a:t>
            </a:fld>
            <a:endParaRPr lang="en-US" altLang="en-US" sz="1100">
              <a:latin typeface="Times New Roman" panose="02020603050405020304" pitchFamily="18" charset="0"/>
            </a:endParaRPr>
          </a:p>
        </p:txBody>
      </p:sp>
      <p:sp>
        <p:nvSpPr>
          <p:cNvPr id="102403" name="Rectangle 2">
            <a:extLst>
              <a:ext uri="{FF2B5EF4-FFF2-40B4-BE49-F238E27FC236}">
                <a16:creationId xmlns:a16="http://schemas.microsoft.com/office/drawing/2014/main" id="{9833E032-0994-D4A6-D3BA-C2BCB617845D}"/>
              </a:ext>
            </a:extLst>
          </p:cNvPr>
          <p:cNvSpPr>
            <a:spLocks noGrp="1" noRot="1" noChangeAspect="1" noChangeArrowheads="1" noTextEdit="1"/>
          </p:cNvSpPr>
          <p:nvPr>
            <p:ph type="sldImg"/>
          </p:nvPr>
        </p:nvSpPr>
        <p:spPr>
          <a:ln cap="flat"/>
        </p:spPr>
      </p:sp>
      <p:sp>
        <p:nvSpPr>
          <p:cNvPr id="102404" name="Rectangle 3">
            <a:extLst>
              <a:ext uri="{FF2B5EF4-FFF2-40B4-BE49-F238E27FC236}">
                <a16:creationId xmlns:a16="http://schemas.microsoft.com/office/drawing/2014/main" id="{6DD232D2-BCA2-6681-5C0F-7A598EEAEE0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8BAE3441-7A4F-5FEB-DF59-A81FF41B30BD}"/>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F8552E6-1894-410B-A21B-D036EB57E92A}" type="slidenum">
              <a:rPr lang="en-US" altLang="en-US" sz="1100">
                <a:latin typeface="Times New Roman" panose="02020603050405020304" pitchFamily="18" charset="0"/>
              </a:rPr>
              <a:pPr>
                <a:lnSpc>
                  <a:spcPct val="100000"/>
                </a:lnSpc>
                <a:spcBef>
                  <a:spcPct val="0"/>
                </a:spcBef>
              </a:pPr>
              <a:t>62</a:t>
            </a:fld>
            <a:endParaRPr lang="en-US" altLang="en-US" sz="1100">
              <a:latin typeface="Times New Roman" panose="02020603050405020304" pitchFamily="18" charset="0"/>
            </a:endParaRPr>
          </a:p>
        </p:txBody>
      </p:sp>
      <p:sp>
        <p:nvSpPr>
          <p:cNvPr id="103427" name="Rectangle 2">
            <a:extLst>
              <a:ext uri="{FF2B5EF4-FFF2-40B4-BE49-F238E27FC236}">
                <a16:creationId xmlns:a16="http://schemas.microsoft.com/office/drawing/2014/main" id="{75CBBB12-7818-177D-354E-2BBDD5A51BD3}"/>
              </a:ext>
            </a:extLst>
          </p:cNvPr>
          <p:cNvSpPr>
            <a:spLocks noGrp="1" noRot="1" noChangeAspect="1" noChangeArrowheads="1" noTextEdit="1"/>
          </p:cNvSpPr>
          <p:nvPr>
            <p:ph type="sldImg"/>
          </p:nvPr>
        </p:nvSpPr>
        <p:spPr>
          <a:ln cap="flat"/>
        </p:spPr>
      </p:sp>
      <p:sp>
        <p:nvSpPr>
          <p:cNvPr id="103428" name="Rectangle 3">
            <a:extLst>
              <a:ext uri="{FF2B5EF4-FFF2-40B4-BE49-F238E27FC236}">
                <a16:creationId xmlns:a16="http://schemas.microsoft.com/office/drawing/2014/main" id="{63855AB7-E2C1-9093-B222-300631CD278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E7F122EF-D9CC-62DB-3130-2561F7D95432}"/>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74C1A83-C382-4027-BC11-2E78B5E8424D}" type="slidenum">
              <a:rPr lang="en-US" altLang="en-US" sz="1100">
                <a:latin typeface="Times New Roman" panose="02020603050405020304" pitchFamily="18" charset="0"/>
              </a:rPr>
              <a:pPr>
                <a:lnSpc>
                  <a:spcPct val="100000"/>
                </a:lnSpc>
                <a:spcBef>
                  <a:spcPct val="0"/>
                </a:spcBef>
              </a:pPr>
              <a:t>64</a:t>
            </a:fld>
            <a:endParaRPr lang="en-US" altLang="en-US" sz="1100">
              <a:latin typeface="Times New Roman" panose="02020603050405020304" pitchFamily="18" charset="0"/>
            </a:endParaRPr>
          </a:p>
        </p:txBody>
      </p:sp>
      <p:sp>
        <p:nvSpPr>
          <p:cNvPr id="104451" name="Rectangle 2">
            <a:extLst>
              <a:ext uri="{FF2B5EF4-FFF2-40B4-BE49-F238E27FC236}">
                <a16:creationId xmlns:a16="http://schemas.microsoft.com/office/drawing/2014/main" id="{184982F9-F991-E8D0-3C74-B4B3FE084218}"/>
              </a:ext>
            </a:extLst>
          </p:cNvPr>
          <p:cNvSpPr>
            <a:spLocks noGrp="1" noRot="1" noChangeAspect="1" noChangeArrowheads="1" noTextEdit="1"/>
          </p:cNvSpPr>
          <p:nvPr>
            <p:ph type="sldImg"/>
          </p:nvPr>
        </p:nvSpPr>
        <p:spPr>
          <a:ln cap="flat"/>
        </p:spPr>
      </p:sp>
      <p:sp>
        <p:nvSpPr>
          <p:cNvPr id="104452" name="Rectangle 3">
            <a:extLst>
              <a:ext uri="{FF2B5EF4-FFF2-40B4-BE49-F238E27FC236}">
                <a16:creationId xmlns:a16="http://schemas.microsoft.com/office/drawing/2014/main" id="{57D170CB-F694-EF99-9B33-7A8F36068BA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a:extLst>
              <a:ext uri="{FF2B5EF4-FFF2-40B4-BE49-F238E27FC236}">
                <a16:creationId xmlns:a16="http://schemas.microsoft.com/office/drawing/2014/main" id="{D11D7801-018A-3A24-7FBE-D75EFA93E48B}"/>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4EA80B07-DAF3-4B2E-B516-852CA87DC1FC}" type="slidenum">
              <a:rPr lang="en-US" altLang="en-US" sz="1100">
                <a:latin typeface="Times New Roman" panose="02020603050405020304" pitchFamily="18" charset="0"/>
              </a:rPr>
              <a:pPr>
                <a:lnSpc>
                  <a:spcPct val="100000"/>
                </a:lnSpc>
                <a:spcBef>
                  <a:spcPct val="0"/>
                </a:spcBef>
              </a:pPr>
              <a:t>65</a:t>
            </a:fld>
            <a:endParaRPr lang="en-US" altLang="en-US" sz="1100">
              <a:latin typeface="Times New Roman" panose="02020603050405020304" pitchFamily="18" charset="0"/>
            </a:endParaRPr>
          </a:p>
        </p:txBody>
      </p:sp>
      <p:sp>
        <p:nvSpPr>
          <p:cNvPr id="105475" name="Rectangle 2">
            <a:extLst>
              <a:ext uri="{FF2B5EF4-FFF2-40B4-BE49-F238E27FC236}">
                <a16:creationId xmlns:a16="http://schemas.microsoft.com/office/drawing/2014/main" id="{9F5A3EDA-BDDA-615E-FEED-ED7652F2BF7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05476" name="Rectangle 3">
            <a:extLst>
              <a:ext uri="{FF2B5EF4-FFF2-40B4-BE49-F238E27FC236}">
                <a16:creationId xmlns:a16="http://schemas.microsoft.com/office/drawing/2014/main" id="{95BEA900-5A1B-3544-1A1B-1202503D5188}"/>
              </a:ext>
            </a:extLst>
          </p:cNvPr>
          <p:cNvSpPr>
            <a:spLocks noGrp="1" noRot="1" noChangeAspect="1" noChangeArrowheads="1" noTextEdit="1"/>
          </p:cNvSpPr>
          <p:nvPr>
            <p:ph type="sldImg"/>
          </p:nvPr>
        </p:nvSpPr>
        <p:spPr>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0946B114-6898-F0A0-C4B7-D51FFA8C1093}"/>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6392FAB-0123-4934-A2B4-021B9BCEA1E7}" type="slidenum">
              <a:rPr lang="en-US" altLang="en-US" sz="1100">
                <a:latin typeface="Times New Roman" panose="02020603050405020304" pitchFamily="18" charset="0"/>
              </a:rPr>
              <a:pPr>
                <a:lnSpc>
                  <a:spcPct val="100000"/>
                </a:lnSpc>
                <a:spcBef>
                  <a:spcPct val="0"/>
                </a:spcBef>
              </a:pPr>
              <a:t>66</a:t>
            </a:fld>
            <a:endParaRPr lang="en-US" altLang="en-US" sz="1100">
              <a:latin typeface="Times New Roman" panose="02020603050405020304" pitchFamily="18" charset="0"/>
            </a:endParaRPr>
          </a:p>
        </p:txBody>
      </p:sp>
      <p:sp>
        <p:nvSpPr>
          <p:cNvPr id="106499" name="Rectangle 2">
            <a:extLst>
              <a:ext uri="{FF2B5EF4-FFF2-40B4-BE49-F238E27FC236}">
                <a16:creationId xmlns:a16="http://schemas.microsoft.com/office/drawing/2014/main" id="{111CE315-D6E1-E2B1-D188-862C922C9ACD}"/>
              </a:ext>
            </a:extLst>
          </p:cNvPr>
          <p:cNvSpPr>
            <a:spLocks noGrp="1" noRot="1" noChangeAspect="1" noChangeArrowheads="1" noTextEdit="1"/>
          </p:cNvSpPr>
          <p:nvPr>
            <p:ph type="sldImg"/>
          </p:nvPr>
        </p:nvSpPr>
        <p:spPr>
          <a:ln cap="flat"/>
        </p:spPr>
      </p:sp>
      <p:sp>
        <p:nvSpPr>
          <p:cNvPr id="106500" name="Rectangle 3">
            <a:extLst>
              <a:ext uri="{FF2B5EF4-FFF2-40B4-BE49-F238E27FC236}">
                <a16:creationId xmlns:a16="http://schemas.microsoft.com/office/drawing/2014/main" id="{8BFF15B7-507C-9723-B7E5-27A6A5F3025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a:extLst>
              <a:ext uri="{FF2B5EF4-FFF2-40B4-BE49-F238E27FC236}">
                <a16:creationId xmlns:a16="http://schemas.microsoft.com/office/drawing/2014/main" id="{C09DAAE3-DBC0-E0A3-EA2E-4B078CD10BD0}"/>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61F095C-C3B9-4142-9D19-BB6724771D99}" type="slidenum">
              <a:rPr lang="en-US" altLang="en-US" sz="1100">
                <a:latin typeface="Times New Roman" panose="02020603050405020304" pitchFamily="18" charset="0"/>
              </a:rPr>
              <a:pPr>
                <a:lnSpc>
                  <a:spcPct val="100000"/>
                </a:lnSpc>
                <a:spcBef>
                  <a:spcPct val="0"/>
                </a:spcBef>
              </a:pPr>
              <a:t>70</a:t>
            </a:fld>
            <a:endParaRPr lang="en-US" altLang="en-US" sz="1100">
              <a:latin typeface="Times New Roman" panose="02020603050405020304" pitchFamily="18" charset="0"/>
            </a:endParaRPr>
          </a:p>
        </p:txBody>
      </p:sp>
      <p:sp>
        <p:nvSpPr>
          <p:cNvPr id="107523" name="Rectangle 2">
            <a:extLst>
              <a:ext uri="{FF2B5EF4-FFF2-40B4-BE49-F238E27FC236}">
                <a16:creationId xmlns:a16="http://schemas.microsoft.com/office/drawing/2014/main" id="{1011B1C3-3C0B-89CA-C0BF-4754D50A55CE}"/>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107524" name="Rectangle 3">
            <a:extLst>
              <a:ext uri="{FF2B5EF4-FFF2-40B4-BE49-F238E27FC236}">
                <a16:creationId xmlns:a16="http://schemas.microsoft.com/office/drawing/2014/main" id="{F9556E9B-0C91-5573-FECB-E62172BA5548}"/>
              </a:ext>
            </a:extLst>
          </p:cNvPr>
          <p:cNvSpPr>
            <a:spLocks noChangeArrowheads="1"/>
          </p:cNvSpPr>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48</a:t>
            </a:r>
          </a:p>
        </p:txBody>
      </p:sp>
      <p:sp>
        <p:nvSpPr>
          <p:cNvPr id="107525" name="Rectangle 4">
            <a:extLst>
              <a:ext uri="{FF2B5EF4-FFF2-40B4-BE49-F238E27FC236}">
                <a16:creationId xmlns:a16="http://schemas.microsoft.com/office/drawing/2014/main" id="{E6513504-D631-E969-1AD7-FDB4B7E449D7}"/>
              </a:ext>
            </a:extLst>
          </p:cNvPr>
          <p:cNvSpPr>
            <a:spLocks noChangeArrowheads="1"/>
          </p:cNvSpPr>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107526" name="Rectangle 5">
            <a:extLst>
              <a:ext uri="{FF2B5EF4-FFF2-40B4-BE49-F238E27FC236}">
                <a16:creationId xmlns:a16="http://schemas.microsoft.com/office/drawing/2014/main" id="{49AE166C-70A3-C01F-FF0D-DF9CF6F4DEF6}"/>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107527" name="Rectangle 6">
            <a:extLst>
              <a:ext uri="{FF2B5EF4-FFF2-40B4-BE49-F238E27FC236}">
                <a16:creationId xmlns:a16="http://schemas.microsoft.com/office/drawing/2014/main" id="{C810B37F-3AED-3507-C430-80604AFCAB51}"/>
              </a:ext>
            </a:extLst>
          </p:cNvPr>
          <p:cNvSpPr>
            <a:spLocks noGrp="1" noRot="1" noChangeAspect="1" noChangeArrowheads="1" noTextEdit="1"/>
          </p:cNvSpPr>
          <p:nvPr>
            <p:ph type="sldImg"/>
          </p:nvPr>
        </p:nvSpPr>
        <p:spPr>
          <a:xfrm>
            <a:off x="1266825" y="727075"/>
            <a:ext cx="4781550" cy="3586163"/>
          </a:xfrm>
          <a:ln cap="flat"/>
        </p:spPr>
      </p:sp>
      <p:sp>
        <p:nvSpPr>
          <p:cNvPr id="107528" name="Rectangle 7">
            <a:extLst>
              <a:ext uri="{FF2B5EF4-FFF2-40B4-BE49-F238E27FC236}">
                <a16:creationId xmlns:a16="http://schemas.microsoft.com/office/drawing/2014/main" id="{BCB9DE6B-60C9-7FED-DA54-480EA5861435}"/>
              </a:ext>
            </a:extLst>
          </p:cNvPr>
          <p:cNvSpPr>
            <a:spLocks noGrp="1" noChangeArrowheads="1"/>
          </p:cNvSpPr>
          <p:nvPr>
            <p:ph type="body" idx="1"/>
          </p:nvPr>
        </p:nvSpPr>
        <p:spPr>
          <a:xfrm>
            <a:off x="974725" y="4559300"/>
            <a:ext cx="5365750" cy="4321175"/>
          </a:xfrm>
          <a:noFill/>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a:extLst>
              <a:ext uri="{FF2B5EF4-FFF2-40B4-BE49-F238E27FC236}">
                <a16:creationId xmlns:a16="http://schemas.microsoft.com/office/drawing/2014/main" id="{2E67C8B6-3183-A189-78DC-C8057AD5A0FD}"/>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F0D949B-EC22-4796-8252-6A12DFD807A2}" type="slidenum">
              <a:rPr lang="en-US" altLang="en-US" sz="1100">
                <a:latin typeface="Times New Roman" panose="02020603050405020304" pitchFamily="18" charset="0"/>
              </a:rPr>
              <a:pPr>
                <a:lnSpc>
                  <a:spcPct val="100000"/>
                </a:lnSpc>
                <a:spcBef>
                  <a:spcPct val="0"/>
                </a:spcBef>
              </a:pPr>
              <a:t>4</a:t>
            </a:fld>
            <a:endParaRPr lang="en-US" altLang="en-US" sz="1100">
              <a:latin typeface="Times New Roman" panose="02020603050405020304" pitchFamily="18" charset="0"/>
            </a:endParaRPr>
          </a:p>
        </p:txBody>
      </p:sp>
      <p:sp>
        <p:nvSpPr>
          <p:cNvPr id="81923" name="Rectangle 2">
            <a:extLst>
              <a:ext uri="{FF2B5EF4-FFF2-40B4-BE49-F238E27FC236}">
                <a16:creationId xmlns:a16="http://schemas.microsoft.com/office/drawing/2014/main" id="{687D705B-9774-F47D-CF11-6EB811AE3A64}"/>
              </a:ext>
            </a:extLst>
          </p:cNvPr>
          <p:cNvSpPr>
            <a:spLocks noGrp="1" noChangeArrowheads="1"/>
          </p:cNvSpPr>
          <p:nvPr>
            <p:ph type="body" idx="1"/>
          </p:nvPr>
        </p:nvSpPr>
        <p:spPr>
          <a:xfrm>
            <a:off x="974725" y="4559300"/>
            <a:ext cx="5365750" cy="4321175"/>
          </a:xfrm>
          <a:noFill/>
        </p:spPr>
        <p:txBody>
          <a:bodyPr/>
          <a:lstStyle/>
          <a:p>
            <a:endParaRPr lang="en-US" altLang="en-US">
              <a:latin typeface="Arial" panose="020B0604020202020204" pitchFamily="34" charset="0"/>
            </a:endParaRPr>
          </a:p>
        </p:txBody>
      </p:sp>
      <p:sp>
        <p:nvSpPr>
          <p:cNvPr id="81924" name="Rectangle 3">
            <a:extLst>
              <a:ext uri="{FF2B5EF4-FFF2-40B4-BE49-F238E27FC236}">
                <a16:creationId xmlns:a16="http://schemas.microsoft.com/office/drawing/2014/main" id="{346138C1-C4FD-4DDF-4006-2C2E2CCC5BE7}"/>
              </a:ext>
            </a:extLst>
          </p:cNvPr>
          <p:cNvSpPr>
            <a:spLocks noGrp="1" noRot="1" noChangeAspect="1" noChangeArrowheads="1" noTextEdit="1"/>
          </p:cNvSpPr>
          <p:nvPr>
            <p:ph type="sldImg"/>
          </p:nvPr>
        </p:nvSpPr>
        <p:spPr>
          <a:xfrm>
            <a:off x="1266825" y="727075"/>
            <a:ext cx="4781550" cy="3586163"/>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38A6F3F2-7D2B-CDD3-59F9-7DA05D634493}"/>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65150BCB-FE38-48DC-B9BF-BD0358623437}" type="slidenum">
              <a:rPr lang="en-US" altLang="en-US" sz="1100">
                <a:latin typeface="Times New Roman" panose="02020603050405020304" pitchFamily="18" charset="0"/>
              </a:rPr>
              <a:pPr>
                <a:lnSpc>
                  <a:spcPct val="100000"/>
                </a:lnSpc>
                <a:spcBef>
                  <a:spcPct val="0"/>
                </a:spcBef>
              </a:pPr>
              <a:t>71</a:t>
            </a:fld>
            <a:endParaRPr lang="en-US" altLang="en-US" sz="1100">
              <a:latin typeface="Times New Roman" panose="02020603050405020304" pitchFamily="18" charset="0"/>
            </a:endParaRPr>
          </a:p>
        </p:txBody>
      </p:sp>
      <p:sp>
        <p:nvSpPr>
          <p:cNvPr id="108547" name="Rectangle 2">
            <a:extLst>
              <a:ext uri="{FF2B5EF4-FFF2-40B4-BE49-F238E27FC236}">
                <a16:creationId xmlns:a16="http://schemas.microsoft.com/office/drawing/2014/main" id="{57A0821A-3A8B-2E42-CEF2-D50A722FD44C}"/>
              </a:ext>
            </a:extLst>
          </p:cNvPr>
          <p:cNvSpPr>
            <a:spLocks noGrp="1" noRot="1" noChangeAspect="1" noChangeArrowheads="1" noTextEdit="1"/>
          </p:cNvSpPr>
          <p:nvPr>
            <p:ph type="sldImg"/>
          </p:nvPr>
        </p:nvSpPr>
        <p:spPr>
          <a:ln cap="flat"/>
        </p:spPr>
      </p:sp>
      <p:sp>
        <p:nvSpPr>
          <p:cNvPr id="108548" name="Rectangle 3">
            <a:extLst>
              <a:ext uri="{FF2B5EF4-FFF2-40B4-BE49-F238E27FC236}">
                <a16:creationId xmlns:a16="http://schemas.microsoft.com/office/drawing/2014/main" id="{F88D7850-D8DB-4358-BE49-93978DDC97E7}"/>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a:extLst>
              <a:ext uri="{FF2B5EF4-FFF2-40B4-BE49-F238E27FC236}">
                <a16:creationId xmlns:a16="http://schemas.microsoft.com/office/drawing/2014/main" id="{2B84D39A-6281-BCCE-EB19-7C2186E6B80D}"/>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26CE0D1-C561-4EE5-B7C2-0E17412390DA}" type="slidenum">
              <a:rPr lang="en-US" altLang="en-US" sz="1100">
                <a:latin typeface="Times New Roman" panose="02020603050405020304" pitchFamily="18" charset="0"/>
              </a:rPr>
              <a:pPr>
                <a:lnSpc>
                  <a:spcPct val="100000"/>
                </a:lnSpc>
                <a:spcBef>
                  <a:spcPct val="0"/>
                </a:spcBef>
              </a:pPr>
              <a:t>7</a:t>
            </a:fld>
            <a:endParaRPr lang="en-US" altLang="en-US" sz="1100">
              <a:latin typeface="Times New Roman" panose="02020603050405020304" pitchFamily="18" charset="0"/>
            </a:endParaRPr>
          </a:p>
        </p:txBody>
      </p:sp>
      <p:sp>
        <p:nvSpPr>
          <p:cNvPr id="82947" name="Rectangle 2">
            <a:extLst>
              <a:ext uri="{FF2B5EF4-FFF2-40B4-BE49-F238E27FC236}">
                <a16:creationId xmlns:a16="http://schemas.microsoft.com/office/drawing/2014/main" id="{2F998C2F-C3DB-E68D-8ADF-4B48389CE8E4}"/>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48" name="Rectangle 3">
            <a:extLst>
              <a:ext uri="{FF2B5EF4-FFF2-40B4-BE49-F238E27FC236}">
                <a16:creationId xmlns:a16="http://schemas.microsoft.com/office/drawing/2014/main" id="{87BB6592-60AD-EE1B-01AA-7F618F49B220}"/>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8</a:t>
            </a:r>
          </a:p>
        </p:txBody>
      </p:sp>
      <p:sp>
        <p:nvSpPr>
          <p:cNvPr id="82949" name="Rectangle 4">
            <a:extLst>
              <a:ext uri="{FF2B5EF4-FFF2-40B4-BE49-F238E27FC236}">
                <a16:creationId xmlns:a16="http://schemas.microsoft.com/office/drawing/2014/main" id="{3B9B5D51-576C-C7B3-590F-E3DACC84F3AA}"/>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0" name="Rectangle 5">
            <a:extLst>
              <a:ext uri="{FF2B5EF4-FFF2-40B4-BE49-F238E27FC236}">
                <a16:creationId xmlns:a16="http://schemas.microsoft.com/office/drawing/2014/main" id="{112A00B9-61B0-2905-0B05-3FA590600B98}"/>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1" name="Rectangle 6">
            <a:extLst>
              <a:ext uri="{FF2B5EF4-FFF2-40B4-BE49-F238E27FC236}">
                <a16:creationId xmlns:a16="http://schemas.microsoft.com/office/drawing/2014/main" id="{BC3769F0-BD96-D526-E369-E7AB5BAEF5B4}"/>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2" name="Rectangle 7">
            <a:extLst>
              <a:ext uri="{FF2B5EF4-FFF2-40B4-BE49-F238E27FC236}">
                <a16:creationId xmlns:a16="http://schemas.microsoft.com/office/drawing/2014/main" id="{5362A972-FF73-BA0A-C3A8-A11445B9E4D1}"/>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8</a:t>
            </a:r>
          </a:p>
        </p:txBody>
      </p:sp>
      <p:sp>
        <p:nvSpPr>
          <p:cNvPr id="82953" name="Rectangle 8">
            <a:extLst>
              <a:ext uri="{FF2B5EF4-FFF2-40B4-BE49-F238E27FC236}">
                <a16:creationId xmlns:a16="http://schemas.microsoft.com/office/drawing/2014/main" id="{CF5D32E0-B66D-8083-0143-B9FDD835F9B1}"/>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4" name="Rectangle 9">
            <a:extLst>
              <a:ext uri="{FF2B5EF4-FFF2-40B4-BE49-F238E27FC236}">
                <a16:creationId xmlns:a16="http://schemas.microsoft.com/office/drawing/2014/main" id="{0B565302-A36D-778B-05CD-3826047835E7}"/>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2955" name="Rectangle 10">
            <a:extLst>
              <a:ext uri="{FF2B5EF4-FFF2-40B4-BE49-F238E27FC236}">
                <a16:creationId xmlns:a16="http://schemas.microsoft.com/office/drawing/2014/main" id="{D6F1DF76-1241-BCB0-91B9-85A90DB0FDE3}"/>
              </a:ext>
            </a:extLst>
          </p:cNvPr>
          <p:cNvSpPr>
            <a:spLocks noGrp="1" noRot="1" noChangeAspect="1" noChangeArrowheads="1" noTextEdit="1"/>
          </p:cNvSpPr>
          <p:nvPr>
            <p:ph type="sldImg"/>
          </p:nvPr>
        </p:nvSpPr>
        <p:spPr>
          <a:xfrm>
            <a:off x="1266825" y="727075"/>
            <a:ext cx="4781550" cy="3586163"/>
          </a:xfrm>
          <a:ln cap="flat"/>
        </p:spPr>
      </p:sp>
      <p:sp>
        <p:nvSpPr>
          <p:cNvPr id="82956" name="Rectangle 11">
            <a:extLst>
              <a:ext uri="{FF2B5EF4-FFF2-40B4-BE49-F238E27FC236}">
                <a16:creationId xmlns:a16="http://schemas.microsoft.com/office/drawing/2014/main" id="{55D95335-B50C-4140-73DB-260E79FEF44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a:extLst>
              <a:ext uri="{FF2B5EF4-FFF2-40B4-BE49-F238E27FC236}">
                <a16:creationId xmlns:a16="http://schemas.microsoft.com/office/drawing/2014/main" id="{D059F005-1A6F-DD7C-5AF7-2A844174DB8E}"/>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DBAEB9F4-44B2-4E79-80D7-D15777E61C84}" type="slidenum">
              <a:rPr lang="en-US" altLang="en-US" sz="1100">
                <a:latin typeface="Times New Roman" panose="02020603050405020304" pitchFamily="18" charset="0"/>
              </a:rPr>
              <a:pPr>
                <a:lnSpc>
                  <a:spcPct val="100000"/>
                </a:lnSpc>
                <a:spcBef>
                  <a:spcPct val="0"/>
                </a:spcBef>
              </a:pPr>
              <a:t>11</a:t>
            </a:fld>
            <a:endParaRPr lang="en-US" altLang="en-US" sz="1100">
              <a:latin typeface="Times New Roman" panose="02020603050405020304" pitchFamily="18" charset="0"/>
            </a:endParaRPr>
          </a:p>
        </p:txBody>
      </p:sp>
      <p:sp>
        <p:nvSpPr>
          <p:cNvPr id="83971" name="Rectangle 2">
            <a:extLst>
              <a:ext uri="{FF2B5EF4-FFF2-40B4-BE49-F238E27FC236}">
                <a16:creationId xmlns:a16="http://schemas.microsoft.com/office/drawing/2014/main" id="{53FD00E9-D951-FBCB-2ADB-859209B10279}"/>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2" name="Rectangle 3">
            <a:extLst>
              <a:ext uri="{FF2B5EF4-FFF2-40B4-BE49-F238E27FC236}">
                <a16:creationId xmlns:a16="http://schemas.microsoft.com/office/drawing/2014/main" id="{0F0EE75D-06E9-120C-0636-776DFA4CE4A9}"/>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15</a:t>
            </a:r>
          </a:p>
        </p:txBody>
      </p:sp>
      <p:sp>
        <p:nvSpPr>
          <p:cNvPr id="83973" name="Rectangle 4">
            <a:extLst>
              <a:ext uri="{FF2B5EF4-FFF2-40B4-BE49-F238E27FC236}">
                <a16:creationId xmlns:a16="http://schemas.microsoft.com/office/drawing/2014/main" id="{146D8E1C-D618-0FEB-0DF2-90FE6BD9898E}"/>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4" name="Rectangle 5">
            <a:extLst>
              <a:ext uri="{FF2B5EF4-FFF2-40B4-BE49-F238E27FC236}">
                <a16:creationId xmlns:a16="http://schemas.microsoft.com/office/drawing/2014/main" id="{9676DDD6-BF74-B39F-A98D-D66DDD8663E5}"/>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5" name="Rectangle 6">
            <a:extLst>
              <a:ext uri="{FF2B5EF4-FFF2-40B4-BE49-F238E27FC236}">
                <a16:creationId xmlns:a16="http://schemas.microsoft.com/office/drawing/2014/main" id="{DCE36B26-97D5-76E9-8AEB-70BD25005731}"/>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6" name="Rectangle 7">
            <a:extLst>
              <a:ext uri="{FF2B5EF4-FFF2-40B4-BE49-F238E27FC236}">
                <a16:creationId xmlns:a16="http://schemas.microsoft.com/office/drawing/2014/main" id="{C45EBA68-6E3D-57FF-6066-09B2E2CE3889}"/>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15</a:t>
            </a:r>
          </a:p>
        </p:txBody>
      </p:sp>
      <p:sp>
        <p:nvSpPr>
          <p:cNvPr id="83977" name="Rectangle 8">
            <a:extLst>
              <a:ext uri="{FF2B5EF4-FFF2-40B4-BE49-F238E27FC236}">
                <a16:creationId xmlns:a16="http://schemas.microsoft.com/office/drawing/2014/main" id="{6904DBF4-CF64-56FB-DEEB-FEC267148736}"/>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8" name="Rectangle 9">
            <a:extLst>
              <a:ext uri="{FF2B5EF4-FFF2-40B4-BE49-F238E27FC236}">
                <a16:creationId xmlns:a16="http://schemas.microsoft.com/office/drawing/2014/main" id="{347C8E71-75FC-CDA2-9ECA-2E1B3B6DD825}"/>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3979" name="Rectangle 10">
            <a:extLst>
              <a:ext uri="{FF2B5EF4-FFF2-40B4-BE49-F238E27FC236}">
                <a16:creationId xmlns:a16="http://schemas.microsoft.com/office/drawing/2014/main" id="{8654B4EF-359C-EB9F-C3CF-F76E91F46255}"/>
              </a:ext>
            </a:extLst>
          </p:cNvPr>
          <p:cNvSpPr>
            <a:spLocks noGrp="1" noRot="1" noChangeAspect="1" noChangeArrowheads="1" noTextEdit="1"/>
          </p:cNvSpPr>
          <p:nvPr>
            <p:ph type="sldImg"/>
          </p:nvPr>
        </p:nvSpPr>
        <p:spPr>
          <a:xfrm>
            <a:off x="1268413" y="728663"/>
            <a:ext cx="4778375" cy="3582987"/>
          </a:xfrm>
          <a:ln cap="flat"/>
        </p:spPr>
      </p:sp>
      <p:sp>
        <p:nvSpPr>
          <p:cNvPr id="83980" name="Rectangle 11">
            <a:extLst>
              <a:ext uri="{FF2B5EF4-FFF2-40B4-BE49-F238E27FC236}">
                <a16:creationId xmlns:a16="http://schemas.microsoft.com/office/drawing/2014/main" id="{53C3C8A9-0EE5-9A28-3468-782414328FF5}"/>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68B2AE9E-291A-74B8-28F2-638E1550550A}"/>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06FB692-25AD-44B2-A87C-B0865F07B1EB}" type="slidenum">
              <a:rPr lang="en-US" altLang="en-US" sz="1100">
                <a:latin typeface="Times New Roman" panose="02020603050405020304" pitchFamily="18" charset="0"/>
              </a:rPr>
              <a:pPr>
                <a:lnSpc>
                  <a:spcPct val="100000"/>
                </a:lnSpc>
                <a:spcBef>
                  <a:spcPct val="0"/>
                </a:spcBef>
              </a:pPr>
              <a:t>12</a:t>
            </a:fld>
            <a:endParaRPr lang="en-US" altLang="en-US" sz="1100">
              <a:latin typeface="Times New Roman" panose="02020603050405020304" pitchFamily="18" charset="0"/>
            </a:endParaRPr>
          </a:p>
        </p:txBody>
      </p:sp>
      <p:sp>
        <p:nvSpPr>
          <p:cNvPr id="84995" name="Rectangle 2">
            <a:extLst>
              <a:ext uri="{FF2B5EF4-FFF2-40B4-BE49-F238E27FC236}">
                <a16:creationId xmlns:a16="http://schemas.microsoft.com/office/drawing/2014/main" id="{06D9E580-F051-3868-F8B2-D17559EB22A0}"/>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84996" name="Rectangle 3">
            <a:extLst>
              <a:ext uri="{FF2B5EF4-FFF2-40B4-BE49-F238E27FC236}">
                <a16:creationId xmlns:a16="http://schemas.microsoft.com/office/drawing/2014/main" id="{D5585348-47A1-329F-19E8-D27771980DC8}"/>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29</a:t>
            </a:r>
          </a:p>
        </p:txBody>
      </p:sp>
      <p:sp>
        <p:nvSpPr>
          <p:cNvPr id="84997" name="Rectangle 4">
            <a:extLst>
              <a:ext uri="{FF2B5EF4-FFF2-40B4-BE49-F238E27FC236}">
                <a16:creationId xmlns:a16="http://schemas.microsoft.com/office/drawing/2014/main" id="{E316BF67-6ABC-3BBE-07AA-B856E5A8813A}"/>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84998" name="Rectangle 5">
            <a:extLst>
              <a:ext uri="{FF2B5EF4-FFF2-40B4-BE49-F238E27FC236}">
                <a16:creationId xmlns:a16="http://schemas.microsoft.com/office/drawing/2014/main" id="{D3F5577F-D824-6108-552E-E2D399231954}"/>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400"/>
          </a:p>
        </p:txBody>
      </p:sp>
      <p:sp>
        <p:nvSpPr>
          <p:cNvPr id="84999" name="Rectangle 6">
            <a:extLst>
              <a:ext uri="{FF2B5EF4-FFF2-40B4-BE49-F238E27FC236}">
                <a16:creationId xmlns:a16="http://schemas.microsoft.com/office/drawing/2014/main" id="{CB704280-1CDA-1DFF-6906-8C2FC9C61D0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5000" name="Rectangle 7">
            <a:extLst>
              <a:ext uri="{FF2B5EF4-FFF2-40B4-BE49-F238E27FC236}">
                <a16:creationId xmlns:a16="http://schemas.microsoft.com/office/drawing/2014/main" id="{7AEA92A1-6F2F-6FDF-4719-CFFA675C0A54}"/>
              </a:ext>
            </a:extLst>
          </p:cNvPr>
          <p:cNvSpPr>
            <a:spLocks noGrp="1" noRot="1" noChangeAspect="1" noChangeArrowheads="1" noTextEdit="1"/>
          </p:cNvSpPr>
          <p:nvPr>
            <p:ph type="sldImg"/>
          </p:nvPr>
        </p:nvSpPr>
        <p:spPr>
          <a:xfrm>
            <a:off x="1268413" y="727075"/>
            <a:ext cx="4779962" cy="3584575"/>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a:extLst>
              <a:ext uri="{FF2B5EF4-FFF2-40B4-BE49-F238E27FC236}">
                <a16:creationId xmlns:a16="http://schemas.microsoft.com/office/drawing/2014/main" id="{58F7DDE7-48D9-5CA1-D2DB-2F9C6C573ADE}"/>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34EB296-6742-4D3E-A5F2-ABAAEC90B88D}" type="slidenum">
              <a:rPr lang="en-US" altLang="en-US" sz="1100">
                <a:latin typeface="Times New Roman" panose="02020603050405020304" pitchFamily="18" charset="0"/>
              </a:rPr>
              <a:pPr>
                <a:lnSpc>
                  <a:spcPct val="100000"/>
                </a:lnSpc>
                <a:spcBef>
                  <a:spcPct val="0"/>
                </a:spcBef>
              </a:pPr>
              <a:t>13</a:t>
            </a:fld>
            <a:endParaRPr lang="en-US" altLang="en-US" sz="1100">
              <a:latin typeface="Times New Roman" panose="02020603050405020304" pitchFamily="18" charset="0"/>
            </a:endParaRPr>
          </a:p>
        </p:txBody>
      </p:sp>
      <p:sp>
        <p:nvSpPr>
          <p:cNvPr id="86019" name="Rectangle 2">
            <a:extLst>
              <a:ext uri="{FF2B5EF4-FFF2-40B4-BE49-F238E27FC236}">
                <a16:creationId xmlns:a16="http://schemas.microsoft.com/office/drawing/2014/main" id="{BF75668C-B573-83EA-58E4-E23C0215633A}"/>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6020" name="Rectangle 3">
            <a:extLst>
              <a:ext uri="{FF2B5EF4-FFF2-40B4-BE49-F238E27FC236}">
                <a16:creationId xmlns:a16="http://schemas.microsoft.com/office/drawing/2014/main" id="{0212CE83-9FC4-C480-BAFA-3C3F893B14A0}"/>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i="1">
                <a:latin typeface="Times New Roman" panose="02020603050405020304" pitchFamily="18" charset="0"/>
              </a:rPr>
              <a:t>30</a:t>
            </a:r>
          </a:p>
        </p:txBody>
      </p:sp>
      <p:sp>
        <p:nvSpPr>
          <p:cNvPr id="86021" name="Rectangle 4">
            <a:extLst>
              <a:ext uri="{FF2B5EF4-FFF2-40B4-BE49-F238E27FC236}">
                <a16:creationId xmlns:a16="http://schemas.microsoft.com/office/drawing/2014/main" id="{D222C36B-4944-9F6D-3B29-B6704011BE40}"/>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6022" name="Rectangle 5">
            <a:extLst>
              <a:ext uri="{FF2B5EF4-FFF2-40B4-BE49-F238E27FC236}">
                <a16:creationId xmlns:a16="http://schemas.microsoft.com/office/drawing/2014/main" id="{AC57A462-C7DD-3B29-004E-006B61E448BD}"/>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6023" name="Rectangle 6">
            <a:extLst>
              <a:ext uri="{FF2B5EF4-FFF2-40B4-BE49-F238E27FC236}">
                <a16:creationId xmlns:a16="http://schemas.microsoft.com/office/drawing/2014/main" id="{8ADEBF21-7ECB-AA21-A54D-61088507836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6024" name="Rectangle 7">
            <a:extLst>
              <a:ext uri="{FF2B5EF4-FFF2-40B4-BE49-F238E27FC236}">
                <a16:creationId xmlns:a16="http://schemas.microsoft.com/office/drawing/2014/main" id="{F1C35CA0-3372-D80A-A208-44F266B55777}"/>
              </a:ext>
            </a:extLst>
          </p:cNvPr>
          <p:cNvSpPr>
            <a:spLocks noGrp="1" noRot="1" noChangeAspect="1" noChangeArrowheads="1" noTextEdit="1"/>
          </p:cNvSpPr>
          <p:nvPr>
            <p:ph type="sldImg"/>
          </p:nvPr>
        </p:nvSpPr>
        <p:spPr>
          <a:xfrm>
            <a:off x="1268413" y="727075"/>
            <a:ext cx="4779962" cy="3584575"/>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a:extLst>
              <a:ext uri="{FF2B5EF4-FFF2-40B4-BE49-F238E27FC236}">
                <a16:creationId xmlns:a16="http://schemas.microsoft.com/office/drawing/2014/main" id="{24C1CDC2-79BE-28EA-CBA4-01F29E2ED377}"/>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8A44E37F-576B-4C81-962A-CE696515014A}" type="slidenum">
              <a:rPr lang="en-US" altLang="en-US" sz="1100">
                <a:latin typeface="Times New Roman" panose="02020603050405020304" pitchFamily="18" charset="0"/>
              </a:rPr>
              <a:pPr>
                <a:lnSpc>
                  <a:spcPct val="100000"/>
                </a:lnSpc>
                <a:spcBef>
                  <a:spcPct val="0"/>
                </a:spcBef>
              </a:pPr>
              <a:t>14</a:t>
            </a:fld>
            <a:endParaRPr lang="en-US" altLang="en-US" sz="1100">
              <a:latin typeface="Times New Roman" panose="02020603050405020304" pitchFamily="18" charset="0"/>
            </a:endParaRPr>
          </a:p>
        </p:txBody>
      </p:sp>
      <p:sp>
        <p:nvSpPr>
          <p:cNvPr id="87043" name="Rectangle 2">
            <a:extLst>
              <a:ext uri="{FF2B5EF4-FFF2-40B4-BE49-F238E27FC236}">
                <a16:creationId xmlns:a16="http://schemas.microsoft.com/office/drawing/2014/main" id="{B9D9B57C-93FB-B76A-D395-BB7E66F0A81B}"/>
              </a:ext>
            </a:extLst>
          </p:cNvPr>
          <p:cNvSpPr>
            <a:spLocks noChangeArrowheads="1"/>
          </p:cNvSpP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7044" name="Rectangle 3">
            <a:extLst>
              <a:ext uri="{FF2B5EF4-FFF2-40B4-BE49-F238E27FC236}">
                <a16:creationId xmlns:a16="http://schemas.microsoft.com/office/drawing/2014/main" id="{D13B662A-7669-E158-3098-E19ABB3A1E27}"/>
              </a:ext>
            </a:extLst>
          </p:cNvPr>
          <p:cNvSpPr>
            <a:spLocks noChangeArrowheads="1"/>
          </p:cNvSpPr>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8" tIns="0" rIns="20138" bIns="0" anchor="b"/>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r>
              <a:rPr lang="en-US" altLang="en-US" sz="1100" b="0" i="1">
                <a:latin typeface="Times New Roman" panose="02020603050405020304" pitchFamily="18" charset="0"/>
              </a:rPr>
              <a:t>30</a:t>
            </a:r>
          </a:p>
        </p:txBody>
      </p:sp>
      <p:sp>
        <p:nvSpPr>
          <p:cNvPr id="87045" name="Rectangle 4">
            <a:extLst>
              <a:ext uri="{FF2B5EF4-FFF2-40B4-BE49-F238E27FC236}">
                <a16:creationId xmlns:a16="http://schemas.microsoft.com/office/drawing/2014/main" id="{E2A7CD2D-F9EE-D85D-117C-015EC45F98D5}"/>
              </a:ext>
            </a:extLst>
          </p:cNvPr>
          <p:cNvSpPr>
            <a:spLocks noChangeArrowheads="1"/>
          </p:cNvSpPr>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7046" name="Rectangle 5">
            <a:extLst>
              <a:ext uri="{FF2B5EF4-FFF2-40B4-BE49-F238E27FC236}">
                <a16:creationId xmlns:a16="http://schemas.microsoft.com/office/drawing/2014/main" id="{3F4654D3-885A-8739-6090-B603C7033744}"/>
              </a:ext>
            </a:extLst>
          </p:cNvPr>
          <p:cNvSpPr>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lvl1pPr eaLnBrk="0" hangingPunct="0">
              <a:lnSpc>
                <a:spcPct val="90000"/>
              </a:lnSpc>
              <a:spcBef>
                <a:spcPct val="40000"/>
              </a:spcBef>
              <a:defRPr sz="1200">
                <a:solidFill>
                  <a:schemeClr val="tx1"/>
                </a:solidFill>
                <a:latin typeface="Arial" panose="020B0604020202020204" pitchFamily="34" charset="0"/>
              </a:defRPr>
            </a:lvl1pPr>
            <a:lvl2pPr marL="742950" indent="-285750" eaLnBrk="0" hangingPunct="0">
              <a:lnSpc>
                <a:spcPct val="90000"/>
              </a:lnSpc>
              <a:spcBef>
                <a:spcPct val="40000"/>
              </a:spcBef>
              <a:defRPr sz="1200">
                <a:solidFill>
                  <a:schemeClr val="tx1"/>
                </a:solidFill>
                <a:latin typeface="Arial" panose="020B0604020202020204" pitchFamily="34" charset="0"/>
              </a:defRPr>
            </a:lvl2pPr>
            <a:lvl3pPr marL="1143000" indent="-228600" eaLnBrk="0" hangingPunct="0">
              <a:lnSpc>
                <a:spcPct val="90000"/>
              </a:lnSpc>
              <a:spcBef>
                <a:spcPct val="40000"/>
              </a:spcBef>
              <a:defRPr sz="1200">
                <a:solidFill>
                  <a:schemeClr val="tx1"/>
                </a:solidFill>
                <a:latin typeface="Arial" panose="020B0604020202020204" pitchFamily="34" charset="0"/>
              </a:defRPr>
            </a:lvl3pPr>
            <a:lvl4pPr marL="1600200" indent="-228600" eaLnBrk="0" hangingPunct="0">
              <a:lnSpc>
                <a:spcPct val="90000"/>
              </a:lnSpc>
              <a:spcBef>
                <a:spcPct val="40000"/>
              </a:spcBef>
              <a:defRPr sz="1200">
                <a:solidFill>
                  <a:schemeClr val="tx1"/>
                </a:solidFill>
                <a:latin typeface="Arial" panose="020B0604020202020204" pitchFamily="34" charset="0"/>
              </a:defRPr>
            </a:lvl4pPr>
            <a:lvl5pPr marL="2057400" indent="-228600" eaLnBrk="0" hangingPunct="0">
              <a:lnSpc>
                <a:spcPct val="90000"/>
              </a:lnSpc>
              <a:spcBef>
                <a:spcPct val="40000"/>
              </a:spcBef>
              <a:defRPr sz="1200">
                <a:solidFill>
                  <a:schemeClr val="tx1"/>
                </a:solidFill>
                <a:latin typeface="Arial" panose="020B0604020202020204" pitchFamily="34" charset="0"/>
              </a:defRPr>
            </a:lvl5pPr>
            <a:lvl6pPr marL="25146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endParaRPr lang="en-US" altLang="en-US" sz="1500"/>
          </a:p>
        </p:txBody>
      </p:sp>
      <p:sp>
        <p:nvSpPr>
          <p:cNvPr id="87047" name="Rectangle 6">
            <a:extLst>
              <a:ext uri="{FF2B5EF4-FFF2-40B4-BE49-F238E27FC236}">
                <a16:creationId xmlns:a16="http://schemas.microsoft.com/office/drawing/2014/main" id="{1FAFF7B8-3881-0886-F7FF-3A37A20F7704}"/>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7048" name="Rectangle 7">
            <a:extLst>
              <a:ext uri="{FF2B5EF4-FFF2-40B4-BE49-F238E27FC236}">
                <a16:creationId xmlns:a16="http://schemas.microsoft.com/office/drawing/2014/main" id="{2D647A91-29AA-9447-E5DF-8C585BD28C17}"/>
              </a:ext>
            </a:extLst>
          </p:cNvPr>
          <p:cNvSpPr>
            <a:spLocks noGrp="1" noRot="1" noChangeAspect="1" noChangeArrowheads="1" noTextEdit="1"/>
          </p:cNvSpPr>
          <p:nvPr>
            <p:ph type="sldImg"/>
          </p:nvPr>
        </p:nvSpPr>
        <p:spPr>
          <a:xfrm>
            <a:off x="1270000" y="727075"/>
            <a:ext cx="4778375" cy="3584575"/>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a:extLst>
              <a:ext uri="{FF2B5EF4-FFF2-40B4-BE49-F238E27FC236}">
                <a16:creationId xmlns:a16="http://schemas.microsoft.com/office/drawing/2014/main" id="{0662173C-1FAA-306C-7543-2580089E0E91}"/>
              </a:ext>
            </a:extLst>
          </p:cNvPr>
          <p:cNvSpPr>
            <a:spLocks noGrp="1" noChangeArrowheads="1"/>
          </p:cNvSpPr>
          <p:nvPr>
            <p:ph type="sldNum" sz="quarter" idx="5"/>
          </p:nvPr>
        </p:nvSpPr>
        <p:spPr/>
        <p:txBody>
          <a:bodyPr/>
          <a:lstStyle>
            <a:lvl1pPr eaLnBrk="0" hangingPunct="0">
              <a:lnSpc>
                <a:spcPct val="90000"/>
              </a:lnSpc>
              <a:spcBef>
                <a:spcPct val="40000"/>
              </a:spcBef>
              <a:defRPr sz="1200">
                <a:solidFill>
                  <a:schemeClr val="tx1"/>
                </a:solidFill>
                <a:latin typeface="Arial" panose="020B0604020202020204" pitchFamily="34" charset="0"/>
              </a:defRPr>
            </a:lvl1pPr>
            <a:lvl2pPr marL="784225" indent="-301625" eaLnBrk="0" hangingPunct="0">
              <a:lnSpc>
                <a:spcPct val="90000"/>
              </a:lnSpc>
              <a:spcBef>
                <a:spcPct val="40000"/>
              </a:spcBef>
              <a:defRPr sz="1200">
                <a:solidFill>
                  <a:schemeClr val="tx1"/>
                </a:solidFill>
                <a:latin typeface="Arial" panose="020B0604020202020204" pitchFamily="34" charset="0"/>
              </a:defRPr>
            </a:lvl2pPr>
            <a:lvl3pPr marL="1208088" indent="-241300" eaLnBrk="0" hangingPunct="0">
              <a:lnSpc>
                <a:spcPct val="90000"/>
              </a:lnSpc>
              <a:spcBef>
                <a:spcPct val="40000"/>
              </a:spcBef>
              <a:defRPr sz="1200">
                <a:solidFill>
                  <a:schemeClr val="tx1"/>
                </a:solidFill>
                <a:latin typeface="Arial" panose="020B0604020202020204" pitchFamily="34" charset="0"/>
              </a:defRPr>
            </a:lvl3pPr>
            <a:lvl4pPr marL="1690688" indent="-241300" eaLnBrk="0" hangingPunct="0">
              <a:lnSpc>
                <a:spcPct val="90000"/>
              </a:lnSpc>
              <a:spcBef>
                <a:spcPct val="40000"/>
              </a:spcBef>
              <a:defRPr sz="1200">
                <a:solidFill>
                  <a:schemeClr val="tx1"/>
                </a:solidFill>
                <a:latin typeface="Arial" panose="020B0604020202020204" pitchFamily="34" charset="0"/>
              </a:defRPr>
            </a:lvl4pPr>
            <a:lvl5pPr marL="2174875" indent="-241300" eaLnBrk="0" hangingPunct="0">
              <a:lnSpc>
                <a:spcPct val="90000"/>
              </a:lnSpc>
              <a:spcBef>
                <a:spcPct val="40000"/>
              </a:spcBef>
              <a:defRPr sz="1200">
                <a:solidFill>
                  <a:schemeClr val="tx1"/>
                </a:solidFill>
                <a:latin typeface="Arial" panose="020B0604020202020204" pitchFamily="34" charset="0"/>
              </a:defRPr>
            </a:lvl5pPr>
            <a:lvl6pPr marL="26320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30892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5464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4003675" indent="-2413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C8B3F2C4-19AF-4B46-BC48-54310AE8856B}" type="slidenum">
              <a:rPr lang="en-US" altLang="en-US" sz="1100">
                <a:latin typeface="Times New Roman" panose="02020603050405020304" pitchFamily="18" charset="0"/>
              </a:rPr>
              <a:pPr>
                <a:lnSpc>
                  <a:spcPct val="100000"/>
                </a:lnSpc>
                <a:spcBef>
                  <a:spcPct val="0"/>
                </a:spcBef>
              </a:pPr>
              <a:t>15</a:t>
            </a:fld>
            <a:endParaRPr lang="en-US" altLang="en-US" sz="1100">
              <a:latin typeface="Times New Roman" panose="02020603050405020304" pitchFamily="18" charset="0"/>
            </a:endParaRPr>
          </a:p>
        </p:txBody>
      </p:sp>
      <p:sp>
        <p:nvSpPr>
          <p:cNvPr id="88067" name="Rectangle 2">
            <a:extLst>
              <a:ext uri="{FF2B5EF4-FFF2-40B4-BE49-F238E27FC236}">
                <a16:creationId xmlns:a16="http://schemas.microsoft.com/office/drawing/2014/main" id="{BD65D7F0-3712-8DB0-024A-12A3732AED5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8068" name="Rectangle 3">
            <a:extLst>
              <a:ext uri="{FF2B5EF4-FFF2-40B4-BE49-F238E27FC236}">
                <a16:creationId xmlns:a16="http://schemas.microsoft.com/office/drawing/2014/main" id="{E7533EEA-3177-80EE-8D0A-E22202F2069C}"/>
              </a:ext>
            </a:extLst>
          </p:cNvPr>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3811C884-91D9-399F-B0A8-F76E74F270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CAE7B84C-64C5-7B96-A2B6-79B09BCFD142}"/>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803612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7FF173F-3BE2-8210-58CF-E5A5B1276A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B6BD8E82-1B07-AACC-5308-38D62263D8C8}"/>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737960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74650"/>
            <a:ext cx="2176462" cy="5883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 y="374650"/>
            <a:ext cx="6380163"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32F35BB-8528-3C73-FC9A-E646F9880D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DBA8E337-F838-C53C-452A-B0680B50BD31}"/>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251351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700" y="374650"/>
            <a:ext cx="8709025" cy="588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B09DC770-48F6-D848-BD39-CFB9678607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E8CE0EFE-4C05-6A83-438E-537F8896FD6C}"/>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490852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FAD842AE-F5E7-ED44-EAE7-12BD1F0D1CFE}"/>
              </a:ext>
            </a:extLst>
          </p:cNvPr>
          <p:cNvSpPr>
            <a:spLocks noChangeArrowheads="1"/>
          </p:cNvSpPr>
          <p:nvPr userDrawn="1"/>
        </p:nvSpPr>
        <p:spPr bwMode="auto">
          <a:xfrm>
            <a:off x="2279650" y="14288"/>
            <a:ext cx="3289300" cy="217487"/>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endParaRPr lang="en-US" altLang="en-US" dirty="0">
              <a:cs typeface="+mn-cs"/>
            </a:endParaRPr>
          </a:p>
        </p:txBody>
      </p:sp>
      <p:sp>
        <p:nvSpPr>
          <p:cNvPr id="5" name="Rectangle 15">
            <a:extLst>
              <a:ext uri="{FF2B5EF4-FFF2-40B4-BE49-F238E27FC236}">
                <a16:creationId xmlns:a16="http://schemas.microsoft.com/office/drawing/2014/main" id="{5B9AA772-E341-A377-3B33-082179D2681D}"/>
              </a:ext>
            </a:extLst>
          </p:cNvPr>
          <p:cNvSpPr>
            <a:spLocks noChangeArrowheads="1"/>
          </p:cNvSpPr>
          <p:nvPr userDrawn="1"/>
        </p:nvSpPr>
        <p:spPr bwMode="auto">
          <a:xfrm>
            <a:off x="2595563" y="6611938"/>
            <a:ext cx="3289300" cy="219075"/>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endParaRPr lang="en-US" altLang="en-US" dirty="0">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CED9A0B9-381E-F107-E875-E00D47F7A750}"/>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BB6C5A3E-5A32-FA50-7343-C7297791CFE9}"/>
              </a:ext>
            </a:extLst>
          </p:cNvPr>
          <p:cNvSpPr>
            <a:spLocks noGrp="1" noChangeArrowheads="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884018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707BB36-194F-D2BF-73A0-1C07E40DF8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203D3784-7D93-BAAF-ED9A-DF1A30268CBF}"/>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410055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2600" y="1243013"/>
            <a:ext cx="4043363" cy="5014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3" y="1243013"/>
            <a:ext cx="4043362" cy="5014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18C53E3-E2F1-8384-3108-90372CAE3E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60D6FC62-4C89-B1B3-BFAF-005131DF51FC}"/>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042191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14741AA5-B15F-F273-3A33-68C76E072E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CCBC6B40-13BF-099E-9D18-B8ED2A005EDE}"/>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3654216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9BC6605-39A0-B406-2CA5-6D7AB65D27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A87C2736-82BF-063F-FE83-C7C59033D01A}"/>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77031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434C85-FB95-B84F-2F90-3101981B66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FF02C861-9236-1D66-767B-329BDC5E5377}"/>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86669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84D35F5-309F-9FBF-15AE-2B326A0957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BA724557-6A79-7011-55CB-E360129DA44C}"/>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821964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BCC8611-51C1-4C1A-3FF9-A6708780A15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0C0CE59C-5ED2-1CC9-655E-BFBF37F937B0}"/>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751665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31D53E-F6D2-4472-5AB4-F3B8F521011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b="0">
                <a:latin typeface="Times New Roman" pitchFamily="18" charset="0"/>
                <a:cs typeface="+mn-cs"/>
              </a:defRPr>
            </a:lvl1pPr>
          </a:lstStyle>
          <a:p>
            <a:pPr>
              <a:defRPr/>
            </a:pPr>
            <a:endParaRPr lang="en-US" altLang="en-US"/>
          </a:p>
        </p:txBody>
      </p:sp>
      <p:sp>
        <p:nvSpPr>
          <p:cNvPr id="1027" name="Rectangle 3">
            <a:extLst>
              <a:ext uri="{FF2B5EF4-FFF2-40B4-BE49-F238E27FC236}">
                <a16:creationId xmlns:a16="http://schemas.microsoft.com/office/drawing/2014/main" id="{B794A4E9-63BB-45FA-A381-9B9B1825346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b="0">
                <a:latin typeface="Times New Roman" pitchFamily="18" charset="0"/>
                <a:cs typeface="+mn-cs"/>
              </a:defRPr>
            </a:lvl1pPr>
          </a:lstStyle>
          <a:p>
            <a:pPr>
              <a:defRPr/>
            </a:pPr>
            <a:endParaRPr lang="en-US" altLang="en-US"/>
          </a:p>
        </p:txBody>
      </p:sp>
      <p:sp>
        <p:nvSpPr>
          <p:cNvPr id="1028" name="Rectangle 5">
            <a:extLst>
              <a:ext uri="{FF2B5EF4-FFF2-40B4-BE49-F238E27FC236}">
                <a16:creationId xmlns:a16="http://schemas.microsoft.com/office/drawing/2014/main" id="{66588CFC-B26C-E149-3EA8-F3A6C2F30F89}"/>
              </a:ext>
            </a:extLst>
          </p:cNvPr>
          <p:cNvSpPr>
            <a:spLocks noGrp="1" noChangeArrowheads="1"/>
          </p:cNvSpPr>
          <p:nvPr>
            <p:ph type="title"/>
          </p:nvPr>
        </p:nvSpPr>
        <p:spPr bwMode="auto">
          <a:xfrm>
            <a:off x="12700" y="374650"/>
            <a:ext cx="676751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Slide Title</a:t>
            </a:r>
          </a:p>
        </p:txBody>
      </p:sp>
      <p:sp>
        <p:nvSpPr>
          <p:cNvPr id="1029" name="Rectangle 6">
            <a:extLst>
              <a:ext uri="{FF2B5EF4-FFF2-40B4-BE49-F238E27FC236}">
                <a16:creationId xmlns:a16="http://schemas.microsoft.com/office/drawing/2014/main" id="{746A5270-E415-4C90-9808-CFC07ABF72EB}"/>
              </a:ext>
            </a:extLst>
          </p:cNvPr>
          <p:cNvSpPr>
            <a:spLocks noGrp="1" noChangeArrowheads="1"/>
          </p:cNvSpPr>
          <p:nvPr>
            <p:ph type="body" idx="1"/>
          </p:nvPr>
        </p:nvSpPr>
        <p:spPr bwMode="auto">
          <a:xfrm>
            <a:off x="482600" y="1243013"/>
            <a:ext cx="8239125" cy="50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13">
            <a:extLst>
              <a:ext uri="{FF2B5EF4-FFF2-40B4-BE49-F238E27FC236}">
                <a16:creationId xmlns:a16="http://schemas.microsoft.com/office/drawing/2014/main" id="{A6675C8B-CBF3-35A3-EF3B-0A8DF0919421}"/>
              </a:ext>
            </a:extLst>
          </p:cNvPr>
          <p:cNvSpPr>
            <a:spLocks noChangeArrowheads="1"/>
          </p:cNvSpPr>
          <p:nvPr/>
        </p:nvSpPr>
        <p:spPr bwMode="auto">
          <a:xfrm>
            <a:off x="8020050" y="64277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r>
              <a:rPr lang="en-US" altLang="en-US" sz="1200"/>
              <a:t> Page </a:t>
            </a:r>
            <a:fld id="{6B6B4F1D-2D1E-41D6-98EB-663D4B29EE11}" type="slidenum">
              <a:rPr lang="en-US" altLang="en-US" sz="1200"/>
              <a:pPr/>
              <a:t>‹#›</a:t>
            </a:fld>
            <a:endParaRPr lang="en-US" altLang="en-US" sz="1200"/>
          </a:p>
        </p:txBody>
      </p:sp>
      <p:sp>
        <p:nvSpPr>
          <p:cNvPr id="1031" name="Line 14">
            <a:extLst>
              <a:ext uri="{FF2B5EF4-FFF2-40B4-BE49-F238E27FC236}">
                <a16:creationId xmlns:a16="http://schemas.microsoft.com/office/drawing/2014/main" id="{EF884C10-CCDB-1EC0-60AA-333A2BE8B129}"/>
              </a:ext>
            </a:extLst>
          </p:cNvPr>
          <p:cNvSpPr>
            <a:spLocks noChangeShapeType="1"/>
          </p:cNvSpPr>
          <p:nvPr/>
        </p:nvSpPr>
        <p:spPr bwMode="auto">
          <a:xfrm>
            <a:off x="0" y="876300"/>
            <a:ext cx="9144000" cy="0"/>
          </a:xfrm>
          <a:prstGeom prst="line">
            <a:avLst/>
          </a:prstGeom>
          <a:noFill/>
          <a:ln w="57150" cmpd="thickThin">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19">
            <a:extLst>
              <a:ext uri="{FF2B5EF4-FFF2-40B4-BE49-F238E27FC236}">
                <a16:creationId xmlns:a16="http://schemas.microsoft.com/office/drawing/2014/main" id="{DCC5EB8D-8280-4484-20A6-8C9BD9A7C807}"/>
              </a:ext>
            </a:extLst>
          </p:cNvPr>
          <p:cNvSpPr>
            <a:spLocks noChangeArrowheads="1"/>
          </p:cNvSpPr>
          <p:nvPr/>
        </p:nvSpPr>
        <p:spPr bwMode="auto">
          <a:xfrm>
            <a:off x="7061200" y="3175"/>
            <a:ext cx="17843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r>
              <a:rPr lang="en-US" altLang="en-US" sz="3200" i="1" baseline="6000" dirty="0">
                <a:solidFill>
                  <a:srgbClr val="063DE8"/>
                </a:solidFill>
                <a:cs typeface="+mn-cs"/>
              </a:rPr>
              <a:t>Russ Haynal</a:t>
            </a:r>
          </a:p>
        </p:txBody>
      </p:sp>
      <p:sp>
        <p:nvSpPr>
          <p:cNvPr id="1033" name="Line 20">
            <a:extLst>
              <a:ext uri="{FF2B5EF4-FFF2-40B4-BE49-F238E27FC236}">
                <a16:creationId xmlns:a16="http://schemas.microsoft.com/office/drawing/2014/main" id="{635D105D-1C39-CA3F-BEC0-C9C47682D0B7}"/>
              </a:ext>
            </a:extLst>
          </p:cNvPr>
          <p:cNvSpPr>
            <a:spLocks noChangeShapeType="1"/>
          </p:cNvSpPr>
          <p:nvPr/>
        </p:nvSpPr>
        <p:spPr bwMode="auto">
          <a:xfrm flipV="1">
            <a:off x="6838950" y="58738"/>
            <a:ext cx="0" cy="781050"/>
          </a:xfrm>
          <a:prstGeom prst="line">
            <a:avLst/>
          </a:prstGeom>
          <a:noFill/>
          <a:ln w="47625" cmpd="thickThin">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21">
            <a:extLst>
              <a:ext uri="{FF2B5EF4-FFF2-40B4-BE49-F238E27FC236}">
                <a16:creationId xmlns:a16="http://schemas.microsoft.com/office/drawing/2014/main" id="{8C85FAEE-4996-9BB9-B2ED-BBB29ED6E827}"/>
              </a:ext>
            </a:extLst>
          </p:cNvPr>
          <p:cNvSpPr>
            <a:spLocks noChangeArrowheads="1"/>
          </p:cNvSpPr>
          <p:nvPr/>
        </p:nvSpPr>
        <p:spPr bwMode="auto">
          <a:xfrm>
            <a:off x="7559675" y="452438"/>
            <a:ext cx="1358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r>
              <a:rPr lang="en-US" altLang="en-US" sz="1000" dirty="0">
                <a:cs typeface="+mn-cs"/>
              </a:rPr>
              <a:t>/navigators.com/</a:t>
            </a:r>
          </a:p>
        </p:txBody>
      </p:sp>
      <p:sp>
        <p:nvSpPr>
          <p:cNvPr id="1035" name="Rectangle 22">
            <a:extLst>
              <a:ext uri="{FF2B5EF4-FFF2-40B4-BE49-F238E27FC236}">
                <a16:creationId xmlns:a16="http://schemas.microsoft.com/office/drawing/2014/main" id="{3F66438F-34E0-CA6B-5ABC-F8492AA4F095}"/>
              </a:ext>
            </a:extLst>
          </p:cNvPr>
          <p:cNvSpPr>
            <a:spLocks noChangeArrowheads="1"/>
          </p:cNvSpPr>
          <p:nvPr/>
        </p:nvSpPr>
        <p:spPr bwMode="auto">
          <a:xfrm>
            <a:off x="7005638" y="276225"/>
            <a:ext cx="1928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0" hangingPunct="0">
              <a:defRPr/>
            </a:pPr>
            <a:r>
              <a:rPr lang="en-US" altLang="en-US" sz="1000" dirty="0">
                <a:cs typeface="+mn-cs"/>
              </a:rPr>
              <a:t>Internet Instructor &amp; Speaker</a:t>
            </a:r>
          </a:p>
        </p:txBody>
      </p:sp>
      <p:sp>
        <p:nvSpPr>
          <p:cNvPr id="1036" name="Rectangle 23">
            <a:extLst>
              <a:ext uri="{FF2B5EF4-FFF2-40B4-BE49-F238E27FC236}">
                <a16:creationId xmlns:a16="http://schemas.microsoft.com/office/drawing/2014/main" id="{A77C0EA7-E259-3A23-541E-A677F91D2736}"/>
              </a:ext>
            </a:extLst>
          </p:cNvPr>
          <p:cNvSpPr>
            <a:spLocks noChangeArrowheads="1"/>
          </p:cNvSpPr>
          <p:nvPr/>
        </p:nvSpPr>
        <p:spPr bwMode="auto">
          <a:xfrm>
            <a:off x="7234238" y="455613"/>
            <a:ext cx="503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0" hangingPunct="0">
              <a:defRPr/>
            </a:pPr>
            <a:r>
              <a:rPr lang="en-US" altLang="en-US" sz="1000" dirty="0">
                <a:cs typeface="+mn-cs"/>
              </a:rPr>
              <a:t>http:/</a:t>
            </a:r>
          </a:p>
        </p:txBody>
      </p:sp>
    </p:spTree>
  </p:cSld>
  <p:clrMap bg1="lt1" tx1="dk1" bg2="lt2" tx2="dk2" accent1="accent1" accent2="accent2" accent3="accent3" accent4="accent4" accent5="accent5" accent6="accent6" hlink="hlink" folHlink="folHlink"/>
  <p:sldLayoutIdLst>
    <p:sldLayoutId id="2147484273" r:id="rId1"/>
    <p:sldLayoutId id="2147484284"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Lst>
  <p:transition/>
  <p:txStyles>
    <p:titleStyle>
      <a:lvl1pPr algn="ctr" defTabSz="903288" rtl="0" eaLnBrk="0" fontAlgn="base" hangingPunct="0">
        <a:lnSpc>
          <a:spcPct val="90000"/>
        </a:lnSpc>
        <a:spcBef>
          <a:spcPct val="0"/>
        </a:spcBef>
        <a:spcAft>
          <a:spcPct val="0"/>
        </a:spcAft>
        <a:defRPr sz="3200" b="1">
          <a:solidFill>
            <a:schemeClr val="tx2"/>
          </a:solidFill>
          <a:latin typeface="+mj-lt"/>
          <a:ea typeface="+mj-ea"/>
          <a:cs typeface="+mj-cs"/>
        </a:defRPr>
      </a:lvl1pPr>
      <a:lvl2pPr algn="ctr" defTabSz="903288" rtl="0" eaLnBrk="0" fontAlgn="base" hangingPunct="0">
        <a:lnSpc>
          <a:spcPct val="90000"/>
        </a:lnSpc>
        <a:spcBef>
          <a:spcPct val="0"/>
        </a:spcBef>
        <a:spcAft>
          <a:spcPct val="0"/>
        </a:spcAft>
        <a:defRPr sz="3200" b="1">
          <a:solidFill>
            <a:schemeClr val="tx2"/>
          </a:solidFill>
          <a:latin typeface="Arial" charset="0"/>
        </a:defRPr>
      </a:lvl2pPr>
      <a:lvl3pPr algn="ctr" defTabSz="903288" rtl="0" eaLnBrk="0" fontAlgn="base" hangingPunct="0">
        <a:lnSpc>
          <a:spcPct val="90000"/>
        </a:lnSpc>
        <a:spcBef>
          <a:spcPct val="0"/>
        </a:spcBef>
        <a:spcAft>
          <a:spcPct val="0"/>
        </a:spcAft>
        <a:defRPr sz="3200" b="1">
          <a:solidFill>
            <a:schemeClr val="tx2"/>
          </a:solidFill>
          <a:latin typeface="Arial" charset="0"/>
        </a:defRPr>
      </a:lvl3pPr>
      <a:lvl4pPr algn="ctr" defTabSz="903288" rtl="0" eaLnBrk="0" fontAlgn="base" hangingPunct="0">
        <a:lnSpc>
          <a:spcPct val="90000"/>
        </a:lnSpc>
        <a:spcBef>
          <a:spcPct val="0"/>
        </a:spcBef>
        <a:spcAft>
          <a:spcPct val="0"/>
        </a:spcAft>
        <a:defRPr sz="3200" b="1">
          <a:solidFill>
            <a:schemeClr val="tx2"/>
          </a:solidFill>
          <a:latin typeface="Arial" charset="0"/>
        </a:defRPr>
      </a:lvl4pPr>
      <a:lvl5pPr algn="ctr" defTabSz="903288" rtl="0" eaLnBrk="0" fontAlgn="base" hangingPunct="0">
        <a:lnSpc>
          <a:spcPct val="90000"/>
        </a:lnSpc>
        <a:spcBef>
          <a:spcPct val="0"/>
        </a:spcBef>
        <a:spcAft>
          <a:spcPct val="0"/>
        </a:spcAft>
        <a:defRPr sz="3200" b="1">
          <a:solidFill>
            <a:schemeClr val="tx2"/>
          </a:solidFill>
          <a:latin typeface="Arial" charset="0"/>
        </a:defRPr>
      </a:lvl5pPr>
      <a:lvl6pPr marL="457200" algn="ctr" defTabSz="903288" rtl="0" eaLnBrk="0" fontAlgn="base" hangingPunct="0">
        <a:lnSpc>
          <a:spcPct val="90000"/>
        </a:lnSpc>
        <a:spcBef>
          <a:spcPct val="0"/>
        </a:spcBef>
        <a:spcAft>
          <a:spcPct val="0"/>
        </a:spcAft>
        <a:defRPr sz="3200" b="1">
          <a:solidFill>
            <a:schemeClr val="tx2"/>
          </a:solidFill>
          <a:latin typeface="Arial" charset="0"/>
        </a:defRPr>
      </a:lvl6pPr>
      <a:lvl7pPr marL="914400" algn="ctr" defTabSz="903288" rtl="0" eaLnBrk="0" fontAlgn="base" hangingPunct="0">
        <a:lnSpc>
          <a:spcPct val="90000"/>
        </a:lnSpc>
        <a:spcBef>
          <a:spcPct val="0"/>
        </a:spcBef>
        <a:spcAft>
          <a:spcPct val="0"/>
        </a:spcAft>
        <a:defRPr sz="3200" b="1">
          <a:solidFill>
            <a:schemeClr val="tx2"/>
          </a:solidFill>
          <a:latin typeface="Arial" charset="0"/>
        </a:defRPr>
      </a:lvl7pPr>
      <a:lvl8pPr marL="1371600" algn="ctr" defTabSz="903288" rtl="0" eaLnBrk="0" fontAlgn="base" hangingPunct="0">
        <a:lnSpc>
          <a:spcPct val="90000"/>
        </a:lnSpc>
        <a:spcBef>
          <a:spcPct val="0"/>
        </a:spcBef>
        <a:spcAft>
          <a:spcPct val="0"/>
        </a:spcAft>
        <a:defRPr sz="3200" b="1">
          <a:solidFill>
            <a:schemeClr val="tx2"/>
          </a:solidFill>
          <a:latin typeface="Arial" charset="0"/>
        </a:defRPr>
      </a:lvl8pPr>
      <a:lvl9pPr marL="1828800" algn="ctr" defTabSz="903288" rtl="0" eaLnBrk="0" fontAlgn="base" hangingPunct="0">
        <a:lnSpc>
          <a:spcPct val="90000"/>
        </a:lnSpc>
        <a:spcBef>
          <a:spcPct val="0"/>
        </a:spcBef>
        <a:spcAft>
          <a:spcPct val="0"/>
        </a:spcAft>
        <a:defRPr sz="3200" b="1">
          <a:solidFill>
            <a:schemeClr val="tx2"/>
          </a:solidFill>
          <a:latin typeface="Arial" charset="0"/>
        </a:defRPr>
      </a:lvl9pPr>
    </p:titleStyle>
    <p:body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oleObject" Target="../embeddings/oleObject1.bin"/><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hyperlink" Target="http://www.bing.com/search=haynal+check+your+persona" TargetMode="External"/><Relationship Id="rId4" Type="http://schemas.openxmlformats.org/officeDocument/2006/relationships/hyperlink" Target="http://navigators.com/tracerout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jpe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8.xml"/><Relationship Id="rId16"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jpe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4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png"/><Relationship Id="rId4" Type="http://schemas.openxmlformats.org/officeDocument/2006/relationships/image" Target="../media/image109.jpeg"/></Relationships>
</file>

<file path=ppt/slides/_rels/slide4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5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alldomains.com/" TargetMode="External"/><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6.jpeg"/><Relationship Id="rId4" Type="http://schemas.openxmlformats.org/officeDocument/2006/relationships/image" Target="../media/image1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3.png"/><Relationship Id="rId7" Type="http://schemas.openxmlformats.org/officeDocument/2006/relationships/image" Target="../media/image1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5" Type="http://schemas.openxmlformats.org/officeDocument/2006/relationships/image" Target="../media/image146.jpeg"/><Relationship Id="rId4" Type="http://schemas.openxmlformats.org/officeDocument/2006/relationships/image" Target="../media/image145.png"/></Relationships>
</file>

<file path=ppt/slides/_rels/slide6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5" Type="http://schemas.openxmlformats.org/officeDocument/2006/relationships/image" Target="../media/image150.jpeg"/><Relationship Id="rId4" Type="http://schemas.openxmlformats.org/officeDocument/2006/relationships/image" Target="../media/image149.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1.wmf"/></Relationships>
</file>

<file path=ppt/slides/_rels/slide7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CF62365-C72D-9B26-0F8A-83CE360CA428}"/>
              </a:ext>
            </a:extLst>
          </p:cNvPr>
          <p:cNvSpPr>
            <a:spLocks noChangeArrowheads="1"/>
          </p:cNvSpPr>
          <p:nvPr/>
        </p:nvSpPr>
        <p:spPr bwMode="auto">
          <a:xfrm>
            <a:off x="334963" y="420688"/>
            <a:ext cx="737235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spAutoFit/>
          </a:bodyPr>
          <a:lstStyle>
            <a:lvl1pPr defTabSz="85883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85883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3600"/>
              <a:t>Hidden Universes of Information </a:t>
            </a:r>
          </a:p>
          <a:p>
            <a:pPr algn="ctr">
              <a:lnSpc>
                <a:spcPct val="100000"/>
              </a:lnSpc>
              <a:spcBef>
                <a:spcPct val="0"/>
              </a:spcBef>
              <a:buSzTx/>
              <a:buFontTx/>
              <a:buNone/>
            </a:pPr>
            <a:r>
              <a:rPr lang="en-US" altLang="en-US" sz="3600"/>
              <a:t>on the Internet</a:t>
            </a:r>
          </a:p>
        </p:txBody>
      </p:sp>
      <p:sp>
        <p:nvSpPr>
          <p:cNvPr id="3075" name="Rectangle 3">
            <a:extLst>
              <a:ext uri="{FF2B5EF4-FFF2-40B4-BE49-F238E27FC236}">
                <a16:creationId xmlns:a16="http://schemas.microsoft.com/office/drawing/2014/main" id="{5B721F08-2560-4F4F-8AF0-D5CB5B5B2C29}"/>
              </a:ext>
            </a:extLst>
          </p:cNvPr>
          <p:cNvSpPr>
            <a:spLocks noChangeArrowheads="1"/>
          </p:cNvSpPr>
          <p:nvPr/>
        </p:nvSpPr>
        <p:spPr bwMode="auto">
          <a:xfrm>
            <a:off x="207963" y="409575"/>
            <a:ext cx="8820150" cy="61118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3076" name="Rectangle 8">
            <a:extLst>
              <a:ext uri="{FF2B5EF4-FFF2-40B4-BE49-F238E27FC236}">
                <a16:creationId xmlns:a16="http://schemas.microsoft.com/office/drawing/2014/main" id="{E223CEF2-4FED-3674-4736-8CDE0D5B56A9}"/>
              </a:ext>
            </a:extLst>
          </p:cNvPr>
          <p:cNvSpPr>
            <a:spLocks noChangeArrowheads="1"/>
          </p:cNvSpPr>
          <p:nvPr/>
        </p:nvSpPr>
        <p:spPr bwMode="auto">
          <a:xfrm>
            <a:off x="7265988" y="6529388"/>
            <a:ext cx="1776412"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r">
              <a:lnSpc>
                <a:spcPct val="100000"/>
              </a:lnSpc>
              <a:spcBef>
                <a:spcPct val="0"/>
              </a:spcBef>
              <a:buSzTx/>
              <a:buFontTx/>
              <a:buNone/>
            </a:pPr>
            <a:r>
              <a:rPr lang="en-US" altLang="en-US" sz="1000"/>
              <a:t>Copyright ©  Russ Haynal </a:t>
            </a:r>
          </a:p>
        </p:txBody>
      </p:sp>
      <p:sp>
        <p:nvSpPr>
          <p:cNvPr id="3077" name="Text Box 16">
            <a:extLst>
              <a:ext uri="{FF2B5EF4-FFF2-40B4-BE49-F238E27FC236}">
                <a16:creationId xmlns:a16="http://schemas.microsoft.com/office/drawing/2014/main" id="{9AE0F3FE-8A44-79EC-0FDB-5D93FDEFE42B}"/>
              </a:ext>
            </a:extLst>
          </p:cNvPr>
          <p:cNvSpPr txBox="1">
            <a:spLocks noChangeArrowheads="1"/>
          </p:cNvSpPr>
          <p:nvPr/>
        </p:nvSpPr>
        <p:spPr bwMode="auto">
          <a:xfrm>
            <a:off x="146050" y="6511925"/>
            <a:ext cx="6524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Note: If you send me an email, put “internet training” in the e-mail's subject</a:t>
            </a:r>
          </a:p>
        </p:txBody>
      </p:sp>
      <p:graphicFrame>
        <p:nvGraphicFramePr>
          <p:cNvPr id="3078" name="Object 25">
            <a:extLst>
              <a:ext uri="{FF2B5EF4-FFF2-40B4-BE49-F238E27FC236}">
                <a16:creationId xmlns:a16="http://schemas.microsoft.com/office/drawing/2014/main" id="{A99F0AD8-22B1-9752-9CB0-90629552A8E8}"/>
              </a:ext>
            </a:extLst>
          </p:cNvPr>
          <p:cNvGraphicFramePr>
            <a:graphicFrameLocks noChangeAspect="1"/>
          </p:cNvGraphicFramePr>
          <p:nvPr/>
        </p:nvGraphicFramePr>
        <p:xfrm>
          <a:off x="5111750" y="3106738"/>
          <a:ext cx="3490913" cy="3119437"/>
        </p:xfrm>
        <a:graphic>
          <a:graphicData uri="http://schemas.openxmlformats.org/presentationml/2006/ole">
            <mc:AlternateContent xmlns:mc="http://schemas.openxmlformats.org/markup-compatibility/2006">
              <mc:Choice xmlns:v="urn:schemas-microsoft-com:vml" Requires="v">
                <p:oleObj name="Clip" r:id="rId3" imgW="1871472" imgH="1673352" progId="MS_ClipArt_Gallery.2">
                  <p:embed/>
                </p:oleObj>
              </mc:Choice>
              <mc:Fallback>
                <p:oleObj name="Clip" r:id="rId3" imgW="1871472" imgH="1673352" progId="MS_ClipArt_Gallery.2">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0" y="3106738"/>
                        <a:ext cx="3490913" cy="311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9" name="Picture 6" descr="C:\Download\presentation\clip_art\Icon Pack\JPG_Internet Icon Pack\Regular\128x128\Internet Search.jpg">
            <a:extLst>
              <a:ext uri="{FF2B5EF4-FFF2-40B4-BE49-F238E27FC236}">
                <a16:creationId xmlns:a16="http://schemas.microsoft.com/office/drawing/2014/main" id="{8D007021-95D8-FF4F-DCB6-1D1DB1B7A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563" y="431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9">
            <a:extLst>
              <a:ext uri="{FF2B5EF4-FFF2-40B4-BE49-F238E27FC236}">
                <a16:creationId xmlns:a16="http://schemas.microsoft.com/office/drawing/2014/main" id="{E7D98836-98D6-E58B-0288-168BAFB08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1704975"/>
            <a:ext cx="1109663" cy="41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54">
            <a:extLst>
              <a:ext uri="{FF2B5EF4-FFF2-40B4-BE49-F238E27FC236}">
                <a16:creationId xmlns:a16="http://schemas.microsoft.com/office/drawing/2014/main" id="{DC731328-8A46-41CC-2513-13BD0B417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088" y="2633663"/>
            <a:ext cx="19399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7">
            <a:extLst>
              <a:ext uri="{FF2B5EF4-FFF2-40B4-BE49-F238E27FC236}">
                <a16:creationId xmlns:a16="http://schemas.microsoft.com/office/drawing/2014/main" id="{C11DCDBE-BBC0-767B-D2FB-A37101BCBA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8438" y="2716213"/>
            <a:ext cx="679450" cy="768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36">
            <a:extLst>
              <a:ext uri="{FF2B5EF4-FFF2-40B4-BE49-F238E27FC236}">
                <a16:creationId xmlns:a16="http://schemas.microsoft.com/office/drawing/2014/main" id="{06929AB0-E7D3-7621-D6C2-724541DF79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8775" y="1711325"/>
            <a:ext cx="1095375" cy="4286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084" name="Picture 29">
            <a:extLst>
              <a:ext uri="{FF2B5EF4-FFF2-40B4-BE49-F238E27FC236}">
                <a16:creationId xmlns:a16="http://schemas.microsoft.com/office/drawing/2014/main" id="{9D9ED163-7D48-018C-AA16-AEB3BA5E99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50" y="2978150"/>
            <a:ext cx="1519238" cy="4175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085" name="Line 37">
            <a:extLst>
              <a:ext uri="{FF2B5EF4-FFF2-40B4-BE49-F238E27FC236}">
                <a16:creationId xmlns:a16="http://schemas.microsoft.com/office/drawing/2014/main" id="{8D2D8EF5-883E-1B3A-38E0-0BDE1A8AAE15}"/>
              </a:ext>
            </a:extLst>
          </p:cNvPr>
          <p:cNvSpPr>
            <a:spLocks noChangeShapeType="1"/>
          </p:cNvSpPr>
          <p:nvPr/>
        </p:nvSpPr>
        <p:spPr bwMode="auto">
          <a:xfrm flipH="1" flipV="1">
            <a:off x="2701925" y="3640138"/>
            <a:ext cx="2263775"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Line 36">
            <a:extLst>
              <a:ext uri="{FF2B5EF4-FFF2-40B4-BE49-F238E27FC236}">
                <a16:creationId xmlns:a16="http://schemas.microsoft.com/office/drawing/2014/main" id="{CFFB17C2-C8EF-E520-6AE1-B7BB48CDB793}"/>
              </a:ext>
            </a:extLst>
          </p:cNvPr>
          <p:cNvSpPr>
            <a:spLocks noChangeShapeType="1"/>
          </p:cNvSpPr>
          <p:nvPr/>
        </p:nvSpPr>
        <p:spPr bwMode="auto">
          <a:xfrm flipH="1" flipV="1">
            <a:off x="3544888" y="3186113"/>
            <a:ext cx="1420812" cy="454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87" name="Picture 60">
            <a:extLst>
              <a:ext uri="{FF2B5EF4-FFF2-40B4-BE49-F238E27FC236}">
                <a16:creationId xmlns:a16="http://schemas.microsoft.com/office/drawing/2014/main" id="{E3DFFEEC-E692-F580-439B-144027F85B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43911">
            <a:off x="5254625" y="3017838"/>
            <a:ext cx="1308100" cy="1501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8" name="Rectangle 2">
            <a:extLst>
              <a:ext uri="{FF2B5EF4-FFF2-40B4-BE49-F238E27FC236}">
                <a16:creationId xmlns:a16="http://schemas.microsoft.com/office/drawing/2014/main" id="{E17B3FBE-09B2-14DC-59F3-732AC526736A}"/>
              </a:ext>
            </a:extLst>
          </p:cNvPr>
          <p:cNvSpPr>
            <a:spLocks noChangeArrowheads="1"/>
          </p:cNvSpPr>
          <p:nvPr/>
        </p:nvSpPr>
        <p:spPr bwMode="auto">
          <a:xfrm>
            <a:off x="6743700" y="1717675"/>
            <a:ext cx="223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Day #1 &amp;  Day #2</a:t>
            </a:r>
          </a:p>
        </p:txBody>
      </p:sp>
      <p:pic>
        <p:nvPicPr>
          <p:cNvPr id="3089" name="Picture 35">
            <a:extLst>
              <a:ext uri="{FF2B5EF4-FFF2-40B4-BE49-F238E27FC236}">
                <a16:creationId xmlns:a16="http://schemas.microsoft.com/office/drawing/2014/main" id="{DB2F3185-2376-ED70-8436-1048E5B74A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813" y="4181475"/>
            <a:ext cx="3883025" cy="228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43" descr="https://encrypted-tbn0.gstatic.com/images?q=tbn:ANd9GcSFQWVhULUdGxYfdinU6iNXwueezVSdB0WVqf1447dRXWdNZBU3">
            <a:extLst>
              <a:ext uri="{FF2B5EF4-FFF2-40B4-BE49-F238E27FC236}">
                <a16:creationId xmlns:a16="http://schemas.microsoft.com/office/drawing/2014/main" id="{48BC5E57-4735-CDB8-739D-0F49710868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7038" y="2454275"/>
            <a:ext cx="12858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Rectangle 1">
            <a:extLst>
              <a:ext uri="{FF2B5EF4-FFF2-40B4-BE49-F238E27FC236}">
                <a16:creationId xmlns:a16="http://schemas.microsoft.com/office/drawing/2014/main" id="{44B19BA1-9235-6241-A2A9-12AEC9271679}"/>
              </a:ext>
            </a:extLst>
          </p:cNvPr>
          <p:cNvSpPr>
            <a:spLocks noChangeArrowheads="1"/>
          </p:cNvSpPr>
          <p:nvPr/>
        </p:nvSpPr>
        <p:spPr bwMode="auto">
          <a:xfrm>
            <a:off x="361950" y="3484563"/>
            <a:ext cx="233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abyznewslinks.com</a:t>
            </a:r>
          </a:p>
        </p:txBody>
      </p:sp>
      <p:sp>
        <p:nvSpPr>
          <p:cNvPr id="3092" name="Rectangle 13">
            <a:extLst>
              <a:ext uri="{FF2B5EF4-FFF2-40B4-BE49-F238E27FC236}">
                <a16:creationId xmlns:a16="http://schemas.microsoft.com/office/drawing/2014/main" id="{C21326C7-9C55-2B3A-27B0-A4F516A900D6}"/>
              </a:ext>
            </a:extLst>
          </p:cNvPr>
          <p:cNvSpPr>
            <a:spLocks noChangeArrowheads="1"/>
          </p:cNvSpPr>
          <p:nvPr/>
        </p:nvSpPr>
        <p:spPr bwMode="auto">
          <a:xfrm>
            <a:off x="6670675" y="6189663"/>
            <a:ext cx="23082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Revision  07/2025</a:t>
            </a:r>
          </a:p>
        </p:txBody>
      </p:sp>
      <p:pic>
        <p:nvPicPr>
          <p:cNvPr id="3093" name="Picture 12">
            <a:extLst>
              <a:ext uri="{FF2B5EF4-FFF2-40B4-BE49-F238E27FC236}">
                <a16:creationId xmlns:a16="http://schemas.microsoft.com/office/drawing/2014/main" id="{DF069F77-B529-9A71-A6E0-973AAA40AF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2195513"/>
            <a:ext cx="2767013" cy="3508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094" name="Line 36">
            <a:extLst>
              <a:ext uri="{FF2B5EF4-FFF2-40B4-BE49-F238E27FC236}">
                <a16:creationId xmlns:a16="http://schemas.microsoft.com/office/drawing/2014/main" id="{7F379839-EDBF-7778-B161-EB1ED8144EEB}"/>
              </a:ext>
            </a:extLst>
          </p:cNvPr>
          <p:cNvSpPr>
            <a:spLocks noChangeShapeType="1"/>
          </p:cNvSpPr>
          <p:nvPr/>
        </p:nvSpPr>
        <p:spPr bwMode="auto">
          <a:xfrm flipH="1" flipV="1">
            <a:off x="4029075" y="2633663"/>
            <a:ext cx="987425" cy="10826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95" name="Picture 29">
            <a:extLst>
              <a:ext uri="{FF2B5EF4-FFF2-40B4-BE49-F238E27FC236}">
                <a16:creationId xmlns:a16="http://schemas.microsoft.com/office/drawing/2014/main" id="{BC91F66D-B766-711C-CC9F-EE6376A9B16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1988" y="2238375"/>
            <a:ext cx="1165225" cy="3476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096" name="Picture 25">
            <a:extLst>
              <a:ext uri="{FF2B5EF4-FFF2-40B4-BE49-F238E27FC236}">
                <a16:creationId xmlns:a16="http://schemas.microsoft.com/office/drawing/2014/main" id="{A8B8C1D4-96E3-0EB3-677D-D18944A90A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1813" y="1758950"/>
            <a:ext cx="1676400" cy="3714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1396E61-7511-C307-E4F1-E6F671228C65}"/>
              </a:ext>
            </a:extLst>
          </p:cNvPr>
          <p:cNvSpPr>
            <a:spLocks noGrp="1"/>
          </p:cNvSpPr>
          <p:nvPr>
            <p:ph type="title"/>
          </p:nvPr>
        </p:nvSpPr>
        <p:spPr>
          <a:xfrm>
            <a:off x="0" y="223838"/>
            <a:ext cx="6767513" cy="390525"/>
          </a:xfrm>
        </p:spPr>
        <p:txBody>
          <a:bodyPr/>
          <a:lstStyle/>
          <a:p>
            <a:r>
              <a:rPr lang="en-US" altLang="en-US"/>
              <a:t>IP address Allocation</a:t>
            </a:r>
          </a:p>
        </p:txBody>
      </p:sp>
      <p:sp>
        <p:nvSpPr>
          <p:cNvPr id="4" name="Title 1">
            <a:extLst>
              <a:ext uri="{FF2B5EF4-FFF2-40B4-BE49-F238E27FC236}">
                <a16:creationId xmlns:a16="http://schemas.microsoft.com/office/drawing/2014/main" id="{A1882F27-7A81-0CA7-CA41-C36FF0F84F43}"/>
              </a:ext>
            </a:extLst>
          </p:cNvPr>
          <p:cNvSpPr>
            <a:spLocks noGrp="1"/>
          </p:cNvSpPr>
          <p:nvPr/>
        </p:nvSpPr>
        <p:spPr>
          <a:xfrm>
            <a:off x="896938" y="647700"/>
            <a:ext cx="6756400" cy="725488"/>
          </a:xfrm>
          <a:prstGeom prst="rect">
            <a:avLst/>
          </a:prstGeom>
        </p:spPr>
        <p:txBody>
          <a:bodyPr anchor="ctr">
            <a:normAutofit/>
          </a:bodyPr>
          <a:lstStyle>
            <a:lvl1pPr algn="l" defTabSz="685800" rtl="0" eaLnBrk="1" latinLnBrk="0" hangingPunct="1">
              <a:lnSpc>
                <a:spcPct val="70000"/>
              </a:lnSpc>
              <a:spcBef>
                <a:spcPct val="0"/>
              </a:spcBef>
              <a:buNone/>
              <a:defRPr sz="3300" kern="1200" cap="all" baseline="0">
                <a:solidFill>
                  <a:schemeClr val="tx1"/>
                </a:solidFill>
                <a:latin typeface="+mj-lt"/>
                <a:ea typeface="+mj-ea"/>
                <a:cs typeface="+mj-cs"/>
              </a:defRPr>
            </a:lvl1pPr>
          </a:lstStyle>
          <a:p>
            <a:pPr>
              <a:defRPr/>
            </a:pPr>
            <a:endParaRPr lang="en-US" sz="2800" dirty="0">
              <a:latin typeface="+mn-lt"/>
            </a:endParaRPr>
          </a:p>
        </p:txBody>
      </p:sp>
      <p:sp>
        <p:nvSpPr>
          <p:cNvPr id="12292" name="Content Placeholder 2">
            <a:extLst>
              <a:ext uri="{FF2B5EF4-FFF2-40B4-BE49-F238E27FC236}">
                <a16:creationId xmlns:a16="http://schemas.microsoft.com/office/drawing/2014/main" id="{28575953-FF09-B2CE-5980-FD59800AEE1D}"/>
              </a:ext>
            </a:extLst>
          </p:cNvPr>
          <p:cNvSpPr>
            <a:spLocks noGrp="1"/>
          </p:cNvSpPr>
          <p:nvPr/>
        </p:nvSpPr>
        <p:spPr bwMode="auto">
          <a:xfrm>
            <a:off x="10622" y="2017693"/>
            <a:ext cx="838835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lnSpc>
                <a:spcPct val="90000"/>
              </a:lnSpc>
              <a:spcBef>
                <a:spcPct val="30000"/>
              </a:spcBef>
              <a:buSzPct val="100000"/>
              <a:buChar char="•"/>
              <a:defRPr b="1">
                <a:solidFill>
                  <a:schemeClr val="tx1"/>
                </a:solidFill>
                <a:latin typeface="Arial" panose="020B0604020202020204" pitchFamily="34" charset="0"/>
              </a:defRPr>
            </a:lvl1pPr>
            <a:lvl2pPr marL="5143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2pPr>
            <a:lvl3pPr marL="8572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3pPr>
            <a:lvl4pPr marL="12001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4pPr>
            <a:lvl5pPr marL="15430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5pPr>
            <a:lvl6pPr marL="20002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574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9146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718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spcBef>
                <a:spcPts val="750"/>
              </a:spcBef>
              <a:buSzTx/>
              <a:buFontTx/>
              <a:buNone/>
            </a:pPr>
            <a:r>
              <a:rPr lang="en-US" altLang="en-US" sz="2000" dirty="0">
                <a:solidFill>
                  <a:srgbClr val="000000"/>
                </a:solidFill>
                <a:cs typeface="Calibri" panose="020F0502020204030204" pitchFamily="34" charset="0"/>
              </a:rPr>
              <a:t>IANA       Regional  Internet  Registry             Local Internet Registry</a:t>
            </a: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a:p>
            <a:pPr eaLnBrk="1" hangingPunct="1">
              <a:spcBef>
                <a:spcPts val="750"/>
              </a:spcBef>
              <a:buSzTx/>
            </a:pPr>
            <a:endParaRPr lang="en-US" altLang="en-US" sz="2000" dirty="0">
              <a:solidFill>
                <a:srgbClr val="000000"/>
              </a:solidFill>
              <a:cs typeface="Calibri" panose="020F0502020204030204" pitchFamily="34" charset="0"/>
            </a:endParaRPr>
          </a:p>
        </p:txBody>
      </p:sp>
      <p:pic>
        <p:nvPicPr>
          <p:cNvPr id="12293" name="Picture 5" descr="A map of the world with different colored continents&#10;&#10;Description automatically generated">
            <a:extLst>
              <a:ext uri="{FF2B5EF4-FFF2-40B4-BE49-F238E27FC236}">
                <a16:creationId xmlns:a16="http://schemas.microsoft.com/office/drawing/2014/main" id="{2BB8BCE9-89E8-8C9D-497F-E451D1CD8F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327256"/>
            <a:ext cx="40513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5">
            <a:extLst>
              <a:ext uri="{FF2B5EF4-FFF2-40B4-BE49-F238E27FC236}">
                <a16:creationId xmlns:a16="http://schemas.microsoft.com/office/drawing/2014/main" id="{E8310956-437B-A07F-2727-44438309AB40}"/>
              </a:ext>
            </a:extLst>
          </p:cNvPr>
          <p:cNvSpPr txBox="1">
            <a:spLocks noChangeArrowheads="1"/>
          </p:cNvSpPr>
          <p:nvPr/>
        </p:nvSpPr>
        <p:spPr bwMode="auto">
          <a:xfrm>
            <a:off x="4849813" y="2597131"/>
            <a:ext cx="219551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dirty="0"/>
              <a:t>Internet </a:t>
            </a:r>
            <a:br>
              <a:rPr lang="en-US" altLang="en-US" dirty="0"/>
            </a:br>
            <a:r>
              <a:rPr lang="en-US" altLang="en-US" dirty="0"/>
              <a:t>provider</a:t>
            </a:r>
          </a:p>
          <a:p>
            <a:pPr eaLnBrk="1" hangingPunct="1">
              <a:lnSpc>
                <a:spcPct val="100000"/>
              </a:lnSpc>
              <a:spcBef>
                <a:spcPct val="0"/>
              </a:spcBef>
              <a:buSzTx/>
              <a:buFontTx/>
              <a:buNone/>
            </a:pPr>
            <a:endParaRPr lang="en-US" altLang="en-US" dirty="0"/>
          </a:p>
          <a:p>
            <a:pPr eaLnBrk="1" hangingPunct="1">
              <a:lnSpc>
                <a:spcPct val="100000"/>
              </a:lnSpc>
              <a:spcBef>
                <a:spcPct val="0"/>
              </a:spcBef>
              <a:buSzTx/>
              <a:buFontTx/>
              <a:buNone/>
            </a:pPr>
            <a:r>
              <a:rPr lang="en-US" altLang="en-US" dirty="0"/>
              <a:t>company </a:t>
            </a:r>
            <a:r>
              <a:rPr lang="en-US" altLang="en-US" dirty="0">
                <a:sym typeface="Wingdings" panose="05000000000000000000" pitchFamily="2" charset="2"/>
              </a:rPr>
              <a:t> </a:t>
            </a:r>
            <a:r>
              <a:rPr lang="en-US" altLang="en-US" dirty="0"/>
              <a:t>employees</a:t>
            </a:r>
            <a:br>
              <a:rPr lang="en-US" altLang="en-US" dirty="0"/>
            </a:br>
            <a:r>
              <a:rPr lang="en-US" altLang="en-US" dirty="0"/>
              <a:t>university </a:t>
            </a:r>
            <a:r>
              <a:rPr lang="en-US" altLang="en-US" dirty="0">
                <a:sym typeface="Wingdings" panose="05000000000000000000" pitchFamily="2" charset="2"/>
              </a:rPr>
              <a:t></a:t>
            </a:r>
            <a:r>
              <a:rPr lang="en-US" altLang="en-US" dirty="0"/>
              <a:t> students</a:t>
            </a:r>
          </a:p>
          <a:p>
            <a:pPr eaLnBrk="1" hangingPunct="1">
              <a:lnSpc>
                <a:spcPct val="100000"/>
              </a:lnSpc>
              <a:spcBef>
                <a:spcPct val="0"/>
              </a:spcBef>
              <a:buSzTx/>
              <a:buFontTx/>
              <a:buNone/>
            </a:pPr>
            <a:endParaRPr lang="en-US" altLang="en-US" dirty="0"/>
          </a:p>
          <a:p>
            <a:pPr eaLnBrk="1" hangingPunct="1">
              <a:lnSpc>
                <a:spcPct val="100000"/>
              </a:lnSpc>
              <a:spcBef>
                <a:spcPct val="0"/>
              </a:spcBef>
              <a:buSzTx/>
              <a:buFontTx/>
              <a:buNone/>
            </a:pPr>
            <a:r>
              <a:rPr lang="en-US" altLang="en-US" dirty="0"/>
              <a:t>National</a:t>
            </a:r>
            <a:br>
              <a:rPr lang="en-US" altLang="en-US" dirty="0"/>
            </a:br>
            <a:r>
              <a:rPr lang="en-US" altLang="en-US" dirty="0"/>
              <a:t>registry</a:t>
            </a:r>
            <a:endParaRPr lang="en-US" altLang="en-US" sz="1800" dirty="0"/>
          </a:p>
        </p:txBody>
      </p:sp>
      <p:cxnSp>
        <p:nvCxnSpPr>
          <p:cNvPr id="8" name="Straight Arrow Connector 7">
            <a:extLst>
              <a:ext uri="{FF2B5EF4-FFF2-40B4-BE49-F238E27FC236}">
                <a16:creationId xmlns:a16="http://schemas.microsoft.com/office/drawing/2014/main" id="{85DB2049-FF98-E0A3-E841-183D7BDBC320}"/>
              </a:ext>
            </a:extLst>
          </p:cNvPr>
          <p:cNvCxnSpPr>
            <a:cxnSpLocks/>
          </p:cNvCxnSpPr>
          <p:nvPr/>
        </p:nvCxnSpPr>
        <p:spPr>
          <a:xfrm>
            <a:off x="703263" y="2185968"/>
            <a:ext cx="392112"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E4E6E37C-74E0-7955-9C32-5E970014941F}"/>
              </a:ext>
            </a:extLst>
          </p:cNvPr>
          <p:cNvCxnSpPr>
            <a:cxnSpLocks/>
          </p:cNvCxnSpPr>
          <p:nvPr/>
        </p:nvCxnSpPr>
        <p:spPr>
          <a:xfrm>
            <a:off x="4379913" y="2757468"/>
            <a:ext cx="544512" cy="158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46F6C292-C270-CE43-F12A-02F543DDE5E3}"/>
              </a:ext>
            </a:extLst>
          </p:cNvPr>
          <p:cNvCxnSpPr>
            <a:cxnSpLocks/>
          </p:cNvCxnSpPr>
          <p:nvPr/>
        </p:nvCxnSpPr>
        <p:spPr>
          <a:xfrm>
            <a:off x="4337050" y="4046518"/>
            <a:ext cx="592138" cy="317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AFE2780-42B3-0920-2C52-5FF105022DCD}"/>
              </a:ext>
            </a:extLst>
          </p:cNvPr>
          <p:cNvCxnSpPr>
            <a:cxnSpLocks/>
          </p:cNvCxnSpPr>
          <p:nvPr/>
        </p:nvCxnSpPr>
        <p:spPr>
          <a:xfrm>
            <a:off x="5673725" y="4029056"/>
            <a:ext cx="479425"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299" name="TextBox 25">
            <a:extLst>
              <a:ext uri="{FF2B5EF4-FFF2-40B4-BE49-F238E27FC236}">
                <a16:creationId xmlns:a16="http://schemas.microsoft.com/office/drawing/2014/main" id="{402A5E3C-CAC9-3948-B8A0-34E411F7396E}"/>
              </a:ext>
            </a:extLst>
          </p:cNvPr>
          <p:cNvSpPr txBox="1">
            <a:spLocks noChangeArrowheads="1"/>
          </p:cNvSpPr>
          <p:nvPr/>
        </p:nvSpPr>
        <p:spPr bwMode="auto">
          <a:xfrm>
            <a:off x="6121400" y="3813156"/>
            <a:ext cx="203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200"/>
              <a:t>Internet </a:t>
            </a:r>
            <a:br>
              <a:rPr lang="en-US" altLang="en-US" sz="1200"/>
            </a:br>
            <a:r>
              <a:rPr lang="en-US" altLang="en-US" sz="1200"/>
              <a:t>provider</a:t>
            </a:r>
          </a:p>
          <a:p>
            <a:pPr eaLnBrk="1" hangingPunct="1">
              <a:lnSpc>
                <a:spcPct val="100000"/>
              </a:lnSpc>
              <a:spcBef>
                <a:spcPct val="0"/>
              </a:spcBef>
              <a:buSzTx/>
              <a:buFontTx/>
              <a:buNone/>
            </a:pPr>
            <a:endParaRPr lang="en-US" altLang="en-US" sz="1200"/>
          </a:p>
          <a:p>
            <a:pPr eaLnBrk="1" hangingPunct="1">
              <a:lnSpc>
                <a:spcPct val="100000"/>
              </a:lnSpc>
              <a:spcBef>
                <a:spcPct val="0"/>
              </a:spcBef>
              <a:buSzTx/>
              <a:buFontTx/>
              <a:buNone/>
            </a:pPr>
            <a:r>
              <a:rPr lang="en-US" altLang="en-US" sz="1200"/>
              <a:t>company </a:t>
            </a:r>
            <a:r>
              <a:rPr lang="en-US" altLang="en-US" sz="1200">
                <a:sym typeface="Wingdings" panose="05000000000000000000" pitchFamily="2" charset="2"/>
              </a:rPr>
              <a:t></a:t>
            </a:r>
            <a:r>
              <a:rPr lang="en-US" altLang="en-US" sz="1200"/>
              <a:t> employees</a:t>
            </a:r>
          </a:p>
          <a:p>
            <a:pPr eaLnBrk="1" hangingPunct="1">
              <a:lnSpc>
                <a:spcPct val="100000"/>
              </a:lnSpc>
              <a:spcBef>
                <a:spcPct val="0"/>
              </a:spcBef>
              <a:buSzTx/>
              <a:buFontTx/>
              <a:buNone/>
            </a:pPr>
            <a:r>
              <a:rPr lang="en-US" altLang="en-US" sz="1200"/>
              <a:t>university </a:t>
            </a:r>
            <a:r>
              <a:rPr lang="en-US" altLang="en-US" sz="1200">
                <a:sym typeface="Wingdings" panose="05000000000000000000" pitchFamily="2" charset="2"/>
              </a:rPr>
              <a:t></a:t>
            </a:r>
            <a:r>
              <a:rPr lang="en-US" altLang="en-US" sz="1200"/>
              <a:t> students</a:t>
            </a:r>
          </a:p>
        </p:txBody>
      </p:sp>
      <p:sp>
        <p:nvSpPr>
          <p:cNvPr id="12300" name="TextBox 26">
            <a:extLst>
              <a:ext uri="{FF2B5EF4-FFF2-40B4-BE49-F238E27FC236}">
                <a16:creationId xmlns:a16="http://schemas.microsoft.com/office/drawing/2014/main" id="{FD0A7E3D-E341-665B-794D-CD39498035E9}"/>
              </a:ext>
            </a:extLst>
          </p:cNvPr>
          <p:cNvSpPr txBox="1">
            <a:spLocks noChangeArrowheads="1"/>
          </p:cNvSpPr>
          <p:nvPr/>
        </p:nvSpPr>
        <p:spPr bwMode="auto">
          <a:xfrm>
            <a:off x="6281738" y="2459018"/>
            <a:ext cx="210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200"/>
              <a:t>                    end user</a:t>
            </a:r>
            <a:br>
              <a:rPr lang="en-US" altLang="en-US" sz="1200"/>
            </a:br>
            <a:r>
              <a:rPr lang="en-US" altLang="en-US" sz="1200"/>
              <a:t>company </a:t>
            </a:r>
            <a:r>
              <a:rPr lang="en-US" altLang="en-US" sz="1200">
                <a:sym typeface="Wingdings" panose="05000000000000000000" pitchFamily="2" charset="2"/>
              </a:rPr>
              <a:t></a:t>
            </a:r>
            <a:r>
              <a:rPr lang="en-US" altLang="en-US" sz="1200"/>
              <a:t> employees</a:t>
            </a:r>
            <a:endParaRPr lang="en-US" altLang="en-US" sz="1800"/>
          </a:p>
          <a:p>
            <a:pPr eaLnBrk="1" hangingPunct="1">
              <a:lnSpc>
                <a:spcPct val="100000"/>
              </a:lnSpc>
              <a:spcBef>
                <a:spcPct val="0"/>
              </a:spcBef>
              <a:buSzTx/>
              <a:buFontTx/>
              <a:buNone/>
            </a:pPr>
            <a:r>
              <a:rPr lang="en-US" altLang="en-US" sz="1200"/>
              <a:t>university </a:t>
            </a:r>
            <a:r>
              <a:rPr lang="en-US" altLang="en-US" sz="1200">
                <a:sym typeface="Wingdings" panose="05000000000000000000" pitchFamily="2" charset="2"/>
              </a:rPr>
              <a:t></a:t>
            </a:r>
            <a:r>
              <a:rPr lang="en-US" altLang="en-US" sz="1200"/>
              <a:t> students</a:t>
            </a:r>
          </a:p>
        </p:txBody>
      </p:sp>
      <p:cxnSp>
        <p:nvCxnSpPr>
          <p:cNvPr id="14" name="Straight Arrow Connector 13">
            <a:extLst>
              <a:ext uri="{FF2B5EF4-FFF2-40B4-BE49-F238E27FC236}">
                <a16:creationId xmlns:a16="http://schemas.microsoft.com/office/drawing/2014/main" id="{290B1A8A-C575-175F-2AB5-BAE6F64E8D57}"/>
              </a:ext>
            </a:extLst>
          </p:cNvPr>
          <p:cNvCxnSpPr>
            <a:cxnSpLocks/>
          </p:cNvCxnSpPr>
          <p:nvPr/>
        </p:nvCxnSpPr>
        <p:spPr>
          <a:xfrm>
            <a:off x="5719763" y="2776518"/>
            <a:ext cx="600075"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302" name="TextBox 30">
            <a:extLst>
              <a:ext uri="{FF2B5EF4-FFF2-40B4-BE49-F238E27FC236}">
                <a16:creationId xmlns:a16="http://schemas.microsoft.com/office/drawing/2014/main" id="{EF1B1319-2108-6A5E-620B-E92040D9DFE0}"/>
              </a:ext>
            </a:extLst>
          </p:cNvPr>
          <p:cNvSpPr txBox="1">
            <a:spLocks noChangeArrowheads="1"/>
          </p:cNvSpPr>
          <p:nvPr/>
        </p:nvSpPr>
        <p:spPr bwMode="auto">
          <a:xfrm>
            <a:off x="7185025" y="3690918"/>
            <a:ext cx="1938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200" dirty="0"/>
              <a:t>                 end user</a:t>
            </a:r>
            <a:br>
              <a:rPr lang="en-US" altLang="en-US" sz="1200" dirty="0"/>
            </a:br>
            <a:r>
              <a:rPr lang="en-US" altLang="en-US" sz="1200" dirty="0"/>
              <a:t>company </a:t>
            </a:r>
            <a:r>
              <a:rPr lang="en-US" altLang="en-US" sz="1200" dirty="0">
                <a:sym typeface="Wingdings" panose="05000000000000000000" pitchFamily="2" charset="2"/>
              </a:rPr>
              <a:t> employees</a:t>
            </a:r>
            <a:br>
              <a:rPr lang="en-US" altLang="en-US" sz="1200" dirty="0"/>
            </a:br>
            <a:r>
              <a:rPr lang="en-US" altLang="en-US" sz="1200" dirty="0"/>
              <a:t>university </a:t>
            </a:r>
            <a:r>
              <a:rPr lang="en-US" altLang="en-US" sz="1200" dirty="0">
                <a:sym typeface="Wingdings" panose="05000000000000000000" pitchFamily="2" charset="2"/>
              </a:rPr>
              <a:t> students</a:t>
            </a:r>
            <a:endParaRPr lang="en-US" altLang="en-US" sz="1200" dirty="0"/>
          </a:p>
        </p:txBody>
      </p:sp>
      <p:cxnSp>
        <p:nvCxnSpPr>
          <p:cNvPr id="16" name="Straight Arrow Connector 15">
            <a:extLst>
              <a:ext uri="{FF2B5EF4-FFF2-40B4-BE49-F238E27FC236}">
                <a16:creationId xmlns:a16="http://schemas.microsoft.com/office/drawing/2014/main" id="{75D48652-F3CF-DE7B-8749-B745D2E2AEE5}"/>
              </a:ext>
            </a:extLst>
          </p:cNvPr>
          <p:cNvCxnSpPr>
            <a:cxnSpLocks/>
          </p:cNvCxnSpPr>
          <p:nvPr/>
        </p:nvCxnSpPr>
        <p:spPr>
          <a:xfrm flipV="1">
            <a:off x="5732463" y="2601893"/>
            <a:ext cx="1412875" cy="14605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D43834E1-154E-86FF-87B1-C9CBA374E6EA}"/>
              </a:ext>
            </a:extLst>
          </p:cNvPr>
          <p:cNvCxnSpPr>
            <a:cxnSpLocks/>
          </p:cNvCxnSpPr>
          <p:nvPr/>
        </p:nvCxnSpPr>
        <p:spPr>
          <a:xfrm>
            <a:off x="5741988" y="2793981"/>
            <a:ext cx="565150" cy="1603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93C3DDC-0F1A-34EF-9102-8101C3348260}"/>
              </a:ext>
            </a:extLst>
          </p:cNvPr>
          <p:cNvCxnSpPr>
            <a:cxnSpLocks/>
          </p:cNvCxnSpPr>
          <p:nvPr/>
        </p:nvCxnSpPr>
        <p:spPr>
          <a:xfrm>
            <a:off x="5637213" y="4283056"/>
            <a:ext cx="488950" cy="2111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F60E08AD-909E-21B3-82CF-1142013A2F28}"/>
              </a:ext>
            </a:extLst>
          </p:cNvPr>
          <p:cNvCxnSpPr>
            <a:cxnSpLocks/>
          </p:cNvCxnSpPr>
          <p:nvPr/>
        </p:nvCxnSpPr>
        <p:spPr>
          <a:xfrm>
            <a:off x="5638800" y="4273531"/>
            <a:ext cx="506413" cy="40957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7E93B9B5-4AF6-CA31-E529-5077086632D2}"/>
              </a:ext>
            </a:extLst>
          </p:cNvPr>
          <p:cNvCxnSpPr>
            <a:cxnSpLocks/>
          </p:cNvCxnSpPr>
          <p:nvPr/>
        </p:nvCxnSpPr>
        <p:spPr>
          <a:xfrm>
            <a:off x="6835775" y="4035406"/>
            <a:ext cx="412750" cy="15875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B46D8AFF-72F7-33A1-85E2-A743B1B2608D}"/>
              </a:ext>
            </a:extLst>
          </p:cNvPr>
          <p:cNvCxnSpPr>
            <a:cxnSpLocks/>
          </p:cNvCxnSpPr>
          <p:nvPr/>
        </p:nvCxnSpPr>
        <p:spPr>
          <a:xfrm flipV="1">
            <a:off x="6819900" y="3833793"/>
            <a:ext cx="1143000" cy="158750"/>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221FC00-42B3-4D52-8C72-047A114E17C9}"/>
              </a:ext>
            </a:extLst>
          </p:cNvPr>
          <p:cNvCxnSpPr>
            <a:cxnSpLocks/>
          </p:cNvCxnSpPr>
          <p:nvPr/>
        </p:nvCxnSpPr>
        <p:spPr>
          <a:xfrm>
            <a:off x="6834188" y="4003656"/>
            <a:ext cx="422275"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CD3CAC40-94C8-1869-057F-C437AFE71017}"/>
              </a:ext>
            </a:extLst>
          </p:cNvPr>
          <p:cNvCxnSpPr>
            <a:cxnSpLocks/>
          </p:cNvCxnSpPr>
          <p:nvPr/>
        </p:nvCxnSpPr>
        <p:spPr>
          <a:xfrm>
            <a:off x="4376738" y="3327381"/>
            <a:ext cx="508000" cy="3159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BC7A0FE0-28B7-4B32-98D9-02AACA81363F}"/>
              </a:ext>
            </a:extLst>
          </p:cNvPr>
          <p:cNvCxnSpPr>
            <a:cxnSpLocks/>
          </p:cNvCxnSpPr>
          <p:nvPr/>
        </p:nvCxnSpPr>
        <p:spPr>
          <a:xfrm>
            <a:off x="4367213" y="3336906"/>
            <a:ext cx="527050" cy="6667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pic>
        <p:nvPicPr>
          <p:cNvPr id="12312" name="Picture 24" descr="A screenshot of a computer&#10;&#10;Description automatically generated">
            <a:extLst>
              <a:ext uri="{FF2B5EF4-FFF2-40B4-BE49-F238E27FC236}">
                <a16:creationId xmlns:a16="http://schemas.microsoft.com/office/drawing/2014/main" id="{6F9C85CD-8681-D3AD-E604-46C79EB051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816456"/>
            <a:ext cx="85661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a:extLst>
              <a:ext uri="{FF2B5EF4-FFF2-40B4-BE49-F238E27FC236}">
                <a16:creationId xmlns:a16="http://schemas.microsoft.com/office/drawing/2014/main" id="{C0196B26-9880-6D26-AB52-D4852DAE8C81}"/>
              </a:ext>
            </a:extLst>
          </p:cNvPr>
          <p:cNvCxnSpPr>
            <a:cxnSpLocks/>
          </p:cNvCxnSpPr>
          <p:nvPr/>
        </p:nvCxnSpPr>
        <p:spPr>
          <a:xfrm flipV="1">
            <a:off x="4578350" y="2201843"/>
            <a:ext cx="712788" cy="635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2314" name="Content Placeholder 2">
            <a:extLst>
              <a:ext uri="{FF2B5EF4-FFF2-40B4-BE49-F238E27FC236}">
                <a16:creationId xmlns:a16="http://schemas.microsoft.com/office/drawing/2014/main" id="{3EB20089-8AB7-AF62-9D76-FB439EE09111}"/>
              </a:ext>
            </a:extLst>
          </p:cNvPr>
          <p:cNvSpPr txBox="1">
            <a:spLocks/>
          </p:cNvSpPr>
          <p:nvPr/>
        </p:nvSpPr>
        <p:spPr bwMode="auto">
          <a:xfrm>
            <a:off x="34925" y="954088"/>
            <a:ext cx="905192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2000" dirty="0">
                <a:solidFill>
                  <a:srgbClr val="000000"/>
                </a:solidFill>
                <a:cs typeface="Calibri" panose="020F0502020204030204" pitchFamily="34" charset="0"/>
              </a:rPr>
              <a:t>- Every Internet connection has a unique IP address</a:t>
            </a:r>
            <a:endParaRPr lang="en-US" altLang="en-US" sz="2000" dirty="0"/>
          </a:p>
          <a:p>
            <a:pPr eaLnBrk="1" hangingPunct="1">
              <a:lnSpc>
                <a:spcPct val="100000"/>
              </a:lnSpc>
              <a:spcBef>
                <a:spcPct val="0"/>
              </a:spcBef>
              <a:buSzTx/>
              <a:buFontTx/>
              <a:buNone/>
            </a:pPr>
            <a:r>
              <a:rPr lang="en-US" altLang="en-US" sz="2000" dirty="0">
                <a:solidFill>
                  <a:srgbClr val="000000"/>
                </a:solidFill>
                <a:cs typeface="Calibri" panose="020F0502020204030204" pitchFamily="34" charset="0"/>
              </a:rPr>
              <a:t>- IP addresses are </a:t>
            </a:r>
            <a:r>
              <a:rPr lang="en-US" altLang="en-US" sz="2000" u="sng" dirty="0">
                <a:solidFill>
                  <a:srgbClr val="000000"/>
                </a:solidFill>
                <a:cs typeface="Calibri" panose="020F0502020204030204" pitchFamily="34" charset="0"/>
              </a:rPr>
              <a:t>initially</a:t>
            </a:r>
            <a:r>
              <a:rPr lang="en-US" altLang="en-US" sz="2000" dirty="0">
                <a:solidFill>
                  <a:srgbClr val="000000"/>
                </a:solidFill>
                <a:cs typeface="Calibri" panose="020F0502020204030204" pitchFamily="34" charset="0"/>
              </a:rPr>
              <a:t> allocated through a hierarchy, </a:t>
            </a:r>
            <a:br>
              <a:rPr lang="en-US" altLang="en-US" sz="2000" dirty="0">
                <a:solidFill>
                  <a:srgbClr val="000000"/>
                </a:solidFill>
                <a:cs typeface="Calibri" panose="020F0502020204030204" pitchFamily="34" charset="0"/>
              </a:rPr>
            </a:br>
            <a:r>
              <a:rPr lang="en-US" altLang="en-US" sz="2000" dirty="0">
                <a:solidFill>
                  <a:srgbClr val="000000"/>
                </a:solidFill>
                <a:cs typeface="Calibri" panose="020F0502020204030204" pitchFamily="34" charset="0"/>
              </a:rPr>
              <a:t>  and can “migrate” via multi-national companies, mergers, acquisitions</a:t>
            </a:r>
          </a:p>
          <a:p>
            <a:pPr eaLnBrk="1" hangingPunct="1">
              <a:lnSpc>
                <a:spcPct val="100000"/>
              </a:lnSpc>
              <a:spcBef>
                <a:spcPct val="0"/>
              </a:spcBef>
              <a:buSzTx/>
              <a:buFontTx/>
              <a:buNone/>
            </a:pPr>
            <a:endParaRPr lang="en-US" altLang="en-US" sz="2000" dirty="0">
              <a:solidFill>
                <a:srgbClr val="000000"/>
              </a:solidFill>
              <a:cs typeface="Calibri" panose="020F0502020204030204" pitchFamily="34" charset="0"/>
            </a:endParaRPr>
          </a:p>
        </p:txBody>
      </p:sp>
      <p:sp>
        <p:nvSpPr>
          <p:cNvPr id="12315" name="Rectangle 147">
            <a:extLst>
              <a:ext uri="{FF2B5EF4-FFF2-40B4-BE49-F238E27FC236}">
                <a16:creationId xmlns:a16="http://schemas.microsoft.com/office/drawing/2014/main" id="{79320BBC-423F-E32C-27E6-D9A09CF45496}"/>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whois.html</a:t>
            </a:r>
          </a:p>
        </p:txBody>
      </p:sp>
      <p:sp>
        <p:nvSpPr>
          <p:cNvPr id="2" name="TextBox 30">
            <a:extLst>
              <a:ext uri="{FF2B5EF4-FFF2-40B4-BE49-F238E27FC236}">
                <a16:creationId xmlns:a16="http://schemas.microsoft.com/office/drawing/2014/main" id="{D4A7B28F-8807-5307-8D37-61ED3215C4CC}"/>
              </a:ext>
            </a:extLst>
          </p:cNvPr>
          <p:cNvSpPr txBox="1">
            <a:spLocks noChangeArrowheads="1"/>
          </p:cNvSpPr>
          <p:nvPr/>
        </p:nvSpPr>
        <p:spPr bwMode="auto">
          <a:xfrm>
            <a:off x="263525" y="6359506"/>
            <a:ext cx="7389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600" dirty="0"/>
              <a:t>  - IPV6 Unique Local Addresses =  FC00::/8   and    FC00::/7</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D802BAE-B0B0-A5C4-254B-4900CC4C996E}"/>
              </a:ext>
            </a:extLst>
          </p:cNvPr>
          <p:cNvSpPr>
            <a:spLocks noGrp="1" noChangeArrowheads="1"/>
          </p:cNvSpPr>
          <p:nvPr>
            <p:ph type="title"/>
          </p:nvPr>
        </p:nvSpPr>
        <p:spPr/>
        <p:txBody>
          <a:bodyPr/>
          <a:lstStyle/>
          <a:p>
            <a:r>
              <a:rPr lang="en-US" altLang="en-US"/>
              <a:t>Domain Name System</a:t>
            </a:r>
          </a:p>
        </p:txBody>
      </p:sp>
      <p:sp>
        <p:nvSpPr>
          <p:cNvPr id="13315" name="Rectangle 3">
            <a:extLst>
              <a:ext uri="{FF2B5EF4-FFF2-40B4-BE49-F238E27FC236}">
                <a16:creationId xmlns:a16="http://schemas.microsoft.com/office/drawing/2014/main" id="{F50466B8-49B7-CE59-116D-B6208179BDE0}"/>
              </a:ext>
            </a:extLst>
          </p:cNvPr>
          <p:cNvSpPr>
            <a:spLocks noGrp="1" noChangeArrowheads="1"/>
          </p:cNvSpPr>
          <p:nvPr>
            <p:ph type="body" idx="1"/>
          </p:nvPr>
        </p:nvSpPr>
        <p:spPr>
          <a:xfrm>
            <a:off x="96838" y="1023938"/>
            <a:ext cx="8918575" cy="5062537"/>
          </a:xfrm>
        </p:spPr>
        <p:txBody>
          <a:bodyPr/>
          <a:lstStyle/>
          <a:p>
            <a:r>
              <a:rPr lang="en-US" altLang="en-US" sz="2400"/>
              <a:t>The Domain Name System (DNS) associates                alpha-numeric names with IP addresses</a:t>
            </a:r>
          </a:p>
          <a:p>
            <a:r>
              <a:rPr lang="en-US" altLang="en-US" sz="2400"/>
              <a:t>Names are registered with country-specific registrars or commercial registrars such as Go Daddy </a:t>
            </a:r>
          </a:p>
          <a:p>
            <a:r>
              <a:rPr lang="en-US" altLang="en-US" sz="2400"/>
              <a:t>DNS servers are distributed throughout the Internet </a:t>
            </a:r>
            <a:br>
              <a:rPr lang="en-US" altLang="en-US" sz="2400"/>
            </a:br>
            <a:r>
              <a:rPr lang="en-US" altLang="en-US" sz="2400"/>
              <a:t>- They function as a set of inter-linked phone books</a:t>
            </a:r>
          </a:p>
          <a:p>
            <a:r>
              <a:rPr lang="en-US" altLang="en-US" sz="2400"/>
              <a:t>You enter “www.navigators.com”</a:t>
            </a:r>
            <a:br>
              <a:rPr lang="en-US" altLang="en-US" sz="2400"/>
            </a:br>
            <a:r>
              <a:rPr lang="en-US" altLang="en-US" sz="2400"/>
              <a:t>DNS servers match it to “209.59.210.79”</a:t>
            </a:r>
          </a:p>
          <a:p>
            <a:r>
              <a:rPr lang="en-US" altLang="en-US" sz="2400"/>
              <a:t>Historical meaning for domain names</a:t>
            </a:r>
          </a:p>
          <a:p>
            <a:pPr lvl="1"/>
            <a:r>
              <a:rPr lang="en-US" altLang="en-US"/>
              <a:t>.com=commercial 		.net= Internet Provider	        .org = non-profit</a:t>
            </a:r>
          </a:p>
          <a:p>
            <a:pPr lvl="1"/>
            <a:r>
              <a:rPr lang="en-US" altLang="en-US"/>
              <a:t>   .uk = United kingdom        .pk= Pakistan ( </a:t>
            </a:r>
            <a:r>
              <a:rPr lang="en-US" altLang="en-US" sz="2000"/>
              <a:t>= $16/year </a:t>
            </a:r>
            <a:r>
              <a:rPr lang="en-US" altLang="en-US"/>
              <a:t>)     .ru = Russia</a:t>
            </a:r>
          </a:p>
          <a:p>
            <a:r>
              <a:rPr lang="en-US" altLang="en-US" sz="2400"/>
              <a:t>Reality….  Many country domain names are for sale </a:t>
            </a:r>
            <a:br>
              <a:rPr lang="en-US" altLang="en-US" sz="2400"/>
            </a:br>
            <a:r>
              <a:rPr lang="en-US" altLang="en-US" sz="2400"/>
              <a:t>to ANYONE from ANYWHERE</a:t>
            </a:r>
          </a:p>
        </p:txBody>
      </p:sp>
      <p:sp>
        <p:nvSpPr>
          <p:cNvPr id="13316" name="Rectangle 4">
            <a:extLst>
              <a:ext uri="{FF2B5EF4-FFF2-40B4-BE49-F238E27FC236}">
                <a16:creationId xmlns:a16="http://schemas.microsoft.com/office/drawing/2014/main" id="{44CC1FB3-10A2-D038-29E9-54537C34116B}"/>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9825CF4-DED0-D0D6-4CA8-F2613FC3099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0113"/>
            <a:ext cx="7496175"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3">
            <a:extLst>
              <a:ext uri="{FF2B5EF4-FFF2-40B4-BE49-F238E27FC236}">
                <a16:creationId xmlns:a16="http://schemas.microsoft.com/office/drawing/2014/main" id="{CF56D50F-9B50-04E0-EB62-62FBC74B650E}"/>
              </a:ext>
            </a:extLst>
          </p:cNvPr>
          <p:cNvSpPr>
            <a:spLocks noChangeArrowheads="1"/>
          </p:cNvSpPr>
          <p:nvPr/>
        </p:nvSpPr>
        <p:spPr bwMode="auto">
          <a:xfrm>
            <a:off x="685800" y="60579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0" name="Rectangle 4">
            <a:extLst>
              <a:ext uri="{FF2B5EF4-FFF2-40B4-BE49-F238E27FC236}">
                <a16:creationId xmlns:a16="http://schemas.microsoft.com/office/drawing/2014/main" id="{3BCDCB8A-43F0-5F38-4306-934685E9602A}"/>
              </a:ext>
            </a:extLst>
          </p:cNvPr>
          <p:cNvSpPr>
            <a:spLocks noChangeArrowheads="1"/>
          </p:cNvSpPr>
          <p:nvPr/>
        </p:nvSpPr>
        <p:spPr bwMode="auto">
          <a:xfrm>
            <a:off x="3124200" y="60579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1" name="Rectangle 5">
            <a:extLst>
              <a:ext uri="{FF2B5EF4-FFF2-40B4-BE49-F238E27FC236}">
                <a16:creationId xmlns:a16="http://schemas.microsoft.com/office/drawing/2014/main" id="{C407917C-3686-FC50-AAB9-8A6230B6BA84}"/>
              </a:ext>
            </a:extLst>
          </p:cNvPr>
          <p:cNvSpPr>
            <a:spLocks noChangeArrowheads="1"/>
          </p:cNvSpPr>
          <p:nvPr/>
        </p:nvSpPr>
        <p:spPr bwMode="auto">
          <a:xfrm>
            <a:off x="685800" y="60579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2" name="Rectangle 6">
            <a:extLst>
              <a:ext uri="{FF2B5EF4-FFF2-40B4-BE49-F238E27FC236}">
                <a16:creationId xmlns:a16="http://schemas.microsoft.com/office/drawing/2014/main" id="{EB493F39-1633-66F4-8365-AE51328167E6}"/>
              </a:ext>
            </a:extLst>
          </p:cNvPr>
          <p:cNvSpPr>
            <a:spLocks noChangeArrowheads="1"/>
          </p:cNvSpPr>
          <p:nvPr/>
        </p:nvSpPr>
        <p:spPr bwMode="auto">
          <a:xfrm>
            <a:off x="3124200" y="60579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3" name="Rectangle 7">
            <a:extLst>
              <a:ext uri="{FF2B5EF4-FFF2-40B4-BE49-F238E27FC236}">
                <a16:creationId xmlns:a16="http://schemas.microsoft.com/office/drawing/2014/main" id="{383FACE0-664C-32FA-6BF2-705E7BBC8C01}"/>
              </a:ext>
            </a:extLst>
          </p:cNvPr>
          <p:cNvSpPr>
            <a:spLocks noGrp="1" noChangeArrowheads="1"/>
          </p:cNvSpPr>
          <p:nvPr>
            <p:ph type="title"/>
          </p:nvPr>
        </p:nvSpPr>
        <p:spPr/>
        <p:txBody>
          <a:bodyPr/>
          <a:lstStyle/>
          <a:p>
            <a:r>
              <a:rPr lang="en-US" altLang="en-US"/>
              <a:t>Web Server / Web Site</a:t>
            </a:r>
          </a:p>
        </p:txBody>
      </p:sp>
      <p:sp>
        <p:nvSpPr>
          <p:cNvPr id="14344" name="Rectangle 8">
            <a:extLst>
              <a:ext uri="{FF2B5EF4-FFF2-40B4-BE49-F238E27FC236}">
                <a16:creationId xmlns:a16="http://schemas.microsoft.com/office/drawing/2014/main" id="{960E6E44-F8E4-2520-E46C-E39E393D9046}"/>
              </a:ext>
            </a:extLst>
          </p:cNvPr>
          <p:cNvSpPr>
            <a:spLocks noGrp="1" noChangeArrowheads="1"/>
          </p:cNvSpPr>
          <p:nvPr>
            <p:ph type="body" idx="1"/>
          </p:nvPr>
        </p:nvSpPr>
        <p:spPr>
          <a:xfrm>
            <a:off x="3073400" y="5646738"/>
            <a:ext cx="5713413" cy="1030287"/>
          </a:xfrm>
        </p:spPr>
        <p:txBody>
          <a:bodyPr/>
          <a:lstStyle/>
          <a:p>
            <a:pPr>
              <a:buFontTx/>
              <a:buNone/>
            </a:pPr>
            <a:r>
              <a:rPr lang="en-US" altLang="en-US"/>
              <a:t>Web site = the content </a:t>
            </a:r>
          </a:p>
          <a:p>
            <a:pPr>
              <a:buFontTx/>
              <a:buNone/>
            </a:pPr>
            <a:r>
              <a:rPr lang="en-US" altLang="en-US"/>
              <a:t>Web server = computer with server software and  reliable Internet connection</a:t>
            </a:r>
          </a:p>
        </p:txBody>
      </p:sp>
      <p:sp>
        <p:nvSpPr>
          <p:cNvPr id="14345" name="Rectangle 9">
            <a:extLst>
              <a:ext uri="{FF2B5EF4-FFF2-40B4-BE49-F238E27FC236}">
                <a16:creationId xmlns:a16="http://schemas.microsoft.com/office/drawing/2014/main" id="{82A850DC-AE84-A744-71CF-E9C26CFCC9E4}"/>
              </a:ext>
            </a:extLst>
          </p:cNvPr>
          <p:cNvSpPr>
            <a:spLocks noChangeArrowheads="1"/>
          </p:cNvSpPr>
          <p:nvPr/>
        </p:nvSpPr>
        <p:spPr bwMode="auto">
          <a:xfrm>
            <a:off x="7575550" y="2178050"/>
            <a:ext cx="14112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Web pages</a:t>
            </a:r>
          </a:p>
          <a:p>
            <a:pPr>
              <a:lnSpc>
                <a:spcPct val="100000"/>
              </a:lnSpc>
              <a:spcBef>
                <a:spcPct val="0"/>
              </a:spcBef>
              <a:buSzTx/>
              <a:buFontTx/>
              <a:buNone/>
            </a:pPr>
            <a:r>
              <a:rPr lang="en-US" altLang="en-US" sz="1800"/>
              <a:t>=  html</a:t>
            </a:r>
          </a:p>
        </p:txBody>
      </p:sp>
      <p:sp>
        <p:nvSpPr>
          <p:cNvPr id="14346" name="Rectangle 10">
            <a:extLst>
              <a:ext uri="{FF2B5EF4-FFF2-40B4-BE49-F238E27FC236}">
                <a16:creationId xmlns:a16="http://schemas.microsoft.com/office/drawing/2014/main" id="{592421FD-4650-643E-C469-39766C090AF0}"/>
              </a:ext>
            </a:extLst>
          </p:cNvPr>
          <p:cNvSpPr>
            <a:spLocks noChangeArrowheads="1"/>
          </p:cNvSpPr>
          <p:nvPr/>
        </p:nvSpPr>
        <p:spPr bwMode="auto">
          <a:xfrm>
            <a:off x="7643813" y="3017838"/>
            <a:ext cx="134302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Graphics</a:t>
            </a:r>
          </a:p>
          <a:p>
            <a:pPr>
              <a:lnSpc>
                <a:spcPct val="100000"/>
              </a:lnSpc>
              <a:spcBef>
                <a:spcPct val="0"/>
              </a:spcBef>
              <a:buSzTx/>
              <a:buFontTx/>
              <a:buNone/>
            </a:pPr>
            <a:r>
              <a:rPr lang="en-US" altLang="en-US" sz="1800"/>
              <a:t>= gif, jpg</a:t>
            </a:r>
          </a:p>
          <a:p>
            <a:pPr>
              <a:lnSpc>
                <a:spcPct val="100000"/>
              </a:lnSpc>
              <a:spcBef>
                <a:spcPct val="0"/>
              </a:spcBef>
              <a:buSzTx/>
              <a:buFontTx/>
              <a:buNone/>
            </a:pPr>
            <a:endParaRPr lang="en-US" altLang="en-US" sz="1800"/>
          </a:p>
          <a:p>
            <a:pPr>
              <a:lnSpc>
                <a:spcPct val="100000"/>
              </a:lnSpc>
              <a:spcBef>
                <a:spcPct val="0"/>
              </a:spcBef>
              <a:buSzTx/>
              <a:buFontTx/>
              <a:buNone/>
            </a:pPr>
            <a:r>
              <a:rPr lang="en-US" altLang="en-US" sz="1800"/>
              <a:t>Other files</a:t>
            </a:r>
          </a:p>
          <a:p>
            <a:pPr>
              <a:lnSpc>
                <a:spcPct val="100000"/>
              </a:lnSpc>
              <a:spcBef>
                <a:spcPct val="0"/>
              </a:spcBef>
              <a:buSzTx/>
              <a:buFontTx/>
              <a:buNone/>
            </a:pPr>
            <a:r>
              <a:rPr lang="en-US" altLang="en-US" sz="1800"/>
              <a:t>=pdf, ppt, doc, txt, exe, zip</a:t>
            </a:r>
          </a:p>
        </p:txBody>
      </p:sp>
      <p:grpSp>
        <p:nvGrpSpPr>
          <p:cNvPr id="14347" name="Group 11">
            <a:extLst>
              <a:ext uri="{FF2B5EF4-FFF2-40B4-BE49-F238E27FC236}">
                <a16:creationId xmlns:a16="http://schemas.microsoft.com/office/drawing/2014/main" id="{FC71E47C-3727-BF22-EF45-F888053AC4EC}"/>
              </a:ext>
            </a:extLst>
          </p:cNvPr>
          <p:cNvGrpSpPr>
            <a:grpSpLocks/>
          </p:cNvGrpSpPr>
          <p:nvPr/>
        </p:nvGrpSpPr>
        <p:grpSpPr bwMode="auto">
          <a:xfrm>
            <a:off x="3552825" y="5202238"/>
            <a:ext cx="190500" cy="215900"/>
            <a:chOff x="2238" y="3277"/>
            <a:chExt cx="120" cy="136"/>
          </a:xfrm>
        </p:grpSpPr>
        <p:sp>
          <p:nvSpPr>
            <p:cNvPr id="14355" name="Oval 12">
              <a:extLst>
                <a:ext uri="{FF2B5EF4-FFF2-40B4-BE49-F238E27FC236}">
                  <a16:creationId xmlns:a16="http://schemas.microsoft.com/office/drawing/2014/main" id="{02A87A28-85D8-CBB6-022C-3308AF5B8142}"/>
                </a:ext>
              </a:extLst>
            </p:cNvPr>
            <p:cNvSpPr>
              <a:spLocks noChangeArrowheads="1"/>
            </p:cNvSpPr>
            <p:nvPr/>
          </p:nvSpPr>
          <p:spPr bwMode="auto">
            <a:xfrm>
              <a:off x="2238" y="3277"/>
              <a:ext cx="120" cy="136"/>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56" name="Oval 13">
              <a:extLst>
                <a:ext uri="{FF2B5EF4-FFF2-40B4-BE49-F238E27FC236}">
                  <a16:creationId xmlns:a16="http://schemas.microsoft.com/office/drawing/2014/main" id="{BDDCAED9-F450-B7A7-8C09-ABF9A8C85DCC}"/>
                </a:ext>
              </a:extLst>
            </p:cNvPr>
            <p:cNvSpPr>
              <a:spLocks noChangeArrowheads="1"/>
            </p:cNvSpPr>
            <p:nvPr/>
          </p:nvSpPr>
          <p:spPr bwMode="auto">
            <a:xfrm>
              <a:off x="2262" y="3317"/>
              <a:ext cx="24" cy="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57" name="Oval 14">
              <a:extLst>
                <a:ext uri="{FF2B5EF4-FFF2-40B4-BE49-F238E27FC236}">
                  <a16:creationId xmlns:a16="http://schemas.microsoft.com/office/drawing/2014/main" id="{B8783443-BF62-C984-6B8A-87E3540A4F7E}"/>
                </a:ext>
              </a:extLst>
            </p:cNvPr>
            <p:cNvSpPr>
              <a:spLocks noChangeArrowheads="1"/>
            </p:cNvSpPr>
            <p:nvPr/>
          </p:nvSpPr>
          <p:spPr bwMode="auto">
            <a:xfrm>
              <a:off x="2318" y="3317"/>
              <a:ext cx="24" cy="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58" name="Line 15">
              <a:extLst>
                <a:ext uri="{FF2B5EF4-FFF2-40B4-BE49-F238E27FC236}">
                  <a16:creationId xmlns:a16="http://schemas.microsoft.com/office/drawing/2014/main" id="{6E05FB8A-C97D-34F9-368D-56EE88897B78}"/>
                </a:ext>
              </a:extLst>
            </p:cNvPr>
            <p:cNvSpPr>
              <a:spLocks noChangeShapeType="1"/>
            </p:cNvSpPr>
            <p:nvPr/>
          </p:nvSpPr>
          <p:spPr bwMode="auto">
            <a:xfrm>
              <a:off x="2266" y="336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16">
              <a:extLst>
                <a:ext uri="{FF2B5EF4-FFF2-40B4-BE49-F238E27FC236}">
                  <a16:creationId xmlns:a16="http://schemas.microsoft.com/office/drawing/2014/main" id="{605465A6-53C8-65A6-7C9D-1471FD07AC73}"/>
                </a:ext>
              </a:extLst>
            </p:cNvPr>
            <p:cNvSpPr>
              <a:spLocks noChangeShapeType="1"/>
            </p:cNvSpPr>
            <p:nvPr/>
          </p:nvSpPr>
          <p:spPr bwMode="auto">
            <a:xfrm flipH="1">
              <a:off x="2298" y="3369"/>
              <a:ext cx="36" cy="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48" name="Oval 17">
            <a:extLst>
              <a:ext uri="{FF2B5EF4-FFF2-40B4-BE49-F238E27FC236}">
                <a16:creationId xmlns:a16="http://schemas.microsoft.com/office/drawing/2014/main" id="{D899CA79-A581-635C-4861-5A7114E3953A}"/>
              </a:ext>
            </a:extLst>
          </p:cNvPr>
          <p:cNvSpPr>
            <a:spLocks noChangeArrowheads="1"/>
          </p:cNvSpPr>
          <p:nvPr/>
        </p:nvSpPr>
        <p:spPr bwMode="auto">
          <a:xfrm>
            <a:off x="4657725" y="5222875"/>
            <a:ext cx="241300" cy="2413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49" name="Rectangle 18">
            <a:extLst>
              <a:ext uri="{FF2B5EF4-FFF2-40B4-BE49-F238E27FC236}">
                <a16:creationId xmlns:a16="http://schemas.microsoft.com/office/drawing/2014/main" id="{C7F34511-49A3-5051-0528-B7362174A76A}"/>
              </a:ext>
            </a:extLst>
          </p:cNvPr>
          <p:cNvSpPr>
            <a:spLocks noChangeArrowheads="1"/>
          </p:cNvSpPr>
          <p:nvPr/>
        </p:nvSpPr>
        <p:spPr bwMode="auto">
          <a:xfrm>
            <a:off x="3878263" y="5224463"/>
            <a:ext cx="622300" cy="2413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4350" name="Line 19">
            <a:extLst>
              <a:ext uri="{FF2B5EF4-FFF2-40B4-BE49-F238E27FC236}">
                <a16:creationId xmlns:a16="http://schemas.microsoft.com/office/drawing/2014/main" id="{3CD78D19-1B07-B8BD-0A8E-6E481C91948E}"/>
              </a:ext>
            </a:extLst>
          </p:cNvPr>
          <p:cNvSpPr>
            <a:spLocks noChangeShapeType="1"/>
          </p:cNvSpPr>
          <p:nvPr/>
        </p:nvSpPr>
        <p:spPr bwMode="auto">
          <a:xfrm flipV="1">
            <a:off x="3590925" y="4262438"/>
            <a:ext cx="504825" cy="90963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Line 20">
            <a:extLst>
              <a:ext uri="{FF2B5EF4-FFF2-40B4-BE49-F238E27FC236}">
                <a16:creationId xmlns:a16="http://schemas.microsoft.com/office/drawing/2014/main" id="{7100F17C-0CA3-0006-6C60-A358C64D7BBE}"/>
              </a:ext>
            </a:extLst>
          </p:cNvPr>
          <p:cNvSpPr>
            <a:spLocks noChangeShapeType="1"/>
          </p:cNvSpPr>
          <p:nvPr/>
        </p:nvSpPr>
        <p:spPr bwMode="auto">
          <a:xfrm flipH="1" flipV="1">
            <a:off x="4152900" y="4652963"/>
            <a:ext cx="87313" cy="6191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Line 21">
            <a:extLst>
              <a:ext uri="{FF2B5EF4-FFF2-40B4-BE49-F238E27FC236}">
                <a16:creationId xmlns:a16="http://schemas.microsoft.com/office/drawing/2014/main" id="{885573AF-2081-ED34-B81D-9B43CC8184AB}"/>
              </a:ext>
            </a:extLst>
          </p:cNvPr>
          <p:cNvSpPr>
            <a:spLocks noChangeShapeType="1"/>
          </p:cNvSpPr>
          <p:nvPr/>
        </p:nvSpPr>
        <p:spPr bwMode="auto">
          <a:xfrm flipH="1" flipV="1">
            <a:off x="4557713" y="4956175"/>
            <a:ext cx="173037" cy="3603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Line 22">
            <a:extLst>
              <a:ext uri="{FF2B5EF4-FFF2-40B4-BE49-F238E27FC236}">
                <a16:creationId xmlns:a16="http://schemas.microsoft.com/office/drawing/2014/main" id="{7632503B-C0E6-945F-031E-2E0BD180F110}"/>
              </a:ext>
            </a:extLst>
          </p:cNvPr>
          <p:cNvSpPr>
            <a:spLocks noChangeShapeType="1"/>
          </p:cNvSpPr>
          <p:nvPr/>
        </p:nvSpPr>
        <p:spPr bwMode="auto">
          <a:xfrm flipV="1">
            <a:off x="4875213" y="5200650"/>
            <a:ext cx="808037" cy="1444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Line 23">
            <a:extLst>
              <a:ext uri="{FF2B5EF4-FFF2-40B4-BE49-F238E27FC236}">
                <a16:creationId xmlns:a16="http://schemas.microsoft.com/office/drawing/2014/main" id="{F96E047A-8524-C0CD-28F3-C7B02790E325}"/>
              </a:ext>
            </a:extLst>
          </p:cNvPr>
          <p:cNvSpPr>
            <a:spLocks noChangeShapeType="1"/>
          </p:cNvSpPr>
          <p:nvPr/>
        </p:nvSpPr>
        <p:spPr bwMode="auto">
          <a:xfrm flipV="1">
            <a:off x="4441825" y="4579938"/>
            <a:ext cx="736600" cy="77946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03CC84E-50EE-4A0F-F036-C2F89AEE364F}"/>
              </a:ext>
            </a:extLst>
          </p:cNvPr>
          <p:cNvSpPr>
            <a:spLocks noGrp="1" noChangeArrowheads="1"/>
          </p:cNvSpPr>
          <p:nvPr>
            <p:ph type="title"/>
          </p:nvPr>
        </p:nvSpPr>
        <p:spPr>
          <a:xfrm>
            <a:off x="152400" y="330200"/>
            <a:ext cx="6900863" cy="390525"/>
          </a:xfrm>
        </p:spPr>
        <p:txBody>
          <a:bodyPr/>
          <a:lstStyle/>
          <a:p>
            <a:r>
              <a:rPr lang="en-US" altLang="en-US"/>
              <a:t>A More Complex Environment</a:t>
            </a:r>
          </a:p>
        </p:txBody>
      </p:sp>
      <p:sp>
        <p:nvSpPr>
          <p:cNvPr id="15363" name="Text Box 7">
            <a:extLst>
              <a:ext uri="{FF2B5EF4-FFF2-40B4-BE49-F238E27FC236}">
                <a16:creationId xmlns:a16="http://schemas.microsoft.com/office/drawing/2014/main" id="{4F792ADD-A011-FDF5-B8DB-842D1D07CDA8}"/>
              </a:ext>
            </a:extLst>
          </p:cNvPr>
          <p:cNvSpPr txBox="1">
            <a:spLocks noChangeArrowheads="1"/>
          </p:cNvSpPr>
          <p:nvPr/>
        </p:nvSpPr>
        <p:spPr bwMode="auto">
          <a:xfrm>
            <a:off x="106363" y="3287713"/>
            <a:ext cx="8974137" cy="250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indent="28733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20000"/>
              </a:spcBef>
              <a:buSzTx/>
            </a:pPr>
            <a:r>
              <a:rPr lang="en-US" altLang="en-US" sz="2800">
                <a:latin typeface="Times New Roman" panose="02020603050405020304" pitchFamily="18" charset="0"/>
              </a:rPr>
              <a:t>Internet users interact with web server</a:t>
            </a:r>
          </a:p>
          <a:p>
            <a:pPr eaLnBrk="1" hangingPunct="1">
              <a:lnSpc>
                <a:spcPct val="100000"/>
              </a:lnSpc>
              <a:spcBef>
                <a:spcPct val="20000"/>
              </a:spcBef>
              <a:buSzTx/>
            </a:pPr>
            <a:r>
              <a:rPr lang="en-US" altLang="en-US" sz="2800">
                <a:latin typeface="Times New Roman" panose="02020603050405020304" pitchFamily="18" charset="0"/>
              </a:rPr>
              <a:t>Web server query is passed to a database</a:t>
            </a:r>
          </a:p>
          <a:p>
            <a:pPr eaLnBrk="1" hangingPunct="1">
              <a:lnSpc>
                <a:spcPct val="100000"/>
              </a:lnSpc>
              <a:spcBef>
                <a:spcPct val="20000"/>
              </a:spcBef>
              <a:buSzTx/>
            </a:pPr>
            <a:r>
              <a:rPr lang="en-US" altLang="en-US" sz="2800">
                <a:latin typeface="Times New Roman" panose="02020603050405020304" pitchFamily="18" charset="0"/>
              </a:rPr>
              <a:t>Database content is displayed in a TEMPORARY </a:t>
            </a:r>
            <a:br>
              <a:rPr lang="en-US" altLang="en-US" sz="2800">
                <a:latin typeface="Times New Roman" panose="02020603050405020304" pitchFamily="18" charset="0"/>
              </a:rPr>
            </a:br>
            <a:r>
              <a:rPr lang="en-US" altLang="en-US" sz="2800">
                <a:latin typeface="Times New Roman" panose="02020603050405020304" pitchFamily="18" charset="0"/>
              </a:rPr>
              <a:t>web page, created in response to USER-actions</a:t>
            </a:r>
          </a:p>
          <a:p>
            <a:pPr eaLnBrk="1" hangingPunct="1">
              <a:lnSpc>
                <a:spcPct val="100000"/>
              </a:lnSpc>
              <a:spcBef>
                <a:spcPct val="20000"/>
              </a:spcBef>
              <a:buSzTx/>
            </a:pPr>
            <a:r>
              <a:rPr lang="en-US" altLang="en-US" sz="2800">
                <a:latin typeface="Times New Roman" panose="02020603050405020304" pitchFamily="18" charset="0"/>
              </a:rPr>
              <a:t>Most database content is </a:t>
            </a:r>
            <a:r>
              <a:rPr lang="en-US" altLang="en-US" sz="2800" u="sng">
                <a:latin typeface="Times New Roman" panose="02020603050405020304" pitchFamily="18" charset="0"/>
              </a:rPr>
              <a:t>unreachable</a:t>
            </a:r>
            <a:r>
              <a:rPr lang="en-US" altLang="en-US" sz="2800">
                <a:latin typeface="Times New Roman" panose="02020603050405020304" pitchFamily="18" charset="0"/>
              </a:rPr>
              <a:t> by search engines</a:t>
            </a:r>
          </a:p>
        </p:txBody>
      </p:sp>
      <p:pic>
        <p:nvPicPr>
          <p:cNvPr id="15364" name="Picture 43">
            <a:extLst>
              <a:ext uri="{FF2B5EF4-FFF2-40B4-BE49-F238E27FC236}">
                <a16:creationId xmlns:a16="http://schemas.microsoft.com/office/drawing/2014/main" id="{AE70BA7B-A9BB-4D42-10E6-045AD96B8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1019175"/>
            <a:ext cx="2225675" cy="2263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5365" name="Rectangle 3">
            <a:extLst>
              <a:ext uri="{FF2B5EF4-FFF2-40B4-BE49-F238E27FC236}">
                <a16:creationId xmlns:a16="http://schemas.microsoft.com/office/drawing/2014/main" id="{F5A7F1CD-8170-064F-5E1C-A315E8FA2770}"/>
              </a:ext>
            </a:extLst>
          </p:cNvPr>
          <p:cNvSpPr>
            <a:spLocks noChangeArrowheads="1"/>
          </p:cNvSpPr>
          <p:nvPr/>
        </p:nvSpPr>
        <p:spPr bwMode="auto">
          <a:xfrm>
            <a:off x="4203700" y="1524000"/>
            <a:ext cx="2012950" cy="15081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eaLnBrk="1" hangingPunct="1">
              <a:lnSpc>
                <a:spcPct val="100000"/>
              </a:lnSpc>
              <a:spcBef>
                <a:spcPct val="0"/>
              </a:spcBef>
              <a:buSzTx/>
              <a:buFontTx/>
              <a:buNone/>
            </a:pPr>
            <a:endParaRPr lang="en-US" altLang="en-US" sz="2400"/>
          </a:p>
        </p:txBody>
      </p:sp>
      <p:sp>
        <p:nvSpPr>
          <p:cNvPr id="15366" name="Rectangle 4">
            <a:extLst>
              <a:ext uri="{FF2B5EF4-FFF2-40B4-BE49-F238E27FC236}">
                <a16:creationId xmlns:a16="http://schemas.microsoft.com/office/drawing/2014/main" id="{9C2A06EE-5FC0-C14D-D504-8C6D43C06C2E}"/>
              </a:ext>
            </a:extLst>
          </p:cNvPr>
          <p:cNvSpPr>
            <a:spLocks noChangeArrowheads="1"/>
          </p:cNvSpPr>
          <p:nvPr/>
        </p:nvSpPr>
        <p:spPr bwMode="auto">
          <a:xfrm>
            <a:off x="1974850" y="1524000"/>
            <a:ext cx="1906588" cy="1527175"/>
          </a:xfrm>
          <a:prstGeom prst="rect">
            <a:avLst/>
          </a:prstGeom>
          <a:solidFill>
            <a:srgbClr val="F1E18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eaLnBrk="1" hangingPunct="1">
              <a:lnSpc>
                <a:spcPct val="100000"/>
              </a:lnSpc>
              <a:spcBef>
                <a:spcPct val="0"/>
              </a:spcBef>
              <a:buSzTx/>
              <a:buFontTx/>
              <a:buNone/>
            </a:pPr>
            <a:endParaRPr lang="en-US" altLang="en-US" sz="2400"/>
          </a:p>
        </p:txBody>
      </p:sp>
      <p:sp>
        <p:nvSpPr>
          <p:cNvPr id="15367" name="Text Box 7">
            <a:extLst>
              <a:ext uri="{FF2B5EF4-FFF2-40B4-BE49-F238E27FC236}">
                <a16:creationId xmlns:a16="http://schemas.microsoft.com/office/drawing/2014/main" id="{8F880F77-415D-E6E1-F0F0-B849B18592F1}"/>
              </a:ext>
            </a:extLst>
          </p:cNvPr>
          <p:cNvSpPr txBox="1">
            <a:spLocks noChangeArrowheads="1"/>
          </p:cNvSpPr>
          <p:nvPr/>
        </p:nvSpPr>
        <p:spPr bwMode="auto">
          <a:xfrm>
            <a:off x="106363" y="1011238"/>
            <a:ext cx="14906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50000"/>
              </a:spcBef>
              <a:buSzTx/>
              <a:buFontTx/>
              <a:buNone/>
            </a:pPr>
            <a:r>
              <a:rPr lang="en-US" altLang="en-US" sz="2400">
                <a:latin typeface="Times New Roman" panose="02020603050405020304" pitchFamily="18" charset="0"/>
              </a:rPr>
              <a:t>User Browser</a:t>
            </a:r>
          </a:p>
        </p:txBody>
      </p:sp>
      <p:sp>
        <p:nvSpPr>
          <p:cNvPr id="15368" name="Rectangle 8">
            <a:extLst>
              <a:ext uri="{FF2B5EF4-FFF2-40B4-BE49-F238E27FC236}">
                <a16:creationId xmlns:a16="http://schemas.microsoft.com/office/drawing/2014/main" id="{7498389A-3240-767A-DE76-199A724B22DE}"/>
              </a:ext>
            </a:extLst>
          </p:cNvPr>
          <p:cNvSpPr>
            <a:spLocks noChangeArrowheads="1"/>
          </p:cNvSpPr>
          <p:nvPr/>
        </p:nvSpPr>
        <p:spPr bwMode="auto">
          <a:xfrm>
            <a:off x="1905000" y="968375"/>
            <a:ext cx="7115175" cy="2352675"/>
          </a:xfrm>
          <a:prstGeom prst="rect">
            <a:avLst/>
          </a:prstGeom>
          <a:noFill/>
          <a:ln w="38100">
            <a:solidFill>
              <a:schemeClr val="hlink"/>
            </a:solidFill>
            <a:prstDash val="sysDot"/>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369" name="Text Box 9">
            <a:extLst>
              <a:ext uri="{FF2B5EF4-FFF2-40B4-BE49-F238E27FC236}">
                <a16:creationId xmlns:a16="http://schemas.microsoft.com/office/drawing/2014/main" id="{529AEC8B-2774-AE49-898A-11CA962E95C8}"/>
              </a:ext>
            </a:extLst>
          </p:cNvPr>
          <p:cNvSpPr txBox="1">
            <a:spLocks noChangeArrowheads="1"/>
          </p:cNvSpPr>
          <p:nvPr/>
        </p:nvSpPr>
        <p:spPr bwMode="auto">
          <a:xfrm>
            <a:off x="2579688" y="1008063"/>
            <a:ext cx="3440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50000"/>
              </a:spcBef>
              <a:buSzTx/>
              <a:buFontTx/>
              <a:buNone/>
            </a:pPr>
            <a:r>
              <a:rPr lang="en-US" altLang="en-US" sz="2400">
                <a:latin typeface="Times New Roman" panose="02020603050405020304" pitchFamily="18" charset="0"/>
              </a:rPr>
              <a:t>Online Hosting</a:t>
            </a:r>
          </a:p>
        </p:txBody>
      </p:sp>
      <p:sp>
        <p:nvSpPr>
          <p:cNvPr id="15370" name="Rectangle 10">
            <a:extLst>
              <a:ext uri="{FF2B5EF4-FFF2-40B4-BE49-F238E27FC236}">
                <a16:creationId xmlns:a16="http://schemas.microsoft.com/office/drawing/2014/main" id="{D54DA714-CC59-7D96-8736-AFE9E21DA388}"/>
              </a:ext>
            </a:extLst>
          </p:cNvPr>
          <p:cNvSpPr>
            <a:spLocks noChangeArrowheads="1"/>
          </p:cNvSpPr>
          <p:nvPr/>
        </p:nvSpPr>
        <p:spPr bwMode="auto">
          <a:xfrm>
            <a:off x="2032000" y="1606550"/>
            <a:ext cx="1193800" cy="2413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t>typed form</a:t>
            </a:r>
          </a:p>
        </p:txBody>
      </p:sp>
      <p:pic>
        <p:nvPicPr>
          <p:cNvPr id="15371" name="Picture 11">
            <a:extLst>
              <a:ext uri="{FF2B5EF4-FFF2-40B4-BE49-F238E27FC236}">
                <a16:creationId xmlns:a16="http://schemas.microsoft.com/office/drawing/2014/main" id="{58858176-239C-3874-EC79-9E2B789C6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1013"/>
            <a:ext cx="1057275" cy="1120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12">
            <a:extLst>
              <a:ext uri="{FF2B5EF4-FFF2-40B4-BE49-F238E27FC236}">
                <a16:creationId xmlns:a16="http://schemas.microsoft.com/office/drawing/2014/main" id="{1B605A50-3FD1-289F-F53D-E6F160E7A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950" y="1633538"/>
            <a:ext cx="544513" cy="207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3" name="Line 13">
            <a:extLst>
              <a:ext uri="{FF2B5EF4-FFF2-40B4-BE49-F238E27FC236}">
                <a16:creationId xmlns:a16="http://schemas.microsoft.com/office/drawing/2014/main" id="{3DD04997-0801-4899-46B4-3F3079D07BBA}"/>
              </a:ext>
            </a:extLst>
          </p:cNvPr>
          <p:cNvSpPr>
            <a:spLocks noChangeShapeType="1"/>
          </p:cNvSpPr>
          <p:nvPr/>
        </p:nvSpPr>
        <p:spPr bwMode="auto">
          <a:xfrm flipV="1">
            <a:off x="1117600" y="1733550"/>
            <a:ext cx="787400" cy="4191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a:extLst>
              <a:ext uri="{FF2B5EF4-FFF2-40B4-BE49-F238E27FC236}">
                <a16:creationId xmlns:a16="http://schemas.microsoft.com/office/drawing/2014/main" id="{CA444A1A-F844-BF18-E3FF-36C967C9404A}"/>
              </a:ext>
            </a:extLst>
          </p:cNvPr>
          <p:cNvSpPr>
            <a:spLocks noChangeShapeType="1"/>
          </p:cNvSpPr>
          <p:nvPr/>
        </p:nvSpPr>
        <p:spPr bwMode="auto">
          <a:xfrm>
            <a:off x="3881438" y="1673225"/>
            <a:ext cx="2976562" cy="0"/>
          </a:xfrm>
          <a:prstGeom prst="line">
            <a:avLst/>
          </a:prstGeom>
          <a:noFill/>
          <a:ln w="508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Line 15">
            <a:extLst>
              <a:ext uri="{FF2B5EF4-FFF2-40B4-BE49-F238E27FC236}">
                <a16:creationId xmlns:a16="http://schemas.microsoft.com/office/drawing/2014/main" id="{BA71F10F-B9EA-34CC-6290-4CF64E146F56}"/>
              </a:ext>
            </a:extLst>
          </p:cNvPr>
          <p:cNvSpPr>
            <a:spLocks noChangeShapeType="1"/>
          </p:cNvSpPr>
          <p:nvPr/>
        </p:nvSpPr>
        <p:spPr bwMode="auto">
          <a:xfrm flipH="1">
            <a:off x="6972300" y="1758950"/>
            <a:ext cx="12700" cy="723900"/>
          </a:xfrm>
          <a:prstGeom prst="line">
            <a:avLst/>
          </a:prstGeom>
          <a:noFill/>
          <a:ln w="444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Line 16">
            <a:extLst>
              <a:ext uri="{FF2B5EF4-FFF2-40B4-BE49-F238E27FC236}">
                <a16:creationId xmlns:a16="http://schemas.microsoft.com/office/drawing/2014/main" id="{1016984E-68AD-0141-B285-33F7ED946204}"/>
              </a:ext>
            </a:extLst>
          </p:cNvPr>
          <p:cNvSpPr>
            <a:spLocks noChangeShapeType="1"/>
          </p:cNvSpPr>
          <p:nvPr/>
        </p:nvSpPr>
        <p:spPr bwMode="auto">
          <a:xfrm flipH="1" flipV="1">
            <a:off x="6032500" y="2825750"/>
            <a:ext cx="876300" cy="1524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Line 17">
            <a:extLst>
              <a:ext uri="{FF2B5EF4-FFF2-40B4-BE49-F238E27FC236}">
                <a16:creationId xmlns:a16="http://schemas.microsoft.com/office/drawing/2014/main" id="{4970C5C3-104D-C55C-F3F3-4F20E0518393}"/>
              </a:ext>
            </a:extLst>
          </p:cNvPr>
          <p:cNvSpPr>
            <a:spLocks noChangeShapeType="1"/>
          </p:cNvSpPr>
          <p:nvPr/>
        </p:nvSpPr>
        <p:spPr bwMode="auto">
          <a:xfrm flipH="1" flipV="1">
            <a:off x="5905500" y="2749550"/>
            <a:ext cx="10160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Line 18">
            <a:extLst>
              <a:ext uri="{FF2B5EF4-FFF2-40B4-BE49-F238E27FC236}">
                <a16:creationId xmlns:a16="http://schemas.microsoft.com/office/drawing/2014/main" id="{50B6AECB-82E6-B01B-9705-909F7128976B}"/>
              </a:ext>
            </a:extLst>
          </p:cNvPr>
          <p:cNvSpPr>
            <a:spLocks noChangeShapeType="1"/>
          </p:cNvSpPr>
          <p:nvPr/>
        </p:nvSpPr>
        <p:spPr bwMode="auto">
          <a:xfrm flipH="1">
            <a:off x="5994400" y="2520950"/>
            <a:ext cx="863600" cy="1143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19">
            <a:extLst>
              <a:ext uri="{FF2B5EF4-FFF2-40B4-BE49-F238E27FC236}">
                <a16:creationId xmlns:a16="http://schemas.microsoft.com/office/drawing/2014/main" id="{CB4DCE14-DF72-3D40-29D4-303ACA49EFFE}"/>
              </a:ext>
            </a:extLst>
          </p:cNvPr>
          <p:cNvSpPr>
            <a:spLocks noChangeShapeType="1"/>
          </p:cNvSpPr>
          <p:nvPr/>
        </p:nvSpPr>
        <p:spPr bwMode="auto">
          <a:xfrm flipH="1" flipV="1">
            <a:off x="2928938" y="2719388"/>
            <a:ext cx="1338262" cy="88900"/>
          </a:xfrm>
          <a:prstGeom prst="line">
            <a:avLst/>
          </a:prstGeom>
          <a:noFill/>
          <a:ln w="444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80" name="Group 20">
            <a:extLst>
              <a:ext uri="{FF2B5EF4-FFF2-40B4-BE49-F238E27FC236}">
                <a16:creationId xmlns:a16="http://schemas.microsoft.com/office/drawing/2014/main" id="{562F2CB3-BD1D-2B8B-B5DE-18E311A9BBA8}"/>
              </a:ext>
            </a:extLst>
          </p:cNvPr>
          <p:cNvGrpSpPr>
            <a:grpSpLocks/>
          </p:cNvGrpSpPr>
          <p:nvPr/>
        </p:nvGrpSpPr>
        <p:grpSpPr bwMode="auto">
          <a:xfrm>
            <a:off x="2357438" y="2295525"/>
            <a:ext cx="442912" cy="669925"/>
            <a:chOff x="2981" y="1766"/>
            <a:chExt cx="279" cy="422"/>
          </a:xfrm>
        </p:grpSpPr>
        <p:sp>
          <p:nvSpPr>
            <p:cNvPr id="15385" name="Rectangle 21">
              <a:extLst>
                <a:ext uri="{FF2B5EF4-FFF2-40B4-BE49-F238E27FC236}">
                  <a16:creationId xmlns:a16="http://schemas.microsoft.com/office/drawing/2014/main" id="{51246460-4BE0-7D86-8827-7FBB41D4C9DD}"/>
                </a:ext>
              </a:extLst>
            </p:cNvPr>
            <p:cNvSpPr>
              <a:spLocks noChangeArrowheads="1"/>
            </p:cNvSpPr>
            <p:nvPr/>
          </p:nvSpPr>
          <p:spPr bwMode="auto">
            <a:xfrm>
              <a:off x="2981" y="1766"/>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386" name="Line 22">
              <a:extLst>
                <a:ext uri="{FF2B5EF4-FFF2-40B4-BE49-F238E27FC236}">
                  <a16:creationId xmlns:a16="http://schemas.microsoft.com/office/drawing/2014/main" id="{231885A0-0389-F7C2-1189-B0255DB803F9}"/>
                </a:ext>
              </a:extLst>
            </p:cNvPr>
            <p:cNvSpPr>
              <a:spLocks noChangeShapeType="1"/>
            </p:cNvSpPr>
            <p:nvPr/>
          </p:nvSpPr>
          <p:spPr bwMode="auto">
            <a:xfrm>
              <a:off x="3001" y="213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Line 23">
              <a:extLst>
                <a:ext uri="{FF2B5EF4-FFF2-40B4-BE49-F238E27FC236}">
                  <a16:creationId xmlns:a16="http://schemas.microsoft.com/office/drawing/2014/main" id="{2D1F8E3B-4A66-7B41-9705-DAFF5726CEC8}"/>
                </a:ext>
              </a:extLst>
            </p:cNvPr>
            <p:cNvSpPr>
              <a:spLocks noChangeShapeType="1"/>
            </p:cNvSpPr>
            <p:nvPr/>
          </p:nvSpPr>
          <p:spPr bwMode="auto">
            <a:xfrm>
              <a:off x="3121" y="213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24">
              <a:extLst>
                <a:ext uri="{FF2B5EF4-FFF2-40B4-BE49-F238E27FC236}">
                  <a16:creationId xmlns:a16="http://schemas.microsoft.com/office/drawing/2014/main" id="{4157596B-A337-E630-1D28-AB5DF664FA86}"/>
                </a:ext>
              </a:extLst>
            </p:cNvPr>
            <p:cNvSpPr>
              <a:spLocks noChangeShapeType="1"/>
            </p:cNvSpPr>
            <p:nvPr/>
          </p:nvSpPr>
          <p:spPr bwMode="auto">
            <a:xfrm>
              <a:off x="3001" y="194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5">
              <a:extLst>
                <a:ext uri="{FF2B5EF4-FFF2-40B4-BE49-F238E27FC236}">
                  <a16:creationId xmlns:a16="http://schemas.microsoft.com/office/drawing/2014/main" id="{74E02849-EAE7-C606-47F3-B8F228397337}"/>
                </a:ext>
              </a:extLst>
            </p:cNvPr>
            <p:cNvSpPr>
              <a:spLocks noChangeShapeType="1"/>
            </p:cNvSpPr>
            <p:nvPr/>
          </p:nvSpPr>
          <p:spPr bwMode="auto">
            <a:xfrm>
              <a:off x="3001" y="196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Line 26">
              <a:extLst>
                <a:ext uri="{FF2B5EF4-FFF2-40B4-BE49-F238E27FC236}">
                  <a16:creationId xmlns:a16="http://schemas.microsoft.com/office/drawing/2014/main" id="{38AEF3EF-6436-AAAB-8FD3-769366BB35A3}"/>
                </a:ext>
              </a:extLst>
            </p:cNvPr>
            <p:cNvSpPr>
              <a:spLocks noChangeShapeType="1"/>
            </p:cNvSpPr>
            <p:nvPr/>
          </p:nvSpPr>
          <p:spPr bwMode="auto">
            <a:xfrm>
              <a:off x="3001" y="199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1" name="Line 27">
              <a:extLst>
                <a:ext uri="{FF2B5EF4-FFF2-40B4-BE49-F238E27FC236}">
                  <a16:creationId xmlns:a16="http://schemas.microsoft.com/office/drawing/2014/main" id="{3AC2DA26-2A9B-DBFF-A23A-3E85D0BFD5C3}"/>
                </a:ext>
              </a:extLst>
            </p:cNvPr>
            <p:cNvSpPr>
              <a:spLocks noChangeShapeType="1"/>
            </p:cNvSpPr>
            <p:nvPr/>
          </p:nvSpPr>
          <p:spPr bwMode="auto">
            <a:xfrm>
              <a:off x="3001" y="201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Line 28">
              <a:extLst>
                <a:ext uri="{FF2B5EF4-FFF2-40B4-BE49-F238E27FC236}">
                  <a16:creationId xmlns:a16="http://schemas.microsoft.com/office/drawing/2014/main" id="{9ADFEC99-1B95-4DAC-8C26-36F3ADF9908C}"/>
                </a:ext>
              </a:extLst>
            </p:cNvPr>
            <p:cNvSpPr>
              <a:spLocks noChangeShapeType="1"/>
            </p:cNvSpPr>
            <p:nvPr/>
          </p:nvSpPr>
          <p:spPr bwMode="auto">
            <a:xfrm>
              <a:off x="3041" y="194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3" name="Line 29">
              <a:extLst>
                <a:ext uri="{FF2B5EF4-FFF2-40B4-BE49-F238E27FC236}">
                  <a16:creationId xmlns:a16="http://schemas.microsoft.com/office/drawing/2014/main" id="{809B2BD1-65E1-6DBB-ED52-36BD6B40EB3C}"/>
                </a:ext>
              </a:extLst>
            </p:cNvPr>
            <p:cNvSpPr>
              <a:spLocks noChangeShapeType="1"/>
            </p:cNvSpPr>
            <p:nvPr/>
          </p:nvSpPr>
          <p:spPr bwMode="auto">
            <a:xfrm>
              <a:off x="3097" y="201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4" name="Line 30">
              <a:extLst>
                <a:ext uri="{FF2B5EF4-FFF2-40B4-BE49-F238E27FC236}">
                  <a16:creationId xmlns:a16="http://schemas.microsoft.com/office/drawing/2014/main" id="{97CDEBF6-4836-1A64-7121-51B41288EF73}"/>
                </a:ext>
              </a:extLst>
            </p:cNvPr>
            <p:cNvSpPr>
              <a:spLocks noChangeShapeType="1"/>
            </p:cNvSpPr>
            <p:nvPr/>
          </p:nvSpPr>
          <p:spPr bwMode="auto">
            <a:xfrm>
              <a:off x="3145" y="196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Line 31">
              <a:extLst>
                <a:ext uri="{FF2B5EF4-FFF2-40B4-BE49-F238E27FC236}">
                  <a16:creationId xmlns:a16="http://schemas.microsoft.com/office/drawing/2014/main" id="{5D640586-1B1F-5894-2C3F-5A27A5C11492}"/>
                </a:ext>
              </a:extLst>
            </p:cNvPr>
            <p:cNvSpPr>
              <a:spLocks noChangeShapeType="1"/>
            </p:cNvSpPr>
            <p:nvPr/>
          </p:nvSpPr>
          <p:spPr bwMode="auto">
            <a:xfrm>
              <a:off x="3001" y="204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6" name="Line 32">
              <a:extLst>
                <a:ext uri="{FF2B5EF4-FFF2-40B4-BE49-F238E27FC236}">
                  <a16:creationId xmlns:a16="http://schemas.microsoft.com/office/drawing/2014/main" id="{C6D5B196-04F0-6FDA-A826-3B11B0A1C0BA}"/>
                </a:ext>
              </a:extLst>
            </p:cNvPr>
            <p:cNvSpPr>
              <a:spLocks noChangeShapeType="1"/>
            </p:cNvSpPr>
            <p:nvPr/>
          </p:nvSpPr>
          <p:spPr bwMode="auto">
            <a:xfrm>
              <a:off x="3001" y="206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7" name="Line 33">
              <a:extLst>
                <a:ext uri="{FF2B5EF4-FFF2-40B4-BE49-F238E27FC236}">
                  <a16:creationId xmlns:a16="http://schemas.microsoft.com/office/drawing/2014/main" id="{3B4C070B-3196-77FA-7F57-137B2F682700}"/>
                </a:ext>
              </a:extLst>
            </p:cNvPr>
            <p:cNvSpPr>
              <a:spLocks noChangeShapeType="1"/>
            </p:cNvSpPr>
            <p:nvPr/>
          </p:nvSpPr>
          <p:spPr bwMode="auto">
            <a:xfrm>
              <a:off x="3001" y="208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8" name="Line 34">
              <a:extLst>
                <a:ext uri="{FF2B5EF4-FFF2-40B4-BE49-F238E27FC236}">
                  <a16:creationId xmlns:a16="http://schemas.microsoft.com/office/drawing/2014/main" id="{BDBCFD76-C8D1-8CB3-7492-0EB3DA68FA38}"/>
                </a:ext>
              </a:extLst>
            </p:cNvPr>
            <p:cNvSpPr>
              <a:spLocks noChangeShapeType="1"/>
            </p:cNvSpPr>
            <p:nvPr/>
          </p:nvSpPr>
          <p:spPr bwMode="auto">
            <a:xfrm>
              <a:off x="3097" y="2081"/>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9" name="Line 35">
              <a:extLst>
                <a:ext uri="{FF2B5EF4-FFF2-40B4-BE49-F238E27FC236}">
                  <a16:creationId xmlns:a16="http://schemas.microsoft.com/office/drawing/2014/main" id="{D8642ECB-CA87-29B0-B8AF-654ACEA467A5}"/>
                </a:ext>
              </a:extLst>
            </p:cNvPr>
            <p:cNvSpPr>
              <a:spLocks noChangeShapeType="1"/>
            </p:cNvSpPr>
            <p:nvPr/>
          </p:nvSpPr>
          <p:spPr bwMode="auto">
            <a:xfrm>
              <a:off x="3145" y="203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0" name="Rectangle 36">
              <a:extLst>
                <a:ext uri="{FF2B5EF4-FFF2-40B4-BE49-F238E27FC236}">
                  <a16:creationId xmlns:a16="http://schemas.microsoft.com/office/drawing/2014/main" id="{34DDAD27-0E00-F6C2-AF35-1D24D904F67F}"/>
                </a:ext>
              </a:extLst>
            </p:cNvPr>
            <p:cNvSpPr>
              <a:spLocks noChangeArrowheads="1"/>
            </p:cNvSpPr>
            <p:nvPr/>
          </p:nvSpPr>
          <p:spPr bwMode="auto">
            <a:xfrm>
              <a:off x="3125" y="1877"/>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401" name="Rectangle 37">
              <a:extLst>
                <a:ext uri="{FF2B5EF4-FFF2-40B4-BE49-F238E27FC236}">
                  <a16:creationId xmlns:a16="http://schemas.microsoft.com/office/drawing/2014/main" id="{50D1B396-3F96-4D7F-0CE9-767A0FBA0423}"/>
                </a:ext>
              </a:extLst>
            </p:cNvPr>
            <p:cNvSpPr>
              <a:spLocks noChangeArrowheads="1"/>
            </p:cNvSpPr>
            <p:nvPr/>
          </p:nvSpPr>
          <p:spPr bwMode="auto">
            <a:xfrm>
              <a:off x="3133" y="1822"/>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402" name="Oval 38">
              <a:extLst>
                <a:ext uri="{FF2B5EF4-FFF2-40B4-BE49-F238E27FC236}">
                  <a16:creationId xmlns:a16="http://schemas.microsoft.com/office/drawing/2014/main" id="{0C1BDD78-85B9-3F44-3CCF-7429A4BF3C6A}"/>
                </a:ext>
              </a:extLst>
            </p:cNvPr>
            <p:cNvSpPr>
              <a:spLocks noChangeArrowheads="1"/>
            </p:cNvSpPr>
            <p:nvPr/>
          </p:nvSpPr>
          <p:spPr bwMode="auto">
            <a:xfrm>
              <a:off x="2997" y="1790"/>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15381" name="Rectangle 39">
            <a:extLst>
              <a:ext uri="{FF2B5EF4-FFF2-40B4-BE49-F238E27FC236}">
                <a16:creationId xmlns:a16="http://schemas.microsoft.com/office/drawing/2014/main" id="{17B6F432-9C38-4F29-E956-C2B65C5B90D0}"/>
              </a:ext>
            </a:extLst>
          </p:cNvPr>
          <p:cNvSpPr>
            <a:spLocks noChangeArrowheads="1"/>
          </p:cNvSpPr>
          <p:nvPr/>
        </p:nvSpPr>
        <p:spPr bwMode="auto">
          <a:xfrm>
            <a:off x="2006600" y="1906588"/>
            <a:ext cx="1625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Web server</a:t>
            </a:r>
          </a:p>
        </p:txBody>
      </p:sp>
      <p:sp>
        <p:nvSpPr>
          <p:cNvPr id="15382" name="Line 40">
            <a:extLst>
              <a:ext uri="{FF2B5EF4-FFF2-40B4-BE49-F238E27FC236}">
                <a16:creationId xmlns:a16="http://schemas.microsoft.com/office/drawing/2014/main" id="{F10183E1-27D6-12CF-3EB4-02D6B91DF421}"/>
              </a:ext>
            </a:extLst>
          </p:cNvPr>
          <p:cNvSpPr>
            <a:spLocks noChangeShapeType="1"/>
          </p:cNvSpPr>
          <p:nvPr/>
        </p:nvSpPr>
        <p:spPr bwMode="auto">
          <a:xfrm flipH="1" flipV="1">
            <a:off x="1092200" y="2381250"/>
            <a:ext cx="1206500" cy="3048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Rectangle 41">
            <a:extLst>
              <a:ext uri="{FF2B5EF4-FFF2-40B4-BE49-F238E27FC236}">
                <a16:creationId xmlns:a16="http://schemas.microsoft.com/office/drawing/2014/main" id="{E3E4F72F-2C4F-B3D6-7298-F82ED5E3A18E}"/>
              </a:ext>
            </a:extLst>
          </p:cNvPr>
          <p:cNvSpPr>
            <a:spLocks noChangeArrowheads="1"/>
          </p:cNvSpPr>
          <p:nvPr/>
        </p:nvSpPr>
        <p:spPr bwMode="auto">
          <a:xfrm>
            <a:off x="4267200" y="2630488"/>
            <a:ext cx="1854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page </a:t>
            </a:r>
            <a:r>
              <a:rPr lang="en-US" altLang="en-US" sz="2000">
                <a:sym typeface="Wingdings" panose="05000000000000000000" pitchFamily="2" charset="2"/>
              </a:rPr>
              <a:t> data</a:t>
            </a:r>
            <a:endParaRPr lang="en-US" altLang="en-US" sz="2000"/>
          </a:p>
        </p:txBody>
      </p:sp>
      <p:sp>
        <p:nvSpPr>
          <p:cNvPr id="15384" name="Rectangle 42">
            <a:extLst>
              <a:ext uri="{FF2B5EF4-FFF2-40B4-BE49-F238E27FC236}">
                <a16:creationId xmlns:a16="http://schemas.microsoft.com/office/drawing/2014/main" id="{CF3E5412-64F4-E23E-BC0E-0B6E68EBAEB5}"/>
              </a:ext>
            </a:extLst>
          </p:cNvPr>
          <p:cNvSpPr>
            <a:spLocks noChangeArrowheads="1"/>
          </p:cNvSpPr>
          <p:nvPr/>
        </p:nvSpPr>
        <p:spPr bwMode="auto">
          <a:xfrm>
            <a:off x="4445000" y="1766888"/>
            <a:ext cx="1625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Application server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103A12DB-C3C7-2431-CDD7-1F00D0FDEF6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2330333"/>
            <a:ext cx="2962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a:extLst>
              <a:ext uri="{FF2B5EF4-FFF2-40B4-BE49-F238E27FC236}">
                <a16:creationId xmlns:a16="http://schemas.microsoft.com/office/drawing/2014/main" id="{01750F0D-285F-2C37-9ACD-B1BAD54A985C}"/>
              </a:ext>
            </a:extLst>
          </p:cNvPr>
          <p:cNvSpPr>
            <a:spLocks noGrp="1" noChangeArrowheads="1"/>
          </p:cNvSpPr>
          <p:nvPr>
            <p:ph type="title"/>
          </p:nvPr>
        </p:nvSpPr>
        <p:spPr/>
        <p:txBody>
          <a:bodyPr/>
          <a:lstStyle/>
          <a:p>
            <a:r>
              <a:rPr lang="en-US" altLang="en-US"/>
              <a:t>Accessing a Web Page</a:t>
            </a:r>
          </a:p>
        </p:txBody>
      </p:sp>
      <p:sp>
        <p:nvSpPr>
          <p:cNvPr id="16388" name="Freeform 6">
            <a:extLst>
              <a:ext uri="{FF2B5EF4-FFF2-40B4-BE49-F238E27FC236}">
                <a16:creationId xmlns:a16="http://schemas.microsoft.com/office/drawing/2014/main" id="{200A060A-62EB-BF4E-1036-F638C6BA5AAA}"/>
              </a:ext>
            </a:extLst>
          </p:cNvPr>
          <p:cNvSpPr>
            <a:spLocks/>
          </p:cNvSpPr>
          <p:nvPr/>
        </p:nvSpPr>
        <p:spPr bwMode="auto">
          <a:xfrm>
            <a:off x="6602413" y="1989020"/>
            <a:ext cx="2225675" cy="2874963"/>
          </a:xfrm>
          <a:custGeom>
            <a:avLst/>
            <a:gdLst>
              <a:gd name="T0" fmla="*/ 0 w 1408"/>
              <a:gd name="T1" fmla="*/ 0 h 1749"/>
              <a:gd name="T2" fmla="*/ 2147483647 w 1408"/>
              <a:gd name="T3" fmla="*/ 0 h 1749"/>
              <a:gd name="T4" fmla="*/ 2147483647 w 1408"/>
              <a:gd name="T5" fmla="*/ 2147483647 h 1749"/>
              <a:gd name="T6" fmla="*/ 0 w 1408"/>
              <a:gd name="T7" fmla="*/ 2147483647 h 1749"/>
              <a:gd name="T8" fmla="*/ 0 w 1408"/>
              <a:gd name="T9" fmla="*/ 0 h 17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8" h="1749">
                <a:moveTo>
                  <a:pt x="0" y="0"/>
                </a:moveTo>
                <a:lnTo>
                  <a:pt x="1407" y="0"/>
                </a:lnTo>
                <a:lnTo>
                  <a:pt x="1407" y="1748"/>
                </a:lnTo>
                <a:lnTo>
                  <a:pt x="0" y="1748"/>
                </a:lnTo>
                <a:lnTo>
                  <a:pt x="0" y="0"/>
                </a:lnTo>
              </a:path>
            </a:pathLst>
          </a:custGeom>
          <a:solidFill>
            <a:srgbClr val="FDEF9C"/>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Oval 9">
            <a:extLst>
              <a:ext uri="{FF2B5EF4-FFF2-40B4-BE49-F238E27FC236}">
                <a16:creationId xmlns:a16="http://schemas.microsoft.com/office/drawing/2014/main" id="{6DFEBC25-5C6C-5E52-C2B9-F6B29AE2C5DB}"/>
              </a:ext>
            </a:extLst>
          </p:cNvPr>
          <p:cNvSpPr>
            <a:spLocks noChangeArrowheads="1"/>
          </p:cNvSpPr>
          <p:nvPr/>
        </p:nvSpPr>
        <p:spPr bwMode="auto">
          <a:xfrm>
            <a:off x="6627813" y="1679458"/>
            <a:ext cx="2195512" cy="596900"/>
          </a:xfrm>
          <a:prstGeom prst="ellipse">
            <a:avLst/>
          </a:prstGeom>
          <a:solidFill>
            <a:srgbClr val="FEF7CA"/>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390" name="Oval 10">
            <a:extLst>
              <a:ext uri="{FF2B5EF4-FFF2-40B4-BE49-F238E27FC236}">
                <a16:creationId xmlns:a16="http://schemas.microsoft.com/office/drawing/2014/main" id="{3464F364-CCEC-93D3-FDD9-A36CCCC9FCD4}"/>
              </a:ext>
            </a:extLst>
          </p:cNvPr>
          <p:cNvSpPr>
            <a:spLocks noChangeArrowheads="1"/>
          </p:cNvSpPr>
          <p:nvPr/>
        </p:nvSpPr>
        <p:spPr bwMode="auto">
          <a:xfrm>
            <a:off x="6607175" y="4465520"/>
            <a:ext cx="2195513" cy="700088"/>
          </a:xfrm>
          <a:prstGeom prst="ellipse">
            <a:avLst/>
          </a:prstGeom>
          <a:solidFill>
            <a:srgbClr val="FDEF9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391" name="Rectangle 11">
            <a:extLst>
              <a:ext uri="{FF2B5EF4-FFF2-40B4-BE49-F238E27FC236}">
                <a16:creationId xmlns:a16="http://schemas.microsoft.com/office/drawing/2014/main" id="{2CAE269F-8FD4-4E12-2F01-56782BC047E4}"/>
              </a:ext>
            </a:extLst>
          </p:cNvPr>
          <p:cNvSpPr>
            <a:spLocks noChangeArrowheads="1"/>
          </p:cNvSpPr>
          <p:nvPr/>
        </p:nvSpPr>
        <p:spPr bwMode="auto">
          <a:xfrm>
            <a:off x="6799263" y="1773120"/>
            <a:ext cx="1892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company.com</a:t>
            </a:r>
          </a:p>
        </p:txBody>
      </p:sp>
      <p:sp>
        <p:nvSpPr>
          <p:cNvPr id="16392" name="Freeform 12">
            <a:extLst>
              <a:ext uri="{FF2B5EF4-FFF2-40B4-BE49-F238E27FC236}">
                <a16:creationId xmlns:a16="http://schemas.microsoft.com/office/drawing/2014/main" id="{CBCFD746-0226-C735-B9E1-5EEC00037094}"/>
              </a:ext>
            </a:extLst>
          </p:cNvPr>
          <p:cNvSpPr>
            <a:spLocks/>
          </p:cNvSpPr>
          <p:nvPr/>
        </p:nvSpPr>
        <p:spPr bwMode="auto">
          <a:xfrm>
            <a:off x="6734175" y="2477970"/>
            <a:ext cx="765175" cy="709613"/>
          </a:xfrm>
          <a:custGeom>
            <a:avLst/>
            <a:gdLst>
              <a:gd name="T0" fmla="*/ 0 w 482"/>
              <a:gd name="T1" fmla="*/ 2147483647 h 447"/>
              <a:gd name="T2" fmla="*/ 0 w 482"/>
              <a:gd name="T3" fmla="*/ 2147483647 h 447"/>
              <a:gd name="T4" fmla="*/ 2147483647 w 482"/>
              <a:gd name="T5" fmla="*/ 2147483647 h 447"/>
              <a:gd name="T6" fmla="*/ 2147483647 w 482"/>
              <a:gd name="T7" fmla="*/ 2147483647 h 447"/>
              <a:gd name="T8" fmla="*/ 2147483647 w 482"/>
              <a:gd name="T9" fmla="*/ 2147483647 h 447"/>
              <a:gd name="T10" fmla="*/ 2147483647 w 482"/>
              <a:gd name="T11" fmla="*/ 0 h 447"/>
              <a:gd name="T12" fmla="*/ 2147483647 w 482"/>
              <a:gd name="T13" fmla="*/ 0 h 447"/>
              <a:gd name="T14" fmla="*/ 0 w 482"/>
              <a:gd name="T15" fmla="*/ 214748364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47">
                <a:moveTo>
                  <a:pt x="0" y="55"/>
                </a:moveTo>
                <a:lnTo>
                  <a:pt x="0" y="446"/>
                </a:lnTo>
                <a:lnTo>
                  <a:pt x="481" y="446"/>
                </a:lnTo>
                <a:lnTo>
                  <a:pt x="481" y="46"/>
                </a:lnTo>
                <a:lnTo>
                  <a:pt x="181" y="46"/>
                </a:lnTo>
                <a:lnTo>
                  <a:pt x="181" y="0"/>
                </a:lnTo>
                <a:lnTo>
                  <a:pt x="18" y="0"/>
                </a:lnTo>
                <a:lnTo>
                  <a:pt x="0" y="55"/>
                </a:lnTo>
              </a:path>
            </a:pathLst>
          </a:custGeom>
          <a:solidFill>
            <a:schemeClr val="hlink"/>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Rectangle 13">
            <a:extLst>
              <a:ext uri="{FF2B5EF4-FFF2-40B4-BE49-F238E27FC236}">
                <a16:creationId xmlns:a16="http://schemas.microsoft.com/office/drawing/2014/main" id="{2509A457-CF4D-3D14-A8AC-DACB5AC20AE7}"/>
              </a:ext>
            </a:extLst>
          </p:cNvPr>
          <p:cNvSpPr>
            <a:spLocks noChangeArrowheads="1"/>
          </p:cNvSpPr>
          <p:nvPr/>
        </p:nvSpPr>
        <p:spPr bwMode="auto">
          <a:xfrm>
            <a:off x="6678613" y="2644658"/>
            <a:ext cx="828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chemeClr val="bg1"/>
                </a:solidFill>
              </a:rPr>
              <a:t>sales</a:t>
            </a:r>
          </a:p>
        </p:txBody>
      </p:sp>
      <p:sp>
        <p:nvSpPr>
          <p:cNvPr id="16394" name="Rectangle 14">
            <a:extLst>
              <a:ext uri="{FF2B5EF4-FFF2-40B4-BE49-F238E27FC236}">
                <a16:creationId xmlns:a16="http://schemas.microsoft.com/office/drawing/2014/main" id="{36926BEC-F8F1-BDB8-83D6-1ADFECAA9343}"/>
              </a:ext>
            </a:extLst>
          </p:cNvPr>
          <p:cNvSpPr>
            <a:spLocks noChangeArrowheads="1"/>
          </p:cNvSpPr>
          <p:nvPr/>
        </p:nvSpPr>
        <p:spPr bwMode="auto">
          <a:xfrm>
            <a:off x="7402513" y="3338395"/>
            <a:ext cx="1357312" cy="347663"/>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395" name="Rectangle 15">
            <a:extLst>
              <a:ext uri="{FF2B5EF4-FFF2-40B4-BE49-F238E27FC236}">
                <a16:creationId xmlns:a16="http://schemas.microsoft.com/office/drawing/2014/main" id="{B5F54B7B-939A-1C6A-63C8-9D7095441C33}"/>
              </a:ext>
            </a:extLst>
          </p:cNvPr>
          <p:cNvSpPr>
            <a:spLocks noChangeArrowheads="1"/>
          </p:cNvSpPr>
          <p:nvPr/>
        </p:nvSpPr>
        <p:spPr bwMode="auto">
          <a:xfrm>
            <a:off x="7348538" y="330982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800">
                <a:solidFill>
                  <a:schemeClr val="bg1"/>
                </a:solidFill>
              </a:rPr>
              <a:t>gadget.html</a:t>
            </a:r>
          </a:p>
        </p:txBody>
      </p:sp>
      <p:sp>
        <p:nvSpPr>
          <p:cNvPr id="16396" name="Freeform 16">
            <a:extLst>
              <a:ext uri="{FF2B5EF4-FFF2-40B4-BE49-F238E27FC236}">
                <a16:creationId xmlns:a16="http://schemas.microsoft.com/office/drawing/2014/main" id="{FE812218-3A84-0E49-C05A-8F5B1AB025AB}"/>
              </a:ext>
            </a:extLst>
          </p:cNvPr>
          <p:cNvSpPr>
            <a:spLocks/>
          </p:cNvSpPr>
          <p:nvPr/>
        </p:nvSpPr>
        <p:spPr bwMode="auto">
          <a:xfrm>
            <a:off x="8208963" y="2547820"/>
            <a:ext cx="450850" cy="452438"/>
          </a:xfrm>
          <a:custGeom>
            <a:avLst/>
            <a:gdLst>
              <a:gd name="T0" fmla="*/ 0 w 482"/>
              <a:gd name="T1" fmla="*/ 2147483647 h 447"/>
              <a:gd name="T2" fmla="*/ 0 w 482"/>
              <a:gd name="T3" fmla="*/ 2147483647 h 447"/>
              <a:gd name="T4" fmla="*/ 2147483647 w 482"/>
              <a:gd name="T5" fmla="*/ 2147483647 h 447"/>
              <a:gd name="T6" fmla="*/ 2147483647 w 482"/>
              <a:gd name="T7" fmla="*/ 2147483647 h 447"/>
              <a:gd name="T8" fmla="*/ 2147483647 w 482"/>
              <a:gd name="T9" fmla="*/ 2147483647 h 447"/>
              <a:gd name="T10" fmla="*/ 2147483647 w 482"/>
              <a:gd name="T11" fmla="*/ 0 h 447"/>
              <a:gd name="T12" fmla="*/ 2147483647 w 482"/>
              <a:gd name="T13" fmla="*/ 0 h 447"/>
              <a:gd name="T14" fmla="*/ 0 w 482"/>
              <a:gd name="T15" fmla="*/ 214748364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47">
                <a:moveTo>
                  <a:pt x="0" y="55"/>
                </a:moveTo>
                <a:lnTo>
                  <a:pt x="0" y="446"/>
                </a:lnTo>
                <a:lnTo>
                  <a:pt x="481" y="446"/>
                </a:lnTo>
                <a:lnTo>
                  <a:pt x="481" y="46"/>
                </a:lnTo>
                <a:lnTo>
                  <a:pt x="181" y="46"/>
                </a:lnTo>
                <a:lnTo>
                  <a:pt x="181" y="0"/>
                </a:lnTo>
                <a:lnTo>
                  <a:pt x="18" y="0"/>
                </a:lnTo>
                <a:lnTo>
                  <a:pt x="0" y="55"/>
                </a:lnTo>
              </a:path>
            </a:pathLst>
          </a:custGeom>
          <a:solidFill>
            <a:schemeClr val="hlink"/>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Freeform 17">
            <a:extLst>
              <a:ext uri="{FF2B5EF4-FFF2-40B4-BE49-F238E27FC236}">
                <a16:creationId xmlns:a16="http://schemas.microsoft.com/office/drawing/2014/main" id="{17F5E024-35E8-30AA-97D2-76D6E8645C2B}"/>
              </a:ext>
            </a:extLst>
          </p:cNvPr>
          <p:cNvSpPr>
            <a:spLocks/>
          </p:cNvSpPr>
          <p:nvPr/>
        </p:nvSpPr>
        <p:spPr bwMode="auto">
          <a:xfrm>
            <a:off x="8142288" y="2654183"/>
            <a:ext cx="450850" cy="452437"/>
          </a:xfrm>
          <a:custGeom>
            <a:avLst/>
            <a:gdLst>
              <a:gd name="T0" fmla="*/ 0 w 482"/>
              <a:gd name="T1" fmla="*/ 2147483647 h 447"/>
              <a:gd name="T2" fmla="*/ 0 w 482"/>
              <a:gd name="T3" fmla="*/ 2147483647 h 447"/>
              <a:gd name="T4" fmla="*/ 2147483647 w 482"/>
              <a:gd name="T5" fmla="*/ 2147483647 h 447"/>
              <a:gd name="T6" fmla="*/ 2147483647 w 482"/>
              <a:gd name="T7" fmla="*/ 2147483647 h 447"/>
              <a:gd name="T8" fmla="*/ 2147483647 w 482"/>
              <a:gd name="T9" fmla="*/ 2147483647 h 447"/>
              <a:gd name="T10" fmla="*/ 2147483647 w 482"/>
              <a:gd name="T11" fmla="*/ 0 h 447"/>
              <a:gd name="T12" fmla="*/ 2147483647 w 482"/>
              <a:gd name="T13" fmla="*/ 0 h 447"/>
              <a:gd name="T14" fmla="*/ 0 w 482"/>
              <a:gd name="T15" fmla="*/ 214748364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47">
                <a:moveTo>
                  <a:pt x="0" y="55"/>
                </a:moveTo>
                <a:lnTo>
                  <a:pt x="0" y="446"/>
                </a:lnTo>
                <a:lnTo>
                  <a:pt x="481" y="446"/>
                </a:lnTo>
                <a:lnTo>
                  <a:pt x="481" y="46"/>
                </a:lnTo>
                <a:lnTo>
                  <a:pt x="181" y="46"/>
                </a:lnTo>
                <a:lnTo>
                  <a:pt x="181" y="0"/>
                </a:lnTo>
                <a:lnTo>
                  <a:pt x="18" y="0"/>
                </a:lnTo>
                <a:lnTo>
                  <a:pt x="0" y="55"/>
                </a:lnTo>
              </a:path>
            </a:pathLst>
          </a:custGeom>
          <a:solidFill>
            <a:schemeClr val="hlink"/>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Freeform 18">
            <a:extLst>
              <a:ext uri="{FF2B5EF4-FFF2-40B4-BE49-F238E27FC236}">
                <a16:creationId xmlns:a16="http://schemas.microsoft.com/office/drawing/2014/main" id="{C7F1181D-500A-A5FA-1CFE-C107E2CE7B01}"/>
              </a:ext>
            </a:extLst>
          </p:cNvPr>
          <p:cNvSpPr>
            <a:spLocks/>
          </p:cNvSpPr>
          <p:nvPr/>
        </p:nvSpPr>
        <p:spPr bwMode="auto">
          <a:xfrm>
            <a:off x="8004175" y="2762133"/>
            <a:ext cx="450850" cy="452437"/>
          </a:xfrm>
          <a:custGeom>
            <a:avLst/>
            <a:gdLst>
              <a:gd name="T0" fmla="*/ 0 w 482"/>
              <a:gd name="T1" fmla="*/ 2147483647 h 447"/>
              <a:gd name="T2" fmla="*/ 0 w 482"/>
              <a:gd name="T3" fmla="*/ 2147483647 h 447"/>
              <a:gd name="T4" fmla="*/ 2147483647 w 482"/>
              <a:gd name="T5" fmla="*/ 2147483647 h 447"/>
              <a:gd name="T6" fmla="*/ 2147483647 w 482"/>
              <a:gd name="T7" fmla="*/ 2147483647 h 447"/>
              <a:gd name="T8" fmla="*/ 2147483647 w 482"/>
              <a:gd name="T9" fmla="*/ 2147483647 h 447"/>
              <a:gd name="T10" fmla="*/ 2147483647 w 482"/>
              <a:gd name="T11" fmla="*/ 0 h 447"/>
              <a:gd name="T12" fmla="*/ 2147483647 w 482"/>
              <a:gd name="T13" fmla="*/ 0 h 447"/>
              <a:gd name="T14" fmla="*/ 0 w 482"/>
              <a:gd name="T15" fmla="*/ 2147483647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2" h="447">
                <a:moveTo>
                  <a:pt x="0" y="55"/>
                </a:moveTo>
                <a:lnTo>
                  <a:pt x="0" y="446"/>
                </a:lnTo>
                <a:lnTo>
                  <a:pt x="481" y="446"/>
                </a:lnTo>
                <a:lnTo>
                  <a:pt x="481" y="46"/>
                </a:lnTo>
                <a:lnTo>
                  <a:pt x="181" y="46"/>
                </a:lnTo>
                <a:lnTo>
                  <a:pt x="181" y="0"/>
                </a:lnTo>
                <a:lnTo>
                  <a:pt x="18" y="0"/>
                </a:lnTo>
                <a:lnTo>
                  <a:pt x="0" y="55"/>
                </a:lnTo>
              </a:path>
            </a:pathLst>
          </a:custGeom>
          <a:solidFill>
            <a:schemeClr val="hlink"/>
          </a:solidFill>
          <a:ln w="254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9">
            <a:extLst>
              <a:ext uri="{FF2B5EF4-FFF2-40B4-BE49-F238E27FC236}">
                <a16:creationId xmlns:a16="http://schemas.microsoft.com/office/drawing/2014/main" id="{536D93C6-3631-0198-3B28-DEF51C1B11A4}"/>
              </a:ext>
            </a:extLst>
          </p:cNvPr>
          <p:cNvSpPr>
            <a:spLocks noChangeShapeType="1"/>
          </p:cNvSpPr>
          <p:nvPr/>
        </p:nvSpPr>
        <p:spPr bwMode="auto">
          <a:xfrm>
            <a:off x="6948488" y="3200283"/>
            <a:ext cx="6350" cy="257175"/>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Line 20">
            <a:extLst>
              <a:ext uri="{FF2B5EF4-FFF2-40B4-BE49-F238E27FC236}">
                <a16:creationId xmlns:a16="http://schemas.microsoft.com/office/drawing/2014/main" id="{D8E1E6A0-8C63-8691-1A65-9CA15CB3FFB9}"/>
              </a:ext>
            </a:extLst>
          </p:cNvPr>
          <p:cNvSpPr>
            <a:spLocks noChangeShapeType="1"/>
          </p:cNvSpPr>
          <p:nvPr/>
        </p:nvSpPr>
        <p:spPr bwMode="auto">
          <a:xfrm>
            <a:off x="6954838" y="3447933"/>
            <a:ext cx="447675"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Rectangle 21">
            <a:extLst>
              <a:ext uri="{FF2B5EF4-FFF2-40B4-BE49-F238E27FC236}">
                <a16:creationId xmlns:a16="http://schemas.microsoft.com/office/drawing/2014/main" id="{97DDAC72-742B-89A4-DFEB-D582F6B528BB}"/>
              </a:ext>
            </a:extLst>
          </p:cNvPr>
          <p:cNvSpPr>
            <a:spLocks noChangeArrowheads="1"/>
          </p:cNvSpPr>
          <p:nvPr/>
        </p:nvSpPr>
        <p:spPr bwMode="auto">
          <a:xfrm>
            <a:off x="36415" y="919457"/>
            <a:ext cx="898048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ts val="2700"/>
              </a:lnSpc>
              <a:spcBef>
                <a:spcPct val="0"/>
              </a:spcBef>
              <a:buSzTx/>
              <a:buFontTx/>
              <a:buNone/>
            </a:pPr>
            <a:r>
              <a:rPr lang="en-US" altLang="en-US" sz="2000" dirty="0"/>
              <a:t>1. Browser requests URL: http://www.company.com/sales/gadget.html</a:t>
            </a:r>
          </a:p>
          <a:p>
            <a:pPr>
              <a:lnSpc>
                <a:spcPts val="2700"/>
              </a:lnSpc>
              <a:spcBef>
                <a:spcPct val="0"/>
              </a:spcBef>
              <a:buSzTx/>
              <a:buFontTx/>
              <a:buNone/>
            </a:pPr>
            <a:r>
              <a:rPr lang="en-US" altLang="en-US" sz="2000" dirty="0"/>
              <a:t>2. Domain name look-up:  root </a:t>
            </a:r>
            <a:r>
              <a:rPr lang="en-US" altLang="en-US" sz="2000" dirty="0">
                <a:sym typeface="Wingdings" panose="05000000000000000000" pitchFamily="2" charset="2"/>
              </a:rPr>
              <a:t> .com </a:t>
            </a:r>
            <a:r>
              <a:rPr lang="en-US" altLang="en-US" sz="2000" dirty="0"/>
              <a:t> company.com </a:t>
            </a:r>
            <a:r>
              <a:rPr lang="en-US" altLang="en-US" sz="2000" dirty="0">
                <a:sym typeface="Wingdings" panose="05000000000000000000" pitchFamily="2" charset="2"/>
              </a:rPr>
              <a:t> IP #</a:t>
            </a:r>
            <a:endParaRPr lang="en-US" altLang="en-US" sz="2000" dirty="0"/>
          </a:p>
        </p:txBody>
      </p:sp>
      <p:sp>
        <p:nvSpPr>
          <p:cNvPr id="16402" name="Rectangle 22">
            <a:extLst>
              <a:ext uri="{FF2B5EF4-FFF2-40B4-BE49-F238E27FC236}">
                <a16:creationId xmlns:a16="http://schemas.microsoft.com/office/drawing/2014/main" id="{904A718B-3E6C-26EF-AA13-39A7CCAAE341}"/>
              </a:ext>
            </a:extLst>
          </p:cNvPr>
          <p:cNvSpPr>
            <a:spLocks noChangeArrowheads="1"/>
          </p:cNvSpPr>
          <p:nvPr/>
        </p:nvSpPr>
        <p:spPr bwMode="auto">
          <a:xfrm>
            <a:off x="3035300" y="2252545"/>
            <a:ext cx="321945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3. Connect to web server</a:t>
            </a:r>
          </a:p>
        </p:txBody>
      </p:sp>
      <p:sp>
        <p:nvSpPr>
          <p:cNvPr id="16403" name="Rectangle 24">
            <a:extLst>
              <a:ext uri="{FF2B5EF4-FFF2-40B4-BE49-F238E27FC236}">
                <a16:creationId xmlns:a16="http://schemas.microsoft.com/office/drawing/2014/main" id="{3E8A1943-FD87-B4B2-CFE3-33B3DD1E840B}"/>
              </a:ext>
            </a:extLst>
          </p:cNvPr>
          <p:cNvSpPr>
            <a:spLocks noChangeArrowheads="1"/>
          </p:cNvSpPr>
          <p:nvPr/>
        </p:nvSpPr>
        <p:spPr bwMode="auto">
          <a:xfrm>
            <a:off x="144463" y="5086233"/>
            <a:ext cx="29035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6. Browser displays </a:t>
            </a:r>
            <a:br>
              <a:rPr lang="en-US" altLang="en-US" sz="2000"/>
            </a:br>
            <a:r>
              <a:rPr lang="en-US" altLang="en-US" sz="2000"/>
              <a:t>downloaded content</a:t>
            </a:r>
          </a:p>
        </p:txBody>
      </p:sp>
      <p:sp>
        <p:nvSpPr>
          <p:cNvPr id="16404" name="Line 25">
            <a:extLst>
              <a:ext uri="{FF2B5EF4-FFF2-40B4-BE49-F238E27FC236}">
                <a16:creationId xmlns:a16="http://schemas.microsoft.com/office/drawing/2014/main" id="{E27E46BF-1B17-14E7-6900-3ECC90F41BE2}"/>
              </a:ext>
            </a:extLst>
          </p:cNvPr>
          <p:cNvSpPr>
            <a:spLocks noChangeShapeType="1"/>
          </p:cNvSpPr>
          <p:nvPr/>
        </p:nvSpPr>
        <p:spPr bwMode="auto">
          <a:xfrm>
            <a:off x="2771775" y="2633545"/>
            <a:ext cx="3748088" cy="1588"/>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Line 26">
            <a:extLst>
              <a:ext uri="{FF2B5EF4-FFF2-40B4-BE49-F238E27FC236}">
                <a16:creationId xmlns:a16="http://schemas.microsoft.com/office/drawing/2014/main" id="{45841F67-4EE3-B9F4-87D9-399E4168CF56}"/>
              </a:ext>
            </a:extLst>
          </p:cNvPr>
          <p:cNvSpPr>
            <a:spLocks noChangeShapeType="1"/>
          </p:cNvSpPr>
          <p:nvPr/>
        </p:nvSpPr>
        <p:spPr bwMode="auto">
          <a:xfrm flipH="1" flipV="1">
            <a:off x="2986088" y="3584458"/>
            <a:ext cx="4408487" cy="0"/>
          </a:xfrm>
          <a:prstGeom prst="line">
            <a:avLst/>
          </a:prstGeom>
          <a:noFill/>
          <a:ln w="508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6" name="Line 28">
            <a:extLst>
              <a:ext uri="{FF2B5EF4-FFF2-40B4-BE49-F238E27FC236}">
                <a16:creationId xmlns:a16="http://schemas.microsoft.com/office/drawing/2014/main" id="{F721BDAB-3EB9-E092-4997-1E302337AF97}"/>
              </a:ext>
            </a:extLst>
          </p:cNvPr>
          <p:cNvSpPr>
            <a:spLocks noChangeShapeType="1"/>
          </p:cNvSpPr>
          <p:nvPr/>
        </p:nvSpPr>
        <p:spPr bwMode="auto">
          <a:xfrm>
            <a:off x="2916238" y="4209933"/>
            <a:ext cx="4038600" cy="0"/>
          </a:xfrm>
          <a:prstGeom prst="line">
            <a:avLst/>
          </a:prstGeom>
          <a:noFill/>
          <a:ln w="34925">
            <a:solidFill>
              <a:schemeClr val="tx1"/>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7" name="Rectangle 29">
            <a:extLst>
              <a:ext uri="{FF2B5EF4-FFF2-40B4-BE49-F238E27FC236}">
                <a16:creationId xmlns:a16="http://schemas.microsoft.com/office/drawing/2014/main" id="{94422AC0-7858-2C04-D65D-CA18960C1714}"/>
              </a:ext>
            </a:extLst>
          </p:cNvPr>
          <p:cNvSpPr>
            <a:spLocks noChangeArrowheads="1"/>
          </p:cNvSpPr>
          <p:nvPr/>
        </p:nvSpPr>
        <p:spPr bwMode="auto">
          <a:xfrm>
            <a:off x="3048000" y="3825758"/>
            <a:ext cx="34940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5. graphics, video, cookies</a:t>
            </a:r>
          </a:p>
        </p:txBody>
      </p:sp>
      <p:sp>
        <p:nvSpPr>
          <p:cNvPr id="16408" name="Rectangle 30">
            <a:extLst>
              <a:ext uri="{FF2B5EF4-FFF2-40B4-BE49-F238E27FC236}">
                <a16:creationId xmlns:a16="http://schemas.microsoft.com/office/drawing/2014/main" id="{5145FDE7-8F82-B330-1777-A5C514D19EEA}"/>
              </a:ext>
            </a:extLst>
          </p:cNvPr>
          <p:cNvSpPr>
            <a:spLocks noChangeArrowheads="1"/>
          </p:cNvSpPr>
          <p:nvPr/>
        </p:nvSpPr>
        <p:spPr bwMode="auto">
          <a:xfrm>
            <a:off x="49213" y="6097470"/>
            <a:ext cx="7454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“Page not found”- Try shortening the URL</a:t>
            </a:r>
          </a:p>
        </p:txBody>
      </p:sp>
      <p:grpSp>
        <p:nvGrpSpPr>
          <p:cNvPr id="16409" name="Group 31">
            <a:extLst>
              <a:ext uri="{FF2B5EF4-FFF2-40B4-BE49-F238E27FC236}">
                <a16:creationId xmlns:a16="http://schemas.microsoft.com/office/drawing/2014/main" id="{ED72236A-8DB4-784C-21B2-57BF682C34D4}"/>
              </a:ext>
            </a:extLst>
          </p:cNvPr>
          <p:cNvGrpSpPr>
            <a:grpSpLocks/>
          </p:cNvGrpSpPr>
          <p:nvPr/>
        </p:nvGrpSpPr>
        <p:grpSpPr bwMode="auto">
          <a:xfrm>
            <a:off x="7078663" y="3989270"/>
            <a:ext cx="311150" cy="309563"/>
            <a:chOff x="2240" y="3275"/>
            <a:chExt cx="120" cy="136"/>
          </a:xfrm>
        </p:grpSpPr>
        <p:sp>
          <p:nvSpPr>
            <p:cNvPr id="16421" name="Oval 32">
              <a:extLst>
                <a:ext uri="{FF2B5EF4-FFF2-40B4-BE49-F238E27FC236}">
                  <a16:creationId xmlns:a16="http://schemas.microsoft.com/office/drawing/2014/main" id="{68AB3182-2DAB-277D-DCBA-9B1A1BA11788}"/>
                </a:ext>
              </a:extLst>
            </p:cNvPr>
            <p:cNvSpPr>
              <a:spLocks noChangeArrowheads="1"/>
            </p:cNvSpPr>
            <p:nvPr/>
          </p:nvSpPr>
          <p:spPr bwMode="auto">
            <a:xfrm>
              <a:off x="2240" y="3275"/>
              <a:ext cx="120" cy="136"/>
            </a:xfrm>
            <a:prstGeom prst="ellipse">
              <a:avLst/>
            </a:prstGeom>
            <a:solidFill>
              <a:srgbClr val="FAFD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422" name="Oval 33">
              <a:extLst>
                <a:ext uri="{FF2B5EF4-FFF2-40B4-BE49-F238E27FC236}">
                  <a16:creationId xmlns:a16="http://schemas.microsoft.com/office/drawing/2014/main" id="{59300ED9-4CAE-3E9F-4AEE-C8CF736F73F1}"/>
                </a:ext>
              </a:extLst>
            </p:cNvPr>
            <p:cNvSpPr>
              <a:spLocks noChangeArrowheads="1"/>
            </p:cNvSpPr>
            <p:nvPr/>
          </p:nvSpPr>
          <p:spPr bwMode="auto">
            <a:xfrm>
              <a:off x="2262" y="3317"/>
              <a:ext cx="24" cy="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423" name="Oval 34">
              <a:extLst>
                <a:ext uri="{FF2B5EF4-FFF2-40B4-BE49-F238E27FC236}">
                  <a16:creationId xmlns:a16="http://schemas.microsoft.com/office/drawing/2014/main" id="{08E28F61-18F6-ECA9-0B82-6A841508982A}"/>
                </a:ext>
              </a:extLst>
            </p:cNvPr>
            <p:cNvSpPr>
              <a:spLocks noChangeArrowheads="1"/>
            </p:cNvSpPr>
            <p:nvPr/>
          </p:nvSpPr>
          <p:spPr bwMode="auto">
            <a:xfrm>
              <a:off x="2318" y="3317"/>
              <a:ext cx="24" cy="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424" name="Line 35">
              <a:extLst>
                <a:ext uri="{FF2B5EF4-FFF2-40B4-BE49-F238E27FC236}">
                  <a16:creationId xmlns:a16="http://schemas.microsoft.com/office/drawing/2014/main" id="{8EC7071F-CAE9-4E9D-8E3C-1926E95E49BE}"/>
                </a:ext>
              </a:extLst>
            </p:cNvPr>
            <p:cNvSpPr>
              <a:spLocks noChangeShapeType="1"/>
            </p:cNvSpPr>
            <p:nvPr/>
          </p:nvSpPr>
          <p:spPr bwMode="auto">
            <a:xfrm>
              <a:off x="2266" y="336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5" name="Line 36">
              <a:extLst>
                <a:ext uri="{FF2B5EF4-FFF2-40B4-BE49-F238E27FC236}">
                  <a16:creationId xmlns:a16="http://schemas.microsoft.com/office/drawing/2014/main" id="{5D1A24CF-EEE9-DC02-16F9-7E5D028F7E23}"/>
                </a:ext>
              </a:extLst>
            </p:cNvPr>
            <p:cNvSpPr>
              <a:spLocks noChangeShapeType="1"/>
            </p:cNvSpPr>
            <p:nvPr/>
          </p:nvSpPr>
          <p:spPr bwMode="auto">
            <a:xfrm flipH="1">
              <a:off x="2298" y="3369"/>
              <a:ext cx="36" cy="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10" name="Rectangle 37">
            <a:extLst>
              <a:ext uri="{FF2B5EF4-FFF2-40B4-BE49-F238E27FC236}">
                <a16:creationId xmlns:a16="http://schemas.microsoft.com/office/drawing/2014/main" id="{E0A56A66-14AF-3B0B-2F94-E64076C02A8B}"/>
              </a:ext>
            </a:extLst>
          </p:cNvPr>
          <p:cNvSpPr>
            <a:spLocks noChangeArrowheads="1"/>
          </p:cNvSpPr>
          <p:nvPr/>
        </p:nvSpPr>
        <p:spPr bwMode="auto">
          <a:xfrm>
            <a:off x="7315200" y="3989270"/>
            <a:ext cx="8715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 logo.gif</a:t>
            </a:r>
          </a:p>
        </p:txBody>
      </p:sp>
      <p:sp>
        <p:nvSpPr>
          <p:cNvPr id="16411" name="Rectangle 22">
            <a:extLst>
              <a:ext uri="{FF2B5EF4-FFF2-40B4-BE49-F238E27FC236}">
                <a16:creationId xmlns:a16="http://schemas.microsoft.com/office/drawing/2014/main" id="{9F990A2D-67DD-43B6-84C2-7EE5085DCE4E}"/>
              </a:ext>
            </a:extLst>
          </p:cNvPr>
          <p:cNvSpPr>
            <a:spLocks noChangeArrowheads="1"/>
          </p:cNvSpPr>
          <p:nvPr/>
        </p:nvSpPr>
        <p:spPr bwMode="auto">
          <a:xfrm>
            <a:off x="2801938" y="3138370"/>
            <a:ext cx="2944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4. Web page – Text</a:t>
            </a:r>
          </a:p>
        </p:txBody>
      </p:sp>
      <p:pic>
        <p:nvPicPr>
          <p:cNvPr id="16412" name="Picture 38">
            <a:extLst>
              <a:ext uri="{FF2B5EF4-FFF2-40B4-BE49-F238E27FC236}">
                <a16:creationId xmlns:a16="http://schemas.microsoft.com/office/drawing/2014/main" id="{C64E75F7-5F9C-4C0C-7FF9-810FD97BE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5270383"/>
            <a:ext cx="992188" cy="11922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6413" name="Freeform 4">
            <a:extLst>
              <a:ext uri="{FF2B5EF4-FFF2-40B4-BE49-F238E27FC236}">
                <a16:creationId xmlns:a16="http://schemas.microsoft.com/office/drawing/2014/main" id="{BB1D8765-3ABA-0FEC-4C6B-32BFDA692CEA}"/>
              </a:ext>
            </a:extLst>
          </p:cNvPr>
          <p:cNvSpPr>
            <a:spLocks/>
          </p:cNvSpPr>
          <p:nvPr/>
        </p:nvSpPr>
        <p:spPr bwMode="auto">
          <a:xfrm>
            <a:off x="5659438" y="4208345"/>
            <a:ext cx="1960562" cy="1311275"/>
          </a:xfrm>
          <a:custGeom>
            <a:avLst/>
            <a:gdLst>
              <a:gd name="T0" fmla="*/ 1702434 w 1988289"/>
              <a:gd name="T1" fmla="*/ 97072 h 1701209"/>
              <a:gd name="T2" fmla="*/ 773834 w 1988289"/>
              <a:gd name="T3" fmla="*/ 78871 h 1701209"/>
              <a:gd name="T4" fmla="*/ 600859 w 1988289"/>
              <a:gd name="T5" fmla="*/ 21234 h 1701209"/>
              <a:gd name="T6" fmla="*/ 0 w 1988289"/>
              <a:gd name="T7" fmla="*/ 0 h 1701209"/>
              <a:gd name="T8" fmla="*/ 0 w 1988289"/>
              <a:gd name="T9" fmla="*/ 0 h 1701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8289" h="1701209">
                <a:moveTo>
                  <a:pt x="1988289" y="1701209"/>
                </a:moveTo>
                <a:cubicBezTo>
                  <a:pt x="1553240" y="1652476"/>
                  <a:pt x="1118191" y="1603744"/>
                  <a:pt x="903768" y="1382233"/>
                </a:cubicBezTo>
                <a:cubicBezTo>
                  <a:pt x="689345" y="1160721"/>
                  <a:pt x="852377" y="602512"/>
                  <a:pt x="701749" y="372140"/>
                </a:cubicBezTo>
                <a:cubicBezTo>
                  <a:pt x="551121" y="141768"/>
                  <a:pt x="0" y="0"/>
                  <a:pt x="0" y="0"/>
                </a:cubicBezTo>
              </a:path>
            </a:pathLst>
          </a:custGeom>
          <a:noFill/>
          <a:ln w="222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4" name="Freeform 43">
            <a:extLst>
              <a:ext uri="{FF2B5EF4-FFF2-40B4-BE49-F238E27FC236}">
                <a16:creationId xmlns:a16="http://schemas.microsoft.com/office/drawing/2014/main" id="{7D08E24C-6048-D8A0-6BB4-C07739AC061B}"/>
              </a:ext>
            </a:extLst>
          </p:cNvPr>
          <p:cNvSpPr>
            <a:spLocks/>
          </p:cNvSpPr>
          <p:nvPr/>
        </p:nvSpPr>
        <p:spPr bwMode="auto">
          <a:xfrm>
            <a:off x="5535613" y="4194058"/>
            <a:ext cx="2146300" cy="1784350"/>
          </a:xfrm>
          <a:custGeom>
            <a:avLst/>
            <a:gdLst>
              <a:gd name="T0" fmla="*/ 4609320 w 1988289"/>
              <a:gd name="T1" fmla="*/ 2874264 h 1701209"/>
              <a:gd name="T2" fmla="*/ 2095147 w 1988289"/>
              <a:gd name="T3" fmla="*/ 2335339 h 1701209"/>
              <a:gd name="T4" fmla="*/ 1626819 w 1988289"/>
              <a:gd name="T5" fmla="*/ 628746 h 1701209"/>
              <a:gd name="T6" fmla="*/ 0 w 1988289"/>
              <a:gd name="T7" fmla="*/ 0 h 1701209"/>
              <a:gd name="T8" fmla="*/ 0 w 1988289"/>
              <a:gd name="T9" fmla="*/ 0 h 1701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8289" h="1701209">
                <a:moveTo>
                  <a:pt x="1988289" y="1701209"/>
                </a:moveTo>
                <a:cubicBezTo>
                  <a:pt x="1553240" y="1652476"/>
                  <a:pt x="1118191" y="1603744"/>
                  <a:pt x="903768" y="1382233"/>
                </a:cubicBezTo>
                <a:cubicBezTo>
                  <a:pt x="689345" y="1160721"/>
                  <a:pt x="852377" y="602512"/>
                  <a:pt x="701749" y="372140"/>
                </a:cubicBezTo>
                <a:cubicBezTo>
                  <a:pt x="551121" y="141768"/>
                  <a:pt x="0" y="0"/>
                  <a:pt x="0" y="0"/>
                </a:cubicBezTo>
              </a:path>
            </a:pathLst>
          </a:custGeom>
          <a:noFill/>
          <a:ln w="222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415" name="Picture 39">
            <a:extLst>
              <a:ext uri="{FF2B5EF4-FFF2-40B4-BE49-F238E27FC236}">
                <a16:creationId xmlns:a16="http://schemas.microsoft.com/office/drawing/2014/main" id="{6EFA540F-A150-24F4-3E11-FFCF5DBC0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63" y="4551245"/>
            <a:ext cx="982662" cy="536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6416" name="Freeform 60">
            <a:extLst>
              <a:ext uri="{FF2B5EF4-FFF2-40B4-BE49-F238E27FC236}">
                <a16:creationId xmlns:a16="http://schemas.microsoft.com/office/drawing/2014/main" id="{D0B020C2-F4DD-CD9B-06AF-D8C421EFBC0F}"/>
              </a:ext>
            </a:extLst>
          </p:cNvPr>
          <p:cNvSpPr>
            <a:spLocks/>
          </p:cNvSpPr>
          <p:nvPr/>
        </p:nvSpPr>
        <p:spPr bwMode="auto">
          <a:xfrm>
            <a:off x="6084888" y="4208345"/>
            <a:ext cx="1139825" cy="577850"/>
          </a:xfrm>
          <a:custGeom>
            <a:avLst/>
            <a:gdLst>
              <a:gd name="T0" fmla="*/ 4368 w 1988289"/>
              <a:gd name="T1" fmla="*/ 12 h 1701209"/>
              <a:gd name="T2" fmla="*/ 1986 w 1988289"/>
              <a:gd name="T3" fmla="*/ 10 h 1701209"/>
              <a:gd name="T4" fmla="*/ 1542 w 1988289"/>
              <a:gd name="T5" fmla="*/ 2 h 1701209"/>
              <a:gd name="T6" fmla="*/ 0 w 1988289"/>
              <a:gd name="T7" fmla="*/ 0 h 1701209"/>
              <a:gd name="T8" fmla="*/ 0 w 1988289"/>
              <a:gd name="T9" fmla="*/ 0 h 1701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8289" h="1701209">
                <a:moveTo>
                  <a:pt x="1988289" y="1701209"/>
                </a:moveTo>
                <a:cubicBezTo>
                  <a:pt x="1553240" y="1652476"/>
                  <a:pt x="1118191" y="1603744"/>
                  <a:pt x="903768" y="1382233"/>
                </a:cubicBezTo>
                <a:cubicBezTo>
                  <a:pt x="689345" y="1160721"/>
                  <a:pt x="852377" y="602512"/>
                  <a:pt x="701749" y="372140"/>
                </a:cubicBezTo>
                <a:cubicBezTo>
                  <a:pt x="551121" y="141768"/>
                  <a:pt x="0" y="0"/>
                  <a:pt x="0" y="0"/>
                </a:cubicBezTo>
              </a:path>
            </a:pathLst>
          </a:custGeom>
          <a:noFill/>
          <a:ln w="222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417" name="Picture 41">
            <a:extLst>
              <a:ext uri="{FF2B5EF4-FFF2-40B4-BE49-F238E27FC236}">
                <a16:creationId xmlns:a16="http://schemas.microsoft.com/office/drawing/2014/main" id="{ACD73BE0-24F8-6747-6247-E3753FD26B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450" y="5479933"/>
            <a:ext cx="246063" cy="2555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418" name="Picture 41">
            <a:extLst>
              <a:ext uri="{FF2B5EF4-FFF2-40B4-BE49-F238E27FC236}">
                <a16:creationId xmlns:a16="http://schemas.microsoft.com/office/drawing/2014/main" id="{BF65CBDE-395B-2D88-0A4D-411A5EDF5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2913" y="6113345"/>
            <a:ext cx="246062" cy="2555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419" name="Picture 42">
            <a:extLst>
              <a:ext uri="{FF2B5EF4-FFF2-40B4-BE49-F238E27FC236}">
                <a16:creationId xmlns:a16="http://schemas.microsoft.com/office/drawing/2014/main" id="{51637A3A-9F71-CDF5-CF68-03399E0DA6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9700" y="5479933"/>
            <a:ext cx="252413" cy="254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420" name="Picture 43">
            <a:extLst>
              <a:ext uri="{FF2B5EF4-FFF2-40B4-BE49-F238E27FC236}">
                <a16:creationId xmlns:a16="http://schemas.microsoft.com/office/drawing/2014/main" id="{A9EF9F6C-953A-1A84-BBB0-6D52A1C7B2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3038" y="6162558"/>
            <a:ext cx="231775" cy="2365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753825D-83E9-FCE1-A9E5-032A44377A78}"/>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17411" name="Rectangle 3">
            <a:extLst>
              <a:ext uri="{FF2B5EF4-FFF2-40B4-BE49-F238E27FC236}">
                <a16:creationId xmlns:a16="http://schemas.microsoft.com/office/drawing/2014/main" id="{56259360-5906-7E95-7E36-0C3114C165D5}"/>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17412" name="Rectangle 6">
            <a:extLst>
              <a:ext uri="{FF2B5EF4-FFF2-40B4-BE49-F238E27FC236}">
                <a16:creationId xmlns:a16="http://schemas.microsoft.com/office/drawing/2014/main" id="{1FA29F53-98A3-7427-8AEE-8E5DA6D17E9A}"/>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17413" name="Oval 7">
            <a:extLst>
              <a:ext uri="{FF2B5EF4-FFF2-40B4-BE49-F238E27FC236}">
                <a16:creationId xmlns:a16="http://schemas.microsoft.com/office/drawing/2014/main" id="{E088784B-E5C5-54B1-5D01-1E3B6189B751}"/>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7414" name="Rectangle 8">
            <a:extLst>
              <a:ext uri="{FF2B5EF4-FFF2-40B4-BE49-F238E27FC236}">
                <a16:creationId xmlns:a16="http://schemas.microsoft.com/office/drawing/2014/main" id="{350DC2B1-FFCF-DF80-C479-4C437DB0B504}"/>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17415" name="Oval 9">
            <a:extLst>
              <a:ext uri="{FF2B5EF4-FFF2-40B4-BE49-F238E27FC236}">
                <a16:creationId xmlns:a16="http://schemas.microsoft.com/office/drawing/2014/main" id="{B499E46D-F272-0E3A-4A2D-CFBC0755FB0B}"/>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7416" name="Line 6">
            <a:extLst>
              <a:ext uri="{FF2B5EF4-FFF2-40B4-BE49-F238E27FC236}">
                <a16:creationId xmlns:a16="http://schemas.microsoft.com/office/drawing/2014/main" id="{6B668104-E679-60AE-D584-F017D5FE5D11}"/>
              </a:ext>
            </a:extLst>
          </p:cNvPr>
          <p:cNvSpPr>
            <a:spLocks noChangeShapeType="1"/>
          </p:cNvSpPr>
          <p:nvPr/>
        </p:nvSpPr>
        <p:spPr bwMode="auto">
          <a:xfrm>
            <a:off x="63500" y="1674813"/>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7BDD36-D175-2348-170A-39134A8ACEFD}"/>
              </a:ext>
            </a:extLst>
          </p:cNvPr>
          <p:cNvSpPr>
            <a:spLocks noChangeArrowheads="1"/>
          </p:cNvSpPr>
          <p:nvPr/>
        </p:nvSpPr>
        <p:spPr bwMode="auto">
          <a:xfrm>
            <a:off x="409575" y="5534025"/>
            <a:ext cx="8366125" cy="635000"/>
          </a:xfrm>
          <a:prstGeom prst="rect">
            <a:avLst/>
          </a:prstGeom>
          <a:solidFill>
            <a:schemeClr val="bg1"/>
          </a:solidFill>
          <a:ln w="47625" cmpd="thickThin">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35" name="Rectangle 3">
            <a:extLst>
              <a:ext uri="{FF2B5EF4-FFF2-40B4-BE49-F238E27FC236}">
                <a16:creationId xmlns:a16="http://schemas.microsoft.com/office/drawing/2014/main" id="{D883120B-70EB-2E5B-3931-AD05125D622C}"/>
              </a:ext>
            </a:extLst>
          </p:cNvPr>
          <p:cNvSpPr>
            <a:spLocks noGrp="1" noChangeArrowheads="1"/>
          </p:cNvSpPr>
          <p:nvPr>
            <p:ph type="title"/>
          </p:nvPr>
        </p:nvSpPr>
        <p:spPr>
          <a:xfrm>
            <a:off x="785813" y="382588"/>
            <a:ext cx="6038850" cy="390525"/>
          </a:xfrm>
        </p:spPr>
        <p:txBody>
          <a:bodyPr/>
          <a:lstStyle/>
          <a:p>
            <a:r>
              <a:rPr lang="en-US" altLang="en-US" sz="2800"/>
              <a:t>Introduction to “Persona”</a:t>
            </a:r>
          </a:p>
        </p:txBody>
      </p:sp>
      <p:sp>
        <p:nvSpPr>
          <p:cNvPr id="18436" name="Rectangle 4">
            <a:extLst>
              <a:ext uri="{FF2B5EF4-FFF2-40B4-BE49-F238E27FC236}">
                <a16:creationId xmlns:a16="http://schemas.microsoft.com/office/drawing/2014/main" id="{8516142A-6F95-D100-54ED-DE4D77B9EFC0}"/>
              </a:ext>
            </a:extLst>
          </p:cNvPr>
          <p:cNvSpPr>
            <a:spLocks noGrp="1" noChangeArrowheads="1"/>
          </p:cNvSpPr>
          <p:nvPr>
            <p:ph type="body" idx="1"/>
          </p:nvPr>
        </p:nvSpPr>
        <p:spPr>
          <a:xfrm>
            <a:off x="171764" y="3978373"/>
            <a:ext cx="8685212" cy="1581150"/>
          </a:xfrm>
        </p:spPr>
        <p:txBody>
          <a:bodyPr/>
          <a:lstStyle/>
          <a:p>
            <a:r>
              <a:rPr lang="en-US" altLang="en-US" sz="2000" dirty="0"/>
              <a:t>User is viewing a page (URL1), then clicks to another page (URL2)</a:t>
            </a:r>
          </a:p>
          <a:p>
            <a:r>
              <a:rPr lang="en-US" altLang="en-US" sz="2000" dirty="0"/>
              <a:t>The web browser sends “environment variables” to the web server</a:t>
            </a:r>
          </a:p>
          <a:p>
            <a:r>
              <a:rPr lang="en-US" altLang="en-US" sz="2000" dirty="0"/>
              <a:t>Webmasters use this information to learn about users, and their organization (physical location, interests, software )</a:t>
            </a:r>
          </a:p>
        </p:txBody>
      </p:sp>
      <p:pic>
        <p:nvPicPr>
          <p:cNvPr id="18437" name="Picture 6">
            <a:extLst>
              <a:ext uri="{FF2B5EF4-FFF2-40B4-BE49-F238E27FC236}">
                <a16:creationId xmlns:a16="http://schemas.microsoft.com/office/drawing/2014/main" id="{9D7789EE-8093-82F3-4189-02D18CD3B22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2009775"/>
            <a:ext cx="15748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38" name="Group 7">
            <a:extLst>
              <a:ext uri="{FF2B5EF4-FFF2-40B4-BE49-F238E27FC236}">
                <a16:creationId xmlns:a16="http://schemas.microsoft.com/office/drawing/2014/main" id="{0686589F-7239-6372-7F7B-10180F05DE92}"/>
              </a:ext>
            </a:extLst>
          </p:cNvPr>
          <p:cNvGrpSpPr>
            <a:grpSpLocks/>
          </p:cNvGrpSpPr>
          <p:nvPr/>
        </p:nvGrpSpPr>
        <p:grpSpPr bwMode="auto">
          <a:xfrm>
            <a:off x="7321550" y="3176588"/>
            <a:ext cx="898525" cy="644525"/>
            <a:chOff x="4630" y="2121"/>
            <a:chExt cx="566" cy="406"/>
          </a:xfrm>
        </p:grpSpPr>
        <p:sp>
          <p:nvSpPr>
            <p:cNvPr id="18505" name="Rectangle 8">
              <a:extLst>
                <a:ext uri="{FF2B5EF4-FFF2-40B4-BE49-F238E27FC236}">
                  <a16:creationId xmlns:a16="http://schemas.microsoft.com/office/drawing/2014/main" id="{57D3A3B7-2151-F894-07BE-AAF69288A97F}"/>
                </a:ext>
              </a:extLst>
            </p:cNvPr>
            <p:cNvSpPr>
              <a:spLocks noChangeArrowheads="1"/>
            </p:cNvSpPr>
            <p:nvPr/>
          </p:nvSpPr>
          <p:spPr bwMode="auto">
            <a:xfrm>
              <a:off x="4630" y="2121"/>
              <a:ext cx="566" cy="406"/>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506" name="Line 9">
              <a:extLst>
                <a:ext uri="{FF2B5EF4-FFF2-40B4-BE49-F238E27FC236}">
                  <a16:creationId xmlns:a16="http://schemas.microsoft.com/office/drawing/2014/main" id="{BB55B9A6-C890-AFB7-0CA7-FA7C7D7122EA}"/>
                </a:ext>
              </a:extLst>
            </p:cNvPr>
            <p:cNvSpPr>
              <a:spLocks noChangeShapeType="1"/>
            </p:cNvSpPr>
            <p:nvPr/>
          </p:nvSpPr>
          <p:spPr bwMode="auto">
            <a:xfrm flipV="1">
              <a:off x="4770" y="2337"/>
              <a:ext cx="30" cy="168"/>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7" name="Line 10">
              <a:extLst>
                <a:ext uri="{FF2B5EF4-FFF2-40B4-BE49-F238E27FC236}">
                  <a16:creationId xmlns:a16="http://schemas.microsoft.com/office/drawing/2014/main" id="{67A059D5-C03F-25EF-D709-0589D0F92B80}"/>
                </a:ext>
              </a:extLst>
            </p:cNvPr>
            <p:cNvSpPr>
              <a:spLocks noChangeShapeType="1"/>
            </p:cNvSpPr>
            <p:nvPr/>
          </p:nvSpPr>
          <p:spPr bwMode="auto">
            <a:xfrm>
              <a:off x="4812" y="2349"/>
              <a:ext cx="30" cy="126"/>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8" name="Line 11">
              <a:extLst>
                <a:ext uri="{FF2B5EF4-FFF2-40B4-BE49-F238E27FC236}">
                  <a16:creationId xmlns:a16="http://schemas.microsoft.com/office/drawing/2014/main" id="{254FA61B-E542-D45F-EFB2-0A23D09ABB05}"/>
                </a:ext>
              </a:extLst>
            </p:cNvPr>
            <p:cNvSpPr>
              <a:spLocks noChangeShapeType="1"/>
            </p:cNvSpPr>
            <p:nvPr/>
          </p:nvSpPr>
          <p:spPr bwMode="auto">
            <a:xfrm flipV="1">
              <a:off x="4842" y="2301"/>
              <a:ext cx="24" cy="18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9" name="Line 12">
              <a:extLst>
                <a:ext uri="{FF2B5EF4-FFF2-40B4-BE49-F238E27FC236}">
                  <a16:creationId xmlns:a16="http://schemas.microsoft.com/office/drawing/2014/main" id="{FF56F0A3-E649-2673-448B-F3CD233684F0}"/>
                </a:ext>
              </a:extLst>
            </p:cNvPr>
            <p:cNvSpPr>
              <a:spLocks noChangeShapeType="1"/>
            </p:cNvSpPr>
            <p:nvPr/>
          </p:nvSpPr>
          <p:spPr bwMode="auto">
            <a:xfrm>
              <a:off x="4866" y="2313"/>
              <a:ext cx="12" cy="132"/>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0" name="Line 13">
              <a:extLst>
                <a:ext uri="{FF2B5EF4-FFF2-40B4-BE49-F238E27FC236}">
                  <a16:creationId xmlns:a16="http://schemas.microsoft.com/office/drawing/2014/main" id="{71E6A969-2EE9-8712-B4B4-3B224CFBB7F4}"/>
                </a:ext>
              </a:extLst>
            </p:cNvPr>
            <p:cNvSpPr>
              <a:spLocks noChangeShapeType="1"/>
            </p:cNvSpPr>
            <p:nvPr/>
          </p:nvSpPr>
          <p:spPr bwMode="auto">
            <a:xfrm flipV="1">
              <a:off x="4878" y="2301"/>
              <a:ext cx="36" cy="126"/>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1" name="Line 14">
              <a:extLst>
                <a:ext uri="{FF2B5EF4-FFF2-40B4-BE49-F238E27FC236}">
                  <a16:creationId xmlns:a16="http://schemas.microsoft.com/office/drawing/2014/main" id="{5AEA7FCA-1FEA-8F9B-E57F-5E8D1271D0AC}"/>
                </a:ext>
              </a:extLst>
            </p:cNvPr>
            <p:cNvSpPr>
              <a:spLocks noChangeShapeType="1"/>
            </p:cNvSpPr>
            <p:nvPr/>
          </p:nvSpPr>
          <p:spPr bwMode="auto">
            <a:xfrm>
              <a:off x="4914" y="2307"/>
              <a:ext cx="12" cy="15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2" name="Line 15">
              <a:extLst>
                <a:ext uri="{FF2B5EF4-FFF2-40B4-BE49-F238E27FC236}">
                  <a16:creationId xmlns:a16="http://schemas.microsoft.com/office/drawing/2014/main" id="{1476424D-F146-BAF7-DBA4-4A3027C38EA7}"/>
                </a:ext>
              </a:extLst>
            </p:cNvPr>
            <p:cNvSpPr>
              <a:spLocks noChangeShapeType="1"/>
            </p:cNvSpPr>
            <p:nvPr/>
          </p:nvSpPr>
          <p:spPr bwMode="auto">
            <a:xfrm flipV="1">
              <a:off x="4920" y="2337"/>
              <a:ext cx="36" cy="102"/>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3" name="Line 16">
              <a:extLst>
                <a:ext uri="{FF2B5EF4-FFF2-40B4-BE49-F238E27FC236}">
                  <a16:creationId xmlns:a16="http://schemas.microsoft.com/office/drawing/2014/main" id="{A050A4F4-7F63-E7E1-7105-CF6D21338A1A}"/>
                </a:ext>
              </a:extLst>
            </p:cNvPr>
            <p:cNvSpPr>
              <a:spLocks noChangeShapeType="1"/>
            </p:cNvSpPr>
            <p:nvPr/>
          </p:nvSpPr>
          <p:spPr bwMode="auto">
            <a:xfrm>
              <a:off x="4950" y="2343"/>
              <a:ext cx="6" cy="132"/>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4" name="Line 17">
              <a:extLst>
                <a:ext uri="{FF2B5EF4-FFF2-40B4-BE49-F238E27FC236}">
                  <a16:creationId xmlns:a16="http://schemas.microsoft.com/office/drawing/2014/main" id="{C4570225-D5A6-4589-F945-FC9D12EE25EE}"/>
                </a:ext>
              </a:extLst>
            </p:cNvPr>
            <p:cNvSpPr>
              <a:spLocks noChangeShapeType="1"/>
            </p:cNvSpPr>
            <p:nvPr/>
          </p:nvSpPr>
          <p:spPr bwMode="auto">
            <a:xfrm flipV="1">
              <a:off x="4950" y="2355"/>
              <a:ext cx="68" cy="96"/>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5" name="Line 18">
              <a:extLst>
                <a:ext uri="{FF2B5EF4-FFF2-40B4-BE49-F238E27FC236}">
                  <a16:creationId xmlns:a16="http://schemas.microsoft.com/office/drawing/2014/main" id="{CE0F2ADD-3E10-0121-076B-A39F1071D802}"/>
                </a:ext>
              </a:extLst>
            </p:cNvPr>
            <p:cNvSpPr>
              <a:spLocks noChangeShapeType="1"/>
            </p:cNvSpPr>
            <p:nvPr/>
          </p:nvSpPr>
          <p:spPr bwMode="auto">
            <a:xfrm>
              <a:off x="5026" y="2355"/>
              <a:ext cx="16" cy="58"/>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6" name="Rectangle 19">
              <a:extLst>
                <a:ext uri="{FF2B5EF4-FFF2-40B4-BE49-F238E27FC236}">
                  <a16:creationId xmlns:a16="http://schemas.microsoft.com/office/drawing/2014/main" id="{BEF929EC-820A-BE5E-BE27-1E9421B3B9F1}"/>
                </a:ext>
              </a:extLst>
            </p:cNvPr>
            <p:cNvSpPr>
              <a:spLocks noChangeArrowheads="1"/>
            </p:cNvSpPr>
            <p:nvPr/>
          </p:nvSpPr>
          <p:spPr bwMode="auto">
            <a:xfrm>
              <a:off x="4656" y="213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Reports</a:t>
              </a:r>
            </a:p>
          </p:txBody>
        </p:sp>
        <p:sp>
          <p:nvSpPr>
            <p:cNvPr id="18517" name="Line 20">
              <a:extLst>
                <a:ext uri="{FF2B5EF4-FFF2-40B4-BE49-F238E27FC236}">
                  <a16:creationId xmlns:a16="http://schemas.microsoft.com/office/drawing/2014/main" id="{8438FEC6-F01C-D754-F6D6-81EE75F2EABF}"/>
                </a:ext>
              </a:extLst>
            </p:cNvPr>
            <p:cNvSpPr>
              <a:spLocks noChangeShapeType="1"/>
            </p:cNvSpPr>
            <p:nvPr/>
          </p:nvSpPr>
          <p:spPr bwMode="auto">
            <a:xfrm>
              <a:off x="4706" y="2299"/>
              <a:ext cx="0" cy="19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18" name="Line 21">
              <a:extLst>
                <a:ext uri="{FF2B5EF4-FFF2-40B4-BE49-F238E27FC236}">
                  <a16:creationId xmlns:a16="http://schemas.microsoft.com/office/drawing/2014/main" id="{86E64C9F-FC36-F223-B9B2-DBDEAF32E071}"/>
                </a:ext>
              </a:extLst>
            </p:cNvPr>
            <p:cNvSpPr>
              <a:spLocks noChangeShapeType="1"/>
            </p:cNvSpPr>
            <p:nvPr/>
          </p:nvSpPr>
          <p:spPr bwMode="auto">
            <a:xfrm>
              <a:off x="4706" y="2503"/>
              <a:ext cx="3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39" name="Group 22">
            <a:extLst>
              <a:ext uri="{FF2B5EF4-FFF2-40B4-BE49-F238E27FC236}">
                <a16:creationId xmlns:a16="http://schemas.microsoft.com/office/drawing/2014/main" id="{B04FC9F5-0BE3-7958-3DC5-0BD2DCA7143B}"/>
              </a:ext>
            </a:extLst>
          </p:cNvPr>
          <p:cNvGrpSpPr>
            <a:grpSpLocks/>
          </p:cNvGrpSpPr>
          <p:nvPr/>
        </p:nvGrpSpPr>
        <p:grpSpPr bwMode="auto">
          <a:xfrm>
            <a:off x="6142038" y="3181350"/>
            <a:ext cx="841375" cy="631825"/>
            <a:chOff x="3887" y="2124"/>
            <a:chExt cx="530" cy="398"/>
          </a:xfrm>
        </p:grpSpPr>
        <p:sp>
          <p:nvSpPr>
            <p:cNvPr id="18498" name="Rectangle 23">
              <a:extLst>
                <a:ext uri="{FF2B5EF4-FFF2-40B4-BE49-F238E27FC236}">
                  <a16:creationId xmlns:a16="http://schemas.microsoft.com/office/drawing/2014/main" id="{2A144A26-4007-30E7-3646-05C03BA32047}"/>
                </a:ext>
              </a:extLst>
            </p:cNvPr>
            <p:cNvSpPr>
              <a:spLocks noChangeArrowheads="1"/>
            </p:cNvSpPr>
            <p:nvPr/>
          </p:nvSpPr>
          <p:spPr bwMode="auto">
            <a:xfrm>
              <a:off x="3887" y="2124"/>
              <a:ext cx="530" cy="39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99" name="Line 24">
              <a:extLst>
                <a:ext uri="{FF2B5EF4-FFF2-40B4-BE49-F238E27FC236}">
                  <a16:creationId xmlns:a16="http://schemas.microsoft.com/office/drawing/2014/main" id="{70578BBA-0BB3-A8A0-79E1-D3B633E1B69E}"/>
                </a:ext>
              </a:extLst>
            </p:cNvPr>
            <p:cNvSpPr>
              <a:spLocks noChangeShapeType="1"/>
            </p:cNvSpPr>
            <p:nvPr/>
          </p:nvSpPr>
          <p:spPr bwMode="auto">
            <a:xfrm>
              <a:off x="3927" y="2374"/>
              <a:ext cx="4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0" name="Line 25">
              <a:extLst>
                <a:ext uri="{FF2B5EF4-FFF2-40B4-BE49-F238E27FC236}">
                  <a16:creationId xmlns:a16="http://schemas.microsoft.com/office/drawing/2014/main" id="{851D4CC5-A38F-F593-522D-E4EBC9FF961B}"/>
                </a:ext>
              </a:extLst>
            </p:cNvPr>
            <p:cNvSpPr>
              <a:spLocks noChangeShapeType="1"/>
            </p:cNvSpPr>
            <p:nvPr/>
          </p:nvSpPr>
          <p:spPr bwMode="auto">
            <a:xfrm>
              <a:off x="3927" y="2410"/>
              <a:ext cx="42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1" name="Line 26">
              <a:extLst>
                <a:ext uri="{FF2B5EF4-FFF2-40B4-BE49-F238E27FC236}">
                  <a16:creationId xmlns:a16="http://schemas.microsoft.com/office/drawing/2014/main" id="{1FC516AB-6601-BAD1-476F-DB63BAA5EC79}"/>
                </a:ext>
              </a:extLst>
            </p:cNvPr>
            <p:cNvSpPr>
              <a:spLocks noChangeShapeType="1"/>
            </p:cNvSpPr>
            <p:nvPr/>
          </p:nvSpPr>
          <p:spPr bwMode="auto">
            <a:xfrm>
              <a:off x="3927" y="2446"/>
              <a:ext cx="40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2" name="Line 27">
              <a:extLst>
                <a:ext uri="{FF2B5EF4-FFF2-40B4-BE49-F238E27FC236}">
                  <a16:creationId xmlns:a16="http://schemas.microsoft.com/office/drawing/2014/main" id="{587513FC-5AB7-0462-80A8-7FFBE5913F98}"/>
                </a:ext>
              </a:extLst>
            </p:cNvPr>
            <p:cNvSpPr>
              <a:spLocks noChangeShapeType="1"/>
            </p:cNvSpPr>
            <p:nvPr/>
          </p:nvSpPr>
          <p:spPr bwMode="auto">
            <a:xfrm>
              <a:off x="3927" y="2470"/>
              <a:ext cx="37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03" name="Rectangle 28">
              <a:extLst>
                <a:ext uri="{FF2B5EF4-FFF2-40B4-BE49-F238E27FC236}">
                  <a16:creationId xmlns:a16="http://schemas.microsoft.com/office/drawing/2014/main" id="{DE35983E-9F77-A779-BA32-BF0D9379DD51}"/>
                </a:ext>
              </a:extLst>
            </p:cNvPr>
            <p:cNvSpPr>
              <a:spLocks noChangeArrowheads="1"/>
            </p:cNvSpPr>
            <p:nvPr/>
          </p:nvSpPr>
          <p:spPr bwMode="auto">
            <a:xfrm>
              <a:off x="3893" y="2132"/>
              <a:ext cx="507"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70000"/>
                </a:lnSpc>
                <a:spcBef>
                  <a:spcPct val="0"/>
                </a:spcBef>
                <a:buSzTx/>
                <a:buFontTx/>
                <a:buNone/>
              </a:pPr>
              <a:r>
                <a:rPr lang="en-US" altLang="en-US"/>
                <a:t>Access</a:t>
              </a:r>
            </a:p>
            <a:p>
              <a:pPr algn="ctr">
                <a:lnSpc>
                  <a:spcPct val="70000"/>
                </a:lnSpc>
                <a:spcBef>
                  <a:spcPct val="0"/>
                </a:spcBef>
                <a:buSzTx/>
                <a:buFontTx/>
                <a:buNone/>
              </a:pPr>
              <a:r>
                <a:rPr lang="en-US" altLang="en-US"/>
                <a:t>logs</a:t>
              </a:r>
            </a:p>
          </p:txBody>
        </p:sp>
        <p:sp>
          <p:nvSpPr>
            <p:cNvPr id="18504" name="Line 29">
              <a:extLst>
                <a:ext uri="{FF2B5EF4-FFF2-40B4-BE49-F238E27FC236}">
                  <a16:creationId xmlns:a16="http://schemas.microsoft.com/office/drawing/2014/main" id="{5096D65F-52EB-C613-CBC8-6D2E14EEB750}"/>
                </a:ext>
              </a:extLst>
            </p:cNvPr>
            <p:cNvSpPr>
              <a:spLocks noChangeShapeType="1"/>
            </p:cNvSpPr>
            <p:nvPr/>
          </p:nvSpPr>
          <p:spPr bwMode="auto">
            <a:xfrm>
              <a:off x="3927" y="2500"/>
              <a:ext cx="40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40" name="Rectangle 30">
            <a:extLst>
              <a:ext uri="{FF2B5EF4-FFF2-40B4-BE49-F238E27FC236}">
                <a16:creationId xmlns:a16="http://schemas.microsoft.com/office/drawing/2014/main" id="{2589E9F3-3F1B-FCE3-02F4-C9279254DEC2}"/>
              </a:ext>
            </a:extLst>
          </p:cNvPr>
          <p:cNvSpPr>
            <a:spLocks noChangeArrowheads="1"/>
          </p:cNvSpPr>
          <p:nvPr/>
        </p:nvSpPr>
        <p:spPr bwMode="auto">
          <a:xfrm>
            <a:off x="123825" y="1581150"/>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Analyst</a:t>
            </a:r>
          </a:p>
        </p:txBody>
      </p:sp>
      <p:sp>
        <p:nvSpPr>
          <p:cNvPr id="18441" name="Rectangle 31">
            <a:extLst>
              <a:ext uri="{FF2B5EF4-FFF2-40B4-BE49-F238E27FC236}">
                <a16:creationId xmlns:a16="http://schemas.microsoft.com/office/drawing/2014/main" id="{88E97A21-85B5-7DCC-6580-C6A574747C76}"/>
              </a:ext>
            </a:extLst>
          </p:cNvPr>
          <p:cNvSpPr>
            <a:spLocks noChangeArrowheads="1"/>
          </p:cNvSpPr>
          <p:nvPr/>
        </p:nvSpPr>
        <p:spPr bwMode="auto">
          <a:xfrm>
            <a:off x="7515225" y="1649413"/>
            <a:ext cx="155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Webmaster</a:t>
            </a:r>
          </a:p>
        </p:txBody>
      </p:sp>
      <p:pic>
        <p:nvPicPr>
          <p:cNvPr id="18442" name="Picture 32">
            <a:extLst>
              <a:ext uri="{FF2B5EF4-FFF2-40B4-BE49-F238E27FC236}">
                <a16:creationId xmlns:a16="http://schemas.microsoft.com/office/drawing/2014/main" id="{C5D03E49-F3E2-6465-4BAC-014D981072E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1895475"/>
            <a:ext cx="19335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3" name="Rectangle 33">
            <a:extLst>
              <a:ext uri="{FF2B5EF4-FFF2-40B4-BE49-F238E27FC236}">
                <a16:creationId xmlns:a16="http://schemas.microsoft.com/office/drawing/2014/main" id="{9410FC7B-C037-9133-C159-B69F91BC118B}"/>
              </a:ext>
            </a:extLst>
          </p:cNvPr>
          <p:cNvSpPr>
            <a:spLocks noChangeArrowheads="1"/>
          </p:cNvSpPr>
          <p:nvPr/>
        </p:nvSpPr>
        <p:spPr bwMode="auto">
          <a:xfrm>
            <a:off x="5602288" y="1376363"/>
            <a:ext cx="14509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Web Server</a:t>
            </a:r>
          </a:p>
        </p:txBody>
      </p:sp>
      <p:sp>
        <p:nvSpPr>
          <p:cNvPr id="18444" name="Rectangle 34">
            <a:extLst>
              <a:ext uri="{FF2B5EF4-FFF2-40B4-BE49-F238E27FC236}">
                <a16:creationId xmlns:a16="http://schemas.microsoft.com/office/drawing/2014/main" id="{FBBE0B58-F276-8C63-F07B-6133384551B5}"/>
              </a:ext>
            </a:extLst>
          </p:cNvPr>
          <p:cNvSpPr>
            <a:spLocks noChangeArrowheads="1"/>
          </p:cNvSpPr>
          <p:nvPr/>
        </p:nvSpPr>
        <p:spPr bwMode="auto">
          <a:xfrm>
            <a:off x="1568450" y="1325563"/>
            <a:ext cx="787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URL1</a:t>
            </a:r>
          </a:p>
        </p:txBody>
      </p:sp>
      <p:sp>
        <p:nvSpPr>
          <p:cNvPr id="18445" name="Rectangle 35">
            <a:extLst>
              <a:ext uri="{FF2B5EF4-FFF2-40B4-BE49-F238E27FC236}">
                <a16:creationId xmlns:a16="http://schemas.microsoft.com/office/drawing/2014/main" id="{4D701E9B-3BBC-B243-3A18-BFD91D66511F}"/>
              </a:ext>
            </a:extLst>
          </p:cNvPr>
          <p:cNvSpPr>
            <a:spLocks noChangeArrowheads="1"/>
          </p:cNvSpPr>
          <p:nvPr/>
        </p:nvSpPr>
        <p:spPr bwMode="auto">
          <a:xfrm>
            <a:off x="4362450" y="2381250"/>
            <a:ext cx="787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URL2</a:t>
            </a:r>
          </a:p>
        </p:txBody>
      </p:sp>
      <p:grpSp>
        <p:nvGrpSpPr>
          <p:cNvPr id="18446" name="Group 57">
            <a:extLst>
              <a:ext uri="{FF2B5EF4-FFF2-40B4-BE49-F238E27FC236}">
                <a16:creationId xmlns:a16="http://schemas.microsoft.com/office/drawing/2014/main" id="{C1B87BA2-FBE2-75D3-77E3-C6639BB4D5DC}"/>
              </a:ext>
            </a:extLst>
          </p:cNvPr>
          <p:cNvGrpSpPr>
            <a:grpSpLocks/>
          </p:cNvGrpSpPr>
          <p:nvPr/>
        </p:nvGrpSpPr>
        <p:grpSpPr bwMode="auto">
          <a:xfrm>
            <a:off x="1722438" y="1606550"/>
            <a:ext cx="442912" cy="669925"/>
            <a:chOff x="1085" y="1096"/>
            <a:chExt cx="279" cy="422"/>
          </a:xfrm>
        </p:grpSpPr>
        <p:sp>
          <p:nvSpPr>
            <p:cNvPr id="18480" name="Rectangle 58">
              <a:extLst>
                <a:ext uri="{FF2B5EF4-FFF2-40B4-BE49-F238E27FC236}">
                  <a16:creationId xmlns:a16="http://schemas.microsoft.com/office/drawing/2014/main" id="{78CB8EB0-AE73-A8E8-1200-910CB2C2EDFC}"/>
                </a:ext>
              </a:extLst>
            </p:cNvPr>
            <p:cNvSpPr>
              <a:spLocks noChangeArrowheads="1"/>
            </p:cNvSpPr>
            <p:nvPr/>
          </p:nvSpPr>
          <p:spPr bwMode="auto">
            <a:xfrm>
              <a:off x="1085" y="1096"/>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81" name="Line 59">
              <a:extLst>
                <a:ext uri="{FF2B5EF4-FFF2-40B4-BE49-F238E27FC236}">
                  <a16:creationId xmlns:a16="http://schemas.microsoft.com/office/drawing/2014/main" id="{AB13C734-E852-E357-F853-1984C1D0B901}"/>
                </a:ext>
              </a:extLst>
            </p:cNvPr>
            <p:cNvSpPr>
              <a:spLocks noChangeShapeType="1"/>
            </p:cNvSpPr>
            <p:nvPr/>
          </p:nvSpPr>
          <p:spPr bwMode="auto">
            <a:xfrm>
              <a:off x="1105" y="146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2" name="Line 60">
              <a:extLst>
                <a:ext uri="{FF2B5EF4-FFF2-40B4-BE49-F238E27FC236}">
                  <a16:creationId xmlns:a16="http://schemas.microsoft.com/office/drawing/2014/main" id="{96D9F812-69E5-3A04-49BF-AE941087938C}"/>
                </a:ext>
              </a:extLst>
            </p:cNvPr>
            <p:cNvSpPr>
              <a:spLocks noChangeShapeType="1"/>
            </p:cNvSpPr>
            <p:nvPr/>
          </p:nvSpPr>
          <p:spPr bwMode="auto">
            <a:xfrm>
              <a:off x="1225" y="146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3" name="Line 61">
              <a:extLst>
                <a:ext uri="{FF2B5EF4-FFF2-40B4-BE49-F238E27FC236}">
                  <a16:creationId xmlns:a16="http://schemas.microsoft.com/office/drawing/2014/main" id="{F3EADEBB-2AA8-2DE8-7844-995EF62E8ACD}"/>
                </a:ext>
              </a:extLst>
            </p:cNvPr>
            <p:cNvSpPr>
              <a:spLocks noChangeShapeType="1"/>
            </p:cNvSpPr>
            <p:nvPr/>
          </p:nvSpPr>
          <p:spPr bwMode="auto">
            <a:xfrm>
              <a:off x="1105" y="12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4" name="Line 62">
              <a:extLst>
                <a:ext uri="{FF2B5EF4-FFF2-40B4-BE49-F238E27FC236}">
                  <a16:creationId xmlns:a16="http://schemas.microsoft.com/office/drawing/2014/main" id="{21D0470A-D396-DD0D-46F1-59E5F80D929A}"/>
                </a:ext>
              </a:extLst>
            </p:cNvPr>
            <p:cNvSpPr>
              <a:spLocks noChangeShapeType="1"/>
            </p:cNvSpPr>
            <p:nvPr/>
          </p:nvSpPr>
          <p:spPr bwMode="auto">
            <a:xfrm>
              <a:off x="1105" y="12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5" name="Line 63">
              <a:extLst>
                <a:ext uri="{FF2B5EF4-FFF2-40B4-BE49-F238E27FC236}">
                  <a16:creationId xmlns:a16="http://schemas.microsoft.com/office/drawing/2014/main" id="{91F78463-CF00-A09D-4EA9-DAAAD6325CE2}"/>
                </a:ext>
              </a:extLst>
            </p:cNvPr>
            <p:cNvSpPr>
              <a:spLocks noChangeShapeType="1"/>
            </p:cNvSpPr>
            <p:nvPr/>
          </p:nvSpPr>
          <p:spPr bwMode="auto">
            <a:xfrm>
              <a:off x="1105" y="13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6" name="Line 64">
              <a:extLst>
                <a:ext uri="{FF2B5EF4-FFF2-40B4-BE49-F238E27FC236}">
                  <a16:creationId xmlns:a16="http://schemas.microsoft.com/office/drawing/2014/main" id="{3F6EDBA1-481C-43A6-196D-66338CAED5C5}"/>
                </a:ext>
              </a:extLst>
            </p:cNvPr>
            <p:cNvSpPr>
              <a:spLocks noChangeShapeType="1"/>
            </p:cNvSpPr>
            <p:nvPr/>
          </p:nvSpPr>
          <p:spPr bwMode="auto">
            <a:xfrm>
              <a:off x="1105" y="13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7" name="Line 65">
              <a:extLst>
                <a:ext uri="{FF2B5EF4-FFF2-40B4-BE49-F238E27FC236}">
                  <a16:creationId xmlns:a16="http://schemas.microsoft.com/office/drawing/2014/main" id="{C32CA3EF-8523-431C-4013-74EC48523848}"/>
                </a:ext>
              </a:extLst>
            </p:cNvPr>
            <p:cNvSpPr>
              <a:spLocks noChangeShapeType="1"/>
            </p:cNvSpPr>
            <p:nvPr/>
          </p:nvSpPr>
          <p:spPr bwMode="auto">
            <a:xfrm>
              <a:off x="1145" y="12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8" name="Line 66">
              <a:extLst>
                <a:ext uri="{FF2B5EF4-FFF2-40B4-BE49-F238E27FC236}">
                  <a16:creationId xmlns:a16="http://schemas.microsoft.com/office/drawing/2014/main" id="{012BBA37-3A0C-91B5-27D6-FB1219881241}"/>
                </a:ext>
              </a:extLst>
            </p:cNvPr>
            <p:cNvSpPr>
              <a:spLocks noChangeShapeType="1"/>
            </p:cNvSpPr>
            <p:nvPr/>
          </p:nvSpPr>
          <p:spPr bwMode="auto">
            <a:xfrm>
              <a:off x="1201" y="134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9" name="Line 67">
              <a:extLst>
                <a:ext uri="{FF2B5EF4-FFF2-40B4-BE49-F238E27FC236}">
                  <a16:creationId xmlns:a16="http://schemas.microsoft.com/office/drawing/2014/main" id="{97054166-1C3D-9845-D076-B0C99D8C8F27}"/>
                </a:ext>
              </a:extLst>
            </p:cNvPr>
            <p:cNvSpPr>
              <a:spLocks noChangeShapeType="1"/>
            </p:cNvSpPr>
            <p:nvPr/>
          </p:nvSpPr>
          <p:spPr bwMode="auto">
            <a:xfrm>
              <a:off x="1249" y="129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0" name="Line 68">
              <a:extLst>
                <a:ext uri="{FF2B5EF4-FFF2-40B4-BE49-F238E27FC236}">
                  <a16:creationId xmlns:a16="http://schemas.microsoft.com/office/drawing/2014/main" id="{68BEE7E5-5906-1F6C-377C-3D9C0F689721}"/>
                </a:ext>
              </a:extLst>
            </p:cNvPr>
            <p:cNvSpPr>
              <a:spLocks noChangeShapeType="1"/>
            </p:cNvSpPr>
            <p:nvPr/>
          </p:nvSpPr>
          <p:spPr bwMode="auto">
            <a:xfrm>
              <a:off x="1105" y="137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1" name="Line 69">
              <a:extLst>
                <a:ext uri="{FF2B5EF4-FFF2-40B4-BE49-F238E27FC236}">
                  <a16:creationId xmlns:a16="http://schemas.microsoft.com/office/drawing/2014/main" id="{F5FA2B32-21DE-BB50-FF18-BDF3572DDB77}"/>
                </a:ext>
              </a:extLst>
            </p:cNvPr>
            <p:cNvSpPr>
              <a:spLocks noChangeShapeType="1"/>
            </p:cNvSpPr>
            <p:nvPr/>
          </p:nvSpPr>
          <p:spPr bwMode="auto">
            <a:xfrm>
              <a:off x="1105" y="139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2" name="Line 70">
              <a:extLst>
                <a:ext uri="{FF2B5EF4-FFF2-40B4-BE49-F238E27FC236}">
                  <a16:creationId xmlns:a16="http://schemas.microsoft.com/office/drawing/2014/main" id="{F7603B25-8384-A0AE-92C5-D7F194C7FE34}"/>
                </a:ext>
              </a:extLst>
            </p:cNvPr>
            <p:cNvSpPr>
              <a:spLocks noChangeShapeType="1"/>
            </p:cNvSpPr>
            <p:nvPr/>
          </p:nvSpPr>
          <p:spPr bwMode="auto">
            <a:xfrm>
              <a:off x="1105" y="141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3" name="Line 71">
              <a:extLst>
                <a:ext uri="{FF2B5EF4-FFF2-40B4-BE49-F238E27FC236}">
                  <a16:creationId xmlns:a16="http://schemas.microsoft.com/office/drawing/2014/main" id="{1D42038C-5A0F-056F-FEBA-CBBF76244BCB}"/>
                </a:ext>
              </a:extLst>
            </p:cNvPr>
            <p:cNvSpPr>
              <a:spLocks noChangeShapeType="1"/>
            </p:cNvSpPr>
            <p:nvPr/>
          </p:nvSpPr>
          <p:spPr bwMode="auto">
            <a:xfrm>
              <a:off x="1201" y="1411"/>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4" name="Line 72">
              <a:extLst>
                <a:ext uri="{FF2B5EF4-FFF2-40B4-BE49-F238E27FC236}">
                  <a16:creationId xmlns:a16="http://schemas.microsoft.com/office/drawing/2014/main" id="{F3B25B74-C647-B672-FC1C-A1749612779E}"/>
                </a:ext>
              </a:extLst>
            </p:cNvPr>
            <p:cNvSpPr>
              <a:spLocks noChangeShapeType="1"/>
            </p:cNvSpPr>
            <p:nvPr/>
          </p:nvSpPr>
          <p:spPr bwMode="auto">
            <a:xfrm>
              <a:off x="1249" y="136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5" name="Rectangle 73">
              <a:extLst>
                <a:ext uri="{FF2B5EF4-FFF2-40B4-BE49-F238E27FC236}">
                  <a16:creationId xmlns:a16="http://schemas.microsoft.com/office/drawing/2014/main" id="{E78407E0-1F22-611A-061F-AA4B99CACF60}"/>
                </a:ext>
              </a:extLst>
            </p:cNvPr>
            <p:cNvSpPr>
              <a:spLocks noChangeArrowheads="1"/>
            </p:cNvSpPr>
            <p:nvPr/>
          </p:nvSpPr>
          <p:spPr bwMode="auto">
            <a:xfrm>
              <a:off x="1229" y="1207"/>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96" name="Rectangle 74">
              <a:extLst>
                <a:ext uri="{FF2B5EF4-FFF2-40B4-BE49-F238E27FC236}">
                  <a16:creationId xmlns:a16="http://schemas.microsoft.com/office/drawing/2014/main" id="{2C52DA24-DD3B-B6E5-0013-CA85426A77E8}"/>
                </a:ext>
              </a:extLst>
            </p:cNvPr>
            <p:cNvSpPr>
              <a:spLocks noChangeArrowheads="1"/>
            </p:cNvSpPr>
            <p:nvPr/>
          </p:nvSpPr>
          <p:spPr bwMode="auto">
            <a:xfrm>
              <a:off x="1237" y="1152"/>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97" name="Oval 75">
              <a:extLst>
                <a:ext uri="{FF2B5EF4-FFF2-40B4-BE49-F238E27FC236}">
                  <a16:creationId xmlns:a16="http://schemas.microsoft.com/office/drawing/2014/main" id="{AA0576DC-4ABF-1457-2860-AA09D322C114}"/>
                </a:ext>
              </a:extLst>
            </p:cNvPr>
            <p:cNvSpPr>
              <a:spLocks noChangeArrowheads="1"/>
            </p:cNvSpPr>
            <p:nvPr/>
          </p:nvSpPr>
          <p:spPr bwMode="auto">
            <a:xfrm>
              <a:off x="1101" y="1120"/>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18447" name="Rectangle 79">
            <a:extLst>
              <a:ext uri="{FF2B5EF4-FFF2-40B4-BE49-F238E27FC236}">
                <a16:creationId xmlns:a16="http://schemas.microsoft.com/office/drawing/2014/main" id="{09882D12-0898-9C04-A7A0-B6F58F30726A}"/>
              </a:ext>
            </a:extLst>
          </p:cNvPr>
          <p:cNvSpPr>
            <a:spLocks noChangeArrowheads="1"/>
          </p:cNvSpPr>
          <p:nvPr/>
        </p:nvSpPr>
        <p:spPr bwMode="auto">
          <a:xfrm>
            <a:off x="2355850" y="2844800"/>
            <a:ext cx="102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Internet</a:t>
            </a:r>
          </a:p>
          <a:p>
            <a:pPr>
              <a:lnSpc>
                <a:spcPct val="100000"/>
              </a:lnSpc>
              <a:spcBef>
                <a:spcPct val="0"/>
              </a:spcBef>
              <a:buSzTx/>
              <a:buFontTx/>
              <a:buNone/>
            </a:pPr>
            <a:r>
              <a:rPr lang="en-US" altLang="en-US" sz="1800"/>
              <a:t>Access</a:t>
            </a:r>
          </a:p>
        </p:txBody>
      </p:sp>
      <p:sp>
        <p:nvSpPr>
          <p:cNvPr id="18448" name="Line 80">
            <a:extLst>
              <a:ext uri="{FF2B5EF4-FFF2-40B4-BE49-F238E27FC236}">
                <a16:creationId xmlns:a16="http://schemas.microsoft.com/office/drawing/2014/main" id="{88020FDF-545B-226F-C029-A8390A425DF4}"/>
              </a:ext>
            </a:extLst>
          </p:cNvPr>
          <p:cNvSpPr>
            <a:spLocks noChangeShapeType="1"/>
          </p:cNvSpPr>
          <p:nvPr/>
        </p:nvSpPr>
        <p:spPr bwMode="auto">
          <a:xfrm>
            <a:off x="6194425" y="2959100"/>
            <a:ext cx="254000" cy="212725"/>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Line 81">
            <a:extLst>
              <a:ext uri="{FF2B5EF4-FFF2-40B4-BE49-F238E27FC236}">
                <a16:creationId xmlns:a16="http://schemas.microsoft.com/office/drawing/2014/main" id="{0485F9F8-74CE-F0E4-5F00-39A94EB04013}"/>
              </a:ext>
            </a:extLst>
          </p:cNvPr>
          <p:cNvSpPr>
            <a:spLocks noChangeShapeType="1"/>
          </p:cNvSpPr>
          <p:nvPr/>
        </p:nvSpPr>
        <p:spPr bwMode="auto">
          <a:xfrm>
            <a:off x="6994525" y="3479800"/>
            <a:ext cx="317500" cy="0"/>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0" name="Rectangle 82">
            <a:extLst>
              <a:ext uri="{FF2B5EF4-FFF2-40B4-BE49-F238E27FC236}">
                <a16:creationId xmlns:a16="http://schemas.microsoft.com/office/drawing/2014/main" id="{5E8DCB64-A044-0F93-AB40-70B43C3853BF}"/>
              </a:ext>
            </a:extLst>
          </p:cNvPr>
          <p:cNvSpPr>
            <a:spLocks noChangeArrowheads="1"/>
          </p:cNvSpPr>
          <p:nvPr/>
        </p:nvSpPr>
        <p:spPr bwMode="auto">
          <a:xfrm>
            <a:off x="347663" y="874713"/>
            <a:ext cx="865140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dirty="0"/>
              <a:t>As users surf the Internet, persona details are transmitted</a:t>
            </a:r>
          </a:p>
        </p:txBody>
      </p:sp>
      <p:sp>
        <p:nvSpPr>
          <p:cNvPr id="18451" name="Rectangle 83">
            <a:extLst>
              <a:ext uri="{FF2B5EF4-FFF2-40B4-BE49-F238E27FC236}">
                <a16:creationId xmlns:a16="http://schemas.microsoft.com/office/drawing/2014/main" id="{F57D3985-65C6-C805-8111-D3BFE95139C6}"/>
              </a:ext>
            </a:extLst>
          </p:cNvPr>
          <p:cNvSpPr>
            <a:spLocks noChangeArrowheads="1"/>
          </p:cNvSpPr>
          <p:nvPr/>
        </p:nvSpPr>
        <p:spPr bwMode="auto">
          <a:xfrm>
            <a:off x="403225" y="5608638"/>
            <a:ext cx="81899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You should understand what websites know about you</a:t>
            </a:r>
          </a:p>
        </p:txBody>
      </p:sp>
      <p:sp>
        <p:nvSpPr>
          <p:cNvPr id="18452" name="Rectangle 84">
            <a:extLst>
              <a:ext uri="{FF2B5EF4-FFF2-40B4-BE49-F238E27FC236}">
                <a16:creationId xmlns:a16="http://schemas.microsoft.com/office/drawing/2014/main" id="{A880E281-DDCF-EA30-7EC0-793777EBB49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persona.html</a:t>
            </a:r>
          </a:p>
        </p:txBody>
      </p:sp>
      <p:pic>
        <p:nvPicPr>
          <p:cNvPr id="18453" name="Picture 90" descr="C:\Download\presentation\clip_art\Icon Pack\GIF_Internet Icon Pack\Regular\128x128\Web Server Online.gif">
            <a:extLst>
              <a:ext uri="{FF2B5EF4-FFF2-40B4-BE49-F238E27FC236}">
                <a16:creationId xmlns:a16="http://schemas.microsoft.com/office/drawing/2014/main" id="{3919C7FC-B282-7873-9681-0313FC6D3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1673225"/>
            <a:ext cx="12557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91" descr="C:\Download\presentation\clip_art\Icon Pack\GIF_Internet Icon Pack\Regular\128x128\Firewall.gif">
            <a:extLst>
              <a:ext uri="{FF2B5EF4-FFF2-40B4-BE49-F238E27FC236}">
                <a16:creationId xmlns:a16="http://schemas.microsoft.com/office/drawing/2014/main" id="{0BF81004-8F93-67A7-385A-F763559C82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8" y="1658938"/>
            <a:ext cx="6572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92" descr="C:\Download\presentation\clip_art\Icon Pack\GIF_Internet Icon Pack\Regular\128x128\Internet.gif">
            <a:extLst>
              <a:ext uri="{FF2B5EF4-FFF2-40B4-BE49-F238E27FC236}">
                <a16:creationId xmlns:a16="http://schemas.microsoft.com/office/drawing/2014/main" id="{C0552919-F384-DF9F-FD2A-71CF0284AF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0825" y="2184400"/>
            <a:ext cx="6969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Line 56">
            <a:extLst>
              <a:ext uri="{FF2B5EF4-FFF2-40B4-BE49-F238E27FC236}">
                <a16:creationId xmlns:a16="http://schemas.microsoft.com/office/drawing/2014/main" id="{358C7CC5-1D44-C553-6FA0-735A4408A9AF}"/>
              </a:ext>
            </a:extLst>
          </p:cNvPr>
          <p:cNvSpPr>
            <a:spLocks noChangeShapeType="1"/>
          </p:cNvSpPr>
          <p:nvPr/>
        </p:nvSpPr>
        <p:spPr bwMode="auto">
          <a:xfrm>
            <a:off x="2149475" y="2168525"/>
            <a:ext cx="3476625" cy="0"/>
          </a:xfrm>
          <a:prstGeom prst="line">
            <a:avLst/>
          </a:prstGeom>
          <a:noFill/>
          <a:ln w="50800">
            <a:solidFill>
              <a:schemeClr val="hlink"/>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7" name="Line 36">
            <a:extLst>
              <a:ext uri="{FF2B5EF4-FFF2-40B4-BE49-F238E27FC236}">
                <a16:creationId xmlns:a16="http://schemas.microsoft.com/office/drawing/2014/main" id="{66931C65-DAA4-811B-E9C7-D9A66F7AE407}"/>
              </a:ext>
            </a:extLst>
          </p:cNvPr>
          <p:cNvSpPr>
            <a:spLocks noChangeShapeType="1"/>
          </p:cNvSpPr>
          <p:nvPr/>
        </p:nvSpPr>
        <p:spPr bwMode="auto">
          <a:xfrm flipH="1" flipV="1">
            <a:off x="1982788" y="2795588"/>
            <a:ext cx="3908425" cy="7937"/>
          </a:xfrm>
          <a:prstGeom prst="line">
            <a:avLst/>
          </a:prstGeom>
          <a:noFill/>
          <a:ln w="50800">
            <a:solidFill>
              <a:schemeClr val="hlink"/>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58" name="Group 37">
            <a:extLst>
              <a:ext uri="{FF2B5EF4-FFF2-40B4-BE49-F238E27FC236}">
                <a16:creationId xmlns:a16="http://schemas.microsoft.com/office/drawing/2014/main" id="{AFDE933C-40CD-1BB4-7323-5386EDDACF0C}"/>
              </a:ext>
            </a:extLst>
          </p:cNvPr>
          <p:cNvGrpSpPr>
            <a:grpSpLocks/>
          </p:cNvGrpSpPr>
          <p:nvPr/>
        </p:nvGrpSpPr>
        <p:grpSpPr bwMode="auto">
          <a:xfrm>
            <a:off x="4498975" y="2670175"/>
            <a:ext cx="442913" cy="669925"/>
            <a:chOff x="2981" y="1766"/>
            <a:chExt cx="279" cy="422"/>
          </a:xfrm>
        </p:grpSpPr>
        <p:sp>
          <p:nvSpPr>
            <p:cNvPr id="18462" name="Rectangle 38">
              <a:extLst>
                <a:ext uri="{FF2B5EF4-FFF2-40B4-BE49-F238E27FC236}">
                  <a16:creationId xmlns:a16="http://schemas.microsoft.com/office/drawing/2014/main" id="{7F3C4DA8-B148-74D6-F9CD-9235C522472F}"/>
                </a:ext>
              </a:extLst>
            </p:cNvPr>
            <p:cNvSpPr>
              <a:spLocks noChangeArrowheads="1"/>
            </p:cNvSpPr>
            <p:nvPr/>
          </p:nvSpPr>
          <p:spPr bwMode="auto">
            <a:xfrm>
              <a:off x="2981" y="1766"/>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63" name="Line 39">
              <a:extLst>
                <a:ext uri="{FF2B5EF4-FFF2-40B4-BE49-F238E27FC236}">
                  <a16:creationId xmlns:a16="http://schemas.microsoft.com/office/drawing/2014/main" id="{E489CFE7-9B56-5566-7477-2E9731DAE32A}"/>
                </a:ext>
              </a:extLst>
            </p:cNvPr>
            <p:cNvSpPr>
              <a:spLocks noChangeShapeType="1"/>
            </p:cNvSpPr>
            <p:nvPr/>
          </p:nvSpPr>
          <p:spPr bwMode="auto">
            <a:xfrm>
              <a:off x="3001" y="213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4" name="Line 40">
              <a:extLst>
                <a:ext uri="{FF2B5EF4-FFF2-40B4-BE49-F238E27FC236}">
                  <a16:creationId xmlns:a16="http://schemas.microsoft.com/office/drawing/2014/main" id="{2C763914-E7E6-0F80-A083-7C50A8857CAF}"/>
                </a:ext>
              </a:extLst>
            </p:cNvPr>
            <p:cNvSpPr>
              <a:spLocks noChangeShapeType="1"/>
            </p:cNvSpPr>
            <p:nvPr/>
          </p:nvSpPr>
          <p:spPr bwMode="auto">
            <a:xfrm>
              <a:off x="3121" y="213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5" name="Line 41">
              <a:extLst>
                <a:ext uri="{FF2B5EF4-FFF2-40B4-BE49-F238E27FC236}">
                  <a16:creationId xmlns:a16="http://schemas.microsoft.com/office/drawing/2014/main" id="{81916010-08B5-C213-9A36-C8F32B0E6047}"/>
                </a:ext>
              </a:extLst>
            </p:cNvPr>
            <p:cNvSpPr>
              <a:spLocks noChangeShapeType="1"/>
            </p:cNvSpPr>
            <p:nvPr/>
          </p:nvSpPr>
          <p:spPr bwMode="auto">
            <a:xfrm>
              <a:off x="3001" y="194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6" name="Line 42">
              <a:extLst>
                <a:ext uri="{FF2B5EF4-FFF2-40B4-BE49-F238E27FC236}">
                  <a16:creationId xmlns:a16="http://schemas.microsoft.com/office/drawing/2014/main" id="{4F284776-DA62-3E75-CDC3-9DD53B0F2E39}"/>
                </a:ext>
              </a:extLst>
            </p:cNvPr>
            <p:cNvSpPr>
              <a:spLocks noChangeShapeType="1"/>
            </p:cNvSpPr>
            <p:nvPr/>
          </p:nvSpPr>
          <p:spPr bwMode="auto">
            <a:xfrm>
              <a:off x="3001" y="196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7" name="Line 43">
              <a:extLst>
                <a:ext uri="{FF2B5EF4-FFF2-40B4-BE49-F238E27FC236}">
                  <a16:creationId xmlns:a16="http://schemas.microsoft.com/office/drawing/2014/main" id="{94DF7ADF-C83F-BDF0-7D9F-C180638FC1E4}"/>
                </a:ext>
              </a:extLst>
            </p:cNvPr>
            <p:cNvSpPr>
              <a:spLocks noChangeShapeType="1"/>
            </p:cNvSpPr>
            <p:nvPr/>
          </p:nvSpPr>
          <p:spPr bwMode="auto">
            <a:xfrm>
              <a:off x="3001" y="199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8" name="Line 44">
              <a:extLst>
                <a:ext uri="{FF2B5EF4-FFF2-40B4-BE49-F238E27FC236}">
                  <a16:creationId xmlns:a16="http://schemas.microsoft.com/office/drawing/2014/main" id="{4AF56D1D-A5D5-CFDF-1130-FDAFEA997D79}"/>
                </a:ext>
              </a:extLst>
            </p:cNvPr>
            <p:cNvSpPr>
              <a:spLocks noChangeShapeType="1"/>
            </p:cNvSpPr>
            <p:nvPr/>
          </p:nvSpPr>
          <p:spPr bwMode="auto">
            <a:xfrm>
              <a:off x="3001" y="201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9" name="Line 45">
              <a:extLst>
                <a:ext uri="{FF2B5EF4-FFF2-40B4-BE49-F238E27FC236}">
                  <a16:creationId xmlns:a16="http://schemas.microsoft.com/office/drawing/2014/main" id="{6F81126F-994A-52D7-D167-4535A100A6BF}"/>
                </a:ext>
              </a:extLst>
            </p:cNvPr>
            <p:cNvSpPr>
              <a:spLocks noChangeShapeType="1"/>
            </p:cNvSpPr>
            <p:nvPr/>
          </p:nvSpPr>
          <p:spPr bwMode="auto">
            <a:xfrm>
              <a:off x="3041" y="194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0" name="Line 46">
              <a:extLst>
                <a:ext uri="{FF2B5EF4-FFF2-40B4-BE49-F238E27FC236}">
                  <a16:creationId xmlns:a16="http://schemas.microsoft.com/office/drawing/2014/main" id="{6BF86A5C-B81A-A192-6621-B75474B657FC}"/>
                </a:ext>
              </a:extLst>
            </p:cNvPr>
            <p:cNvSpPr>
              <a:spLocks noChangeShapeType="1"/>
            </p:cNvSpPr>
            <p:nvPr/>
          </p:nvSpPr>
          <p:spPr bwMode="auto">
            <a:xfrm>
              <a:off x="3097" y="201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1" name="Line 47">
              <a:extLst>
                <a:ext uri="{FF2B5EF4-FFF2-40B4-BE49-F238E27FC236}">
                  <a16:creationId xmlns:a16="http://schemas.microsoft.com/office/drawing/2014/main" id="{9FD8A49E-AF2E-F244-BD92-F73106093480}"/>
                </a:ext>
              </a:extLst>
            </p:cNvPr>
            <p:cNvSpPr>
              <a:spLocks noChangeShapeType="1"/>
            </p:cNvSpPr>
            <p:nvPr/>
          </p:nvSpPr>
          <p:spPr bwMode="auto">
            <a:xfrm>
              <a:off x="3145" y="196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2" name="Line 48">
              <a:extLst>
                <a:ext uri="{FF2B5EF4-FFF2-40B4-BE49-F238E27FC236}">
                  <a16:creationId xmlns:a16="http://schemas.microsoft.com/office/drawing/2014/main" id="{7CCE0067-0B95-DAB1-0455-98EC0636F121}"/>
                </a:ext>
              </a:extLst>
            </p:cNvPr>
            <p:cNvSpPr>
              <a:spLocks noChangeShapeType="1"/>
            </p:cNvSpPr>
            <p:nvPr/>
          </p:nvSpPr>
          <p:spPr bwMode="auto">
            <a:xfrm>
              <a:off x="3001" y="204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3" name="Line 49">
              <a:extLst>
                <a:ext uri="{FF2B5EF4-FFF2-40B4-BE49-F238E27FC236}">
                  <a16:creationId xmlns:a16="http://schemas.microsoft.com/office/drawing/2014/main" id="{F5589D8D-5445-3E40-6378-9E77F74AB991}"/>
                </a:ext>
              </a:extLst>
            </p:cNvPr>
            <p:cNvSpPr>
              <a:spLocks noChangeShapeType="1"/>
            </p:cNvSpPr>
            <p:nvPr/>
          </p:nvSpPr>
          <p:spPr bwMode="auto">
            <a:xfrm>
              <a:off x="3001" y="206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4" name="Line 50">
              <a:extLst>
                <a:ext uri="{FF2B5EF4-FFF2-40B4-BE49-F238E27FC236}">
                  <a16:creationId xmlns:a16="http://schemas.microsoft.com/office/drawing/2014/main" id="{87A76A0C-7641-824B-4C8E-7AA6D5513985}"/>
                </a:ext>
              </a:extLst>
            </p:cNvPr>
            <p:cNvSpPr>
              <a:spLocks noChangeShapeType="1"/>
            </p:cNvSpPr>
            <p:nvPr/>
          </p:nvSpPr>
          <p:spPr bwMode="auto">
            <a:xfrm>
              <a:off x="3001" y="208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5" name="Line 51">
              <a:extLst>
                <a:ext uri="{FF2B5EF4-FFF2-40B4-BE49-F238E27FC236}">
                  <a16:creationId xmlns:a16="http://schemas.microsoft.com/office/drawing/2014/main" id="{BAD1FC73-237C-7687-8FD2-3B13BFB95035}"/>
                </a:ext>
              </a:extLst>
            </p:cNvPr>
            <p:cNvSpPr>
              <a:spLocks noChangeShapeType="1"/>
            </p:cNvSpPr>
            <p:nvPr/>
          </p:nvSpPr>
          <p:spPr bwMode="auto">
            <a:xfrm>
              <a:off x="3097" y="2081"/>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6" name="Line 52">
              <a:extLst>
                <a:ext uri="{FF2B5EF4-FFF2-40B4-BE49-F238E27FC236}">
                  <a16:creationId xmlns:a16="http://schemas.microsoft.com/office/drawing/2014/main" id="{4C6B2271-9963-6353-BF36-A3739DD83D3B}"/>
                </a:ext>
              </a:extLst>
            </p:cNvPr>
            <p:cNvSpPr>
              <a:spLocks noChangeShapeType="1"/>
            </p:cNvSpPr>
            <p:nvPr/>
          </p:nvSpPr>
          <p:spPr bwMode="auto">
            <a:xfrm>
              <a:off x="3145" y="203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7" name="Rectangle 53">
              <a:extLst>
                <a:ext uri="{FF2B5EF4-FFF2-40B4-BE49-F238E27FC236}">
                  <a16:creationId xmlns:a16="http://schemas.microsoft.com/office/drawing/2014/main" id="{7D7236DA-5BB2-35D4-0B8F-E02A21BCBD3C}"/>
                </a:ext>
              </a:extLst>
            </p:cNvPr>
            <p:cNvSpPr>
              <a:spLocks noChangeArrowheads="1"/>
            </p:cNvSpPr>
            <p:nvPr/>
          </p:nvSpPr>
          <p:spPr bwMode="auto">
            <a:xfrm>
              <a:off x="3125" y="1877"/>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78" name="Rectangle 54">
              <a:extLst>
                <a:ext uri="{FF2B5EF4-FFF2-40B4-BE49-F238E27FC236}">
                  <a16:creationId xmlns:a16="http://schemas.microsoft.com/office/drawing/2014/main" id="{3B4B1E2D-CEA4-C01E-D055-9885BF4179B0}"/>
                </a:ext>
              </a:extLst>
            </p:cNvPr>
            <p:cNvSpPr>
              <a:spLocks noChangeArrowheads="1"/>
            </p:cNvSpPr>
            <p:nvPr/>
          </p:nvSpPr>
          <p:spPr bwMode="auto">
            <a:xfrm>
              <a:off x="3133" y="1822"/>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8479" name="Oval 55">
              <a:extLst>
                <a:ext uri="{FF2B5EF4-FFF2-40B4-BE49-F238E27FC236}">
                  <a16:creationId xmlns:a16="http://schemas.microsoft.com/office/drawing/2014/main" id="{2A5D8097-5305-BF06-F766-6FDFCD3AEFFC}"/>
                </a:ext>
              </a:extLst>
            </p:cNvPr>
            <p:cNvSpPr>
              <a:spLocks noChangeArrowheads="1"/>
            </p:cNvSpPr>
            <p:nvPr/>
          </p:nvSpPr>
          <p:spPr bwMode="auto">
            <a:xfrm>
              <a:off x="2997" y="1790"/>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pic>
        <p:nvPicPr>
          <p:cNvPr id="18459" name="Picture 93" descr="C:\Download\presentation\clip_art\Icon Pack\GIF_Internet Icon Pack\Regular\128x128\Online FBI.gif">
            <a:extLst>
              <a:ext uri="{FF2B5EF4-FFF2-40B4-BE49-F238E27FC236}">
                <a16:creationId xmlns:a16="http://schemas.microsoft.com/office/drawing/2014/main" id="{EBC74895-6FA4-2635-5D68-E6D6741CCE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8" y="0"/>
            <a:ext cx="7524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Rectangle 30">
            <a:extLst>
              <a:ext uri="{FF2B5EF4-FFF2-40B4-BE49-F238E27FC236}">
                <a16:creationId xmlns:a16="http://schemas.microsoft.com/office/drawing/2014/main" id="{34D6A928-355F-D4C0-C002-9843357150B3}"/>
              </a:ext>
            </a:extLst>
          </p:cNvPr>
          <p:cNvSpPr>
            <a:spLocks noChangeArrowheads="1"/>
          </p:cNvSpPr>
          <p:nvPr/>
        </p:nvSpPr>
        <p:spPr bwMode="auto">
          <a:xfrm>
            <a:off x="3036888" y="1795463"/>
            <a:ext cx="5699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IP#</a:t>
            </a:r>
          </a:p>
        </p:txBody>
      </p:sp>
      <p:pic>
        <p:nvPicPr>
          <p:cNvPr id="18461" name="Picture 39">
            <a:extLst>
              <a:ext uri="{FF2B5EF4-FFF2-40B4-BE49-F238E27FC236}">
                <a16:creationId xmlns:a16="http://schemas.microsoft.com/office/drawing/2014/main" id="{7A3D098C-4D66-EC7A-029F-776F9957BF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0325" y="2913063"/>
            <a:ext cx="733425" cy="40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0BF818B-B8DF-2491-1507-3176C8A5F8E5}"/>
              </a:ext>
            </a:extLst>
          </p:cNvPr>
          <p:cNvSpPr>
            <a:spLocks noGrp="1" noChangeArrowheads="1"/>
          </p:cNvSpPr>
          <p:nvPr>
            <p:ph type="title"/>
          </p:nvPr>
        </p:nvSpPr>
        <p:spPr/>
        <p:txBody>
          <a:bodyPr/>
          <a:lstStyle/>
          <a:p>
            <a:r>
              <a:rPr lang="en-US" altLang="en-US">
                <a:solidFill>
                  <a:schemeClr val="tx1"/>
                </a:solidFill>
              </a:rPr>
              <a:t>Persona Details</a:t>
            </a:r>
          </a:p>
        </p:txBody>
      </p:sp>
      <p:sp>
        <p:nvSpPr>
          <p:cNvPr id="7171" name="Rectangle 3">
            <a:extLst>
              <a:ext uri="{FF2B5EF4-FFF2-40B4-BE49-F238E27FC236}">
                <a16:creationId xmlns:a16="http://schemas.microsoft.com/office/drawing/2014/main" id="{91B78D1F-FE97-D06B-EA2D-E1C6E24118B3}"/>
              </a:ext>
            </a:extLst>
          </p:cNvPr>
          <p:cNvSpPr>
            <a:spLocks noGrp="1" noChangeArrowheads="1"/>
          </p:cNvSpPr>
          <p:nvPr>
            <p:ph type="body" idx="1"/>
          </p:nvPr>
        </p:nvSpPr>
        <p:spPr>
          <a:xfrm>
            <a:off x="71438" y="941388"/>
            <a:ext cx="8928100" cy="5705475"/>
          </a:xfrm>
        </p:spPr>
        <p:txBody>
          <a:bodyPr/>
          <a:lstStyle/>
          <a:p>
            <a:pPr>
              <a:lnSpc>
                <a:spcPct val="100000"/>
              </a:lnSpc>
              <a:defRPr/>
            </a:pPr>
            <a:r>
              <a:rPr lang="en-US" altLang="en-US" sz="2000" dirty="0"/>
              <a:t>Know your persona </a:t>
            </a:r>
            <a:r>
              <a:rPr lang="en-US" altLang="en-US" sz="2000" u="sng" dirty="0"/>
              <a:t>before</a:t>
            </a:r>
            <a:r>
              <a:rPr lang="en-US" altLang="en-US" sz="2000" dirty="0"/>
              <a:t> you visit any website</a:t>
            </a:r>
          </a:p>
          <a:p>
            <a:pPr>
              <a:lnSpc>
                <a:spcPct val="100000"/>
              </a:lnSpc>
              <a:defRPr/>
            </a:pPr>
            <a:r>
              <a:rPr lang="en-US" altLang="en-US" sz="2000" dirty="0"/>
              <a:t>Should you visit:</a:t>
            </a:r>
          </a:p>
          <a:p>
            <a:pPr marL="457200" lvl="1" indent="-228600">
              <a:lnSpc>
                <a:spcPct val="100000"/>
              </a:lnSpc>
              <a:defRPr/>
            </a:pPr>
            <a:r>
              <a:rPr lang="en-US" altLang="en-US" sz="2000" dirty="0"/>
              <a:t> </a:t>
            </a:r>
            <a:r>
              <a:rPr lang="en-US" altLang="en-US" sz="2000" dirty="0">
                <a:solidFill>
                  <a:srgbClr val="063DE8"/>
                </a:solidFill>
              </a:rPr>
              <a:t>badguy.com</a:t>
            </a:r>
            <a:r>
              <a:rPr lang="en-US" altLang="en-US" sz="2000" dirty="0"/>
              <a:t>  from  </a:t>
            </a:r>
            <a:r>
              <a:rPr lang="en-US" altLang="en-US" sz="2000" dirty="0">
                <a:solidFill>
                  <a:srgbClr val="063DE8"/>
                </a:solidFill>
              </a:rPr>
              <a:t>agency.gov</a:t>
            </a:r>
            <a:r>
              <a:rPr lang="en-US" altLang="en-US" sz="2000" dirty="0"/>
              <a:t> </a:t>
            </a:r>
          </a:p>
          <a:p>
            <a:pPr>
              <a:lnSpc>
                <a:spcPct val="100000"/>
              </a:lnSpc>
              <a:defRPr/>
            </a:pPr>
            <a:r>
              <a:rPr lang="en-US" altLang="en-US" sz="2000" dirty="0"/>
              <a:t>Your persona is communicated via “environment variables” such as: </a:t>
            </a:r>
          </a:p>
          <a:p>
            <a:pPr marL="114300" indent="-114300">
              <a:lnSpc>
                <a:spcPct val="100000"/>
              </a:lnSpc>
              <a:defRPr/>
            </a:pPr>
            <a:r>
              <a:rPr lang="en-US" altLang="en-US" sz="2000" dirty="0">
                <a:solidFill>
                  <a:schemeClr val="hlink"/>
                </a:solidFill>
              </a:rPr>
              <a:t> REMOTE_ADDR </a:t>
            </a:r>
            <a:r>
              <a:rPr lang="en-US" altLang="en-US" sz="2000" dirty="0"/>
              <a:t>= IP number of your computer or proxy</a:t>
            </a:r>
          </a:p>
          <a:p>
            <a:pPr marL="114300" indent="-114300">
              <a:lnSpc>
                <a:spcPct val="100000"/>
              </a:lnSpc>
              <a:defRPr/>
            </a:pPr>
            <a:r>
              <a:rPr lang="en-US" altLang="en-US" sz="2000" dirty="0">
                <a:solidFill>
                  <a:schemeClr val="hlink"/>
                </a:solidFill>
              </a:rPr>
              <a:t> REMOTE_HOST</a:t>
            </a:r>
            <a:r>
              <a:rPr lang="en-US" altLang="en-US" sz="2000" dirty="0"/>
              <a:t> = Domain name associated with your IP Number </a:t>
            </a:r>
          </a:p>
          <a:p>
            <a:pPr marL="114300" indent="-114300">
              <a:lnSpc>
                <a:spcPct val="100000"/>
              </a:lnSpc>
              <a:defRPr/>
            </a:pPr>
            <a:r>
              <a:rPr lang="en-US" altLang="en-US" sz="2000" dirty="0">
                <a:solidFill>
                  <a:schemeClr val="hlink"/>
                </a:solidFill>
              </a:rPr>
              <a:t> HTTP_REFERER</a:t>
            </a:r>
            <a:r>
              <a:rPr lang="en-US" altLang="en-US" sz="2000" dirty="0"/>
              <a:t> = URL of the </a:t>
            </a:r>
            <a:r>
              <a:rPr lang="en-US" altLang="en-US" sz="2000" u="sng" dirty="0"/>
              <a:t>previous</a:t>
            </a:r>
            <a:r>
              <a:rPr lang="en-US" altLang="en-US" sz="2000" dirty="0"/>
              <a:t> page you clicked within</a:t>
            </a:r>
            <a:br>
              <a:rPr lang="en-US" altLang="en-US" sz="2000" dirty="0"/>
            </a:br>
            <a:endParaRPr lang="en-US" altLang="en-US" sz="2000" dirty="0"/>
          </a:p>
          <a:p>
            <a:pPr marL="114300" indent="-114300">
              <a:lnSpc>
                <a:spcPct val="100000"/>
              </a:lnSpc>
              <a:defRPr/>
            </a:pPr>
            <a:r>
              <a:rPr lang="en-US" altLang="en-US" sz="2000" dirty="0"/>
              <a:t>  Be careful how you create web pages                             </a:t>
            </a:r>
            <a:br>
              <a:rPr lang="en-US" altLang="en-US" sz="2000" dirty="0"/>
            </a:br>
            <a:r>
              <a:rPr lang="en-US" altLang="en-US" sz="2000" dirty="0"/>
              <a:t>  Do you want to reveal the following :</a:t>
            </a:r>
          </a:p>
          <a:p>
            <a:pPr marL="457200" lvl="1" indent="-228600">
              <a:lnSpc>
                <a:spcPct val="100000"/>
              </a:lnSpc>
              <a:defRPr/>
            </a:pPr>
            <a:r>
              <a:rPr lang="en-US" altLang="en-US" sz="2000" dirty="0"/>
              <a:t> </a:t>
            </a:r>
            <a:r>
              <a:rPr lang="en-US" altLang="en-US" sz="2000" dirty="0">
                <a:solidFill>
                  <a:srgbClr val="063DE8"/>
                </a:solidFill>
              </a:rPr>
              <a:t>http://badguy.com</a:t>
            </a:r>
            <a:r>
              <a:rPr lang="en-US" altLang="en-US" sz="2000" dirty="0"/>
              <a:t> is listed on </a:t>
            </a:r>
            <a:r>
              <a:rPr lang="en-US" altLang="en-US" sz="2000" dirty="0">
                <a:solidFill>
                  <a:srgbClr val="063DE8"/>
                </a:solidFill>
              </a:rPr>
              <a:t>http://intranet.agency.gov/joe_smith/investigation_targets.html</a:t>
            </a:r>
            <a:endParaRPr lang="en-US" altLang="en-US" sz="2400" dirty="0"/>
          </a:p>
          <a:p>
            <a:pPr marL="114300" indent="-114300">
              <a:lnSpc>
                <a:spcPct val="100000"/>
              </a:lnSpc>
              <a:defRPr/>
            </a:pPr>
            <a:r>
              <a:rPr lang="en-US" altLang="en-US" sz="2000" dirty="0"/>
              <a:t> </a:t>
            </a:r>
            <a:r>
              <a:rPr lang="en-US" altLang="en-US" sz="2400" dirty="0"/>
              <a:t>Persona details are also tracked via cookies, beacons, Javascripts, browser plugins, remotely stored objects</a:t>
            </a:r>
          </a:p>
        </p:txBody>
      </p:sp>
      <p:sp>
        <p:nvSpPr>
          <p:cNvPr id="19460" name="Rectangle 4">
            <a:extLst>
              <a:ext uri="{FF2B5EF4-FFF2-40B4-BE49-F238E27FC236}">
                <a16:creationId xmlns:a16="http://schemas.microsoft.com/office/drawing/2014/main" id="{19E158A8-BA02-5372-6A4B-711B2AA8A2AD}"/>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persona.html</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4F154BC-449F-D6B6-1B69-A917B960F74E}"/>
              </a:ext>
            </a:extLst>
          </p:cNvPr>
          <p:cNvSpPr>
            <a:spLocks noGrp="1" noChangeArrowheads="1"/>
          </p:cNvSpPr>
          <p:nvPr>
            <p:ph type="title"/>
          </p:nvPr>
        </p:nvSpPr>
        <p:spPr/>
        <p:txBody>
          <a:bodyPr/>
          <a:lstStyle/>
          <a:p>
            <a:r>
              <a:rPr lang="en-US" altLang="en-US"/>
              <a:t>A Typical Scenario...</a:t>
            </a:r>
          </a:p>
        </p:txBody>
      </p:sp>
      <p:sp>
        <p:nvSpPr>
          <p:cNvPr id="20483" name="Rectangle 3">
            <a:extLst>
              <a:ext uri="{FF2B5EF4-FFF2-40B4-BE49-F238E27FC236}">
                <a16:creationId xmlns:a16="http://schemas.microsoft.com/office/drawing/2014/main" id="{DAF82373-4EE7-23A2-DE18-D7519954E55F}"/>
              </a:ext>
            </a:extLst>
          </p:cNvPr>
          <p:cNvSpPr>
            <a:spLocks noGrp="1" noChangeArrowheads="1"/>
          </p:cNvSpPr>
          <p:nvPr>
            <p:ph type="body" idx="1"/>
          </p:nvPr>
        </p:nvSpPr>
        <p:spPr>
          <a:xfrm>
            <a:off x="419100" y="5416550"/>
            <a:ext cx="8629650" cy="1284288"/>
          </a:xfrm>
        </p:spPr>
        <p:txBody>
          <a:bodyPr/>
          <a:lstStyle/>
          <a:p>
            <a:pPr>
              <a:buFontTx/>
              <a:buNone/>
            </a:pPr>
            <a:r>
              <a:rPr lang="en-US" altLang="en-US" sz="2400" dirty="0"/>
              <a:t>searchtool.com webmaster knows your “search terms”</a:t>
            </a:r>
          </a:p>
          <a:p>
            <a:pPr>
              <a:buFontTx/>
              <a:buNone/>
            </a:pPr>
            <a:r>
              <a:rPr lang="en-US" altLang="en-US" sz="2400" dirty="0"/>
              <a:t>destination.com webmaster knows the “search terms”  and search techniques used to find them</a:t>
            </a:r>
          </a:p>
        </p:txBody>
      </p:sp>
      <p:pic>
        <p:nvPicPr>
          <p:cNvPr id="20484" name="Picture 5">
            <a:extLst>
              <a:ext uri="{FF2B5EF4-FFF2-40B4-BE49-F238E27FC236}">
                <a16:creationId xmlns:a16="http://schemas.microsoft.com/office/drawing/2014/main" id="{E5665A70-9C21-3E53-3870-F4BE80A306E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575" y="1512888"/>
            <a:ext cx="92233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6">
            <a:extLst>
              <a:ext uri="{FF2B5EF4-FFF2-40B4-BE49-F238E27FC236}">
                <a16:creationId xmlns:a16="http://schemas.microsoft.com/office/drawing/2014/main" id="{94BBA6D4-3BEC-9E44-7649-35FD4C63EE3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619375"/>
            <a:ext cx="19335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Rectangle 7">
            <a:extLst>
              <a:ext uri="{FF2B5EF4-FFF2-40B4-BE49-F238E27FC236}">
                <a16:creationId xmlns:a16="http://schemas.microsoft.com/office/drawing/2014/main" id="{A6535AF8-1CBC-0A29-0FFD-2E952FC8760D}"/>
              </a:ext>
            </a:extLst>
          </p:cNvPr>
          <p:cNvSpPr>
            <a:spLocks noChangeArrowheads="1"/>
          </p:cNvSpPr>
          <p:nvPr/>
        </p:nvSpPr>
        <p:spPr bwMode="auto">
          <a:xfrm>
            <a:off x="95250" y="4079875"/>
            <a:ext cx="3667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Persona:</a:t>
            </a:r>
          </a:p>
          <a:p>
            <a:pPr>
              <a:lnSpc>
                <a:spcPct val="100000"/>
              </a:lnSpc>
              <a:spcBef>
                <a:spcPct val="0"/>
              </a:spcBef>
              <a:buSzTx/>
              <a:buFontTx/>
              <a:buNone/>
            </a:pPr>
            <a:r>
              <a:rPr lang="en-US" altLang="en-US" sz="2400"/>
              <a:t>- agency.gov  OR</a:t>
            </a:r>
          </a:p>
          <a:p>
            <a:pPr>
              <a:lnSpc>
                <a:spcPct val="100000"/>
              </a:lnSpc>
              <a:spcBef>
                <a:spcPct val="0"/>
              </a:spcBef>
              <a:buSzTx/>
              <a:buFontTx/>
              <a:buNone/>
            </a:pPr>
            <a:r>
              <a:rPr lang="en-US" altLang="en-US" sz="2400"/>
              <a:t>- town.ninja.com</a:t>
            </a:r>
          </a:p>
        </p:txBody>
      </p:sp>
      <p:sp>
        <p:nvSpPr>
          <p:cNvPr id="20487" name="Rectangle 8">
            <a:extLst>
              <a:ext uri="{FF2B5EF4-FFF2-40B4-BE49-F238E27FC236}">
                <a16:creationId xmlns:a16="http://schemas.microsoft.com/office/drawing/2014/main" id="{D3BD91F0-D6D4-BD99-B016-ADFDC2115942}"/>
              </a:ext>
            </a:extLst>
          </p:cNvPr>
          <p:cNvSpPr>
            <a:spLocks noChangeArrowheads="1"/>
          </p:cNvSpPr>
          <p:nvPr/>
        </p:nvSpPr>
        <p:spPr bwMode="auto">
          <a:xfrm>
            <a:off x="222250" y="2071688"/>
            <a:ext cx="14716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Analyst</a:t>
            </a:r>
          </a:p>
        </p:txBody>
      </p:sp>
      <p:sp>
        <p:nvSpPr>
          <p:cNvPr id="20488" name="Rectangle 10">
            <a:extLst>
              <a:ext uri="{FF2B5EF4-FFF2-40B4-BE49-F238E27FC236}">
                <a16:creationId xmlns:a16="http://schemas.microsoft.com/office/drawing/2014/main" id="{F03F797C-79C4-497C-0DF3-8108AC15B4F6}"/>
              </a:ext>
            </a:extLst>
          </p:cNvPr>
          <p:cNvSpPr>
            <a:spLocks noChangeArrowheads="1"/>
          </p:cNvSpPr>
          <p:nvPr/>
        </p:nvSpPr>
        <p:spPr bwMode="auto">
          <a:xfrm>
            <a:off x="4327525" y="822325"/>
            <a:ext cx="243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searchtool.com</a:t>
            </a:r>
          </a:p>
        </p:txBody>
      </p:sp>
      <p:sp>
        <p:nvSpPr>
          <p:cNvPr id="20489" name="Rectangle 11">
            <a:extLst>
              <a:ext uri="{FF2B5EF4-FFF2-40B4-BE49-F238E27FC236}">
                <a16:creationId xmlns:a16="http://schemas.microsoft.com/office/drawing/2014/main" id="{7DD19487-8D2B-0D5C-84FF-E04B803C417D}"/>
              </a:ext>
            </a:extLst>
          </p:cNvPr>
          <p:cNvSpPr>
            <a:spLocks noChangeArrowheads="1"/>
          </p:cNvSpPr>
          <p:nvPr/>
        </p:nvSpPr>
        <p:spPr bwMode="auto">
          <a:xfrm>
            <a:off x="5489575" y="3832225"/>
            <a:ext cx="2519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destination.com</a:t>
            </a:r>
          </a:p>
        </p:txBody>
      </p:sp>
      <p:sp>
        <p:nvSpPr>
          <p:cNvPr id="20490" name="Rectangle 12">
            <a:extLst>
              <a:ext uri="{FF2B5EF4-FFF2-40B4-BE49-F238E27FC236}">
                <a16:creationId xmlns:a16="http://schemas.microsoft.com/office/drawing/2014/main" id="{DC7026CE-5861-4A6E-8B23-FBC2623D38E0}"/>
              </a:ext>
            </a:extLst>
          </p:cNvPr>
          <p:cNvSpPr>
            <a:spLocks noChangeArrowheads="1"/>
          </p:cNvSpPr>
          <p:nvPr/>
        </p:nvSpPr>
        <p:spPr bwMode="auto">
          <a:xfrm rot="-1320000">
            <a:off x="1865313" y="1565275"/>
            <a:ext cx="2389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“search terms”</a:t>
            </a:r>
          </a:p>
        </p:txBody>
      </p:sp>
      <p:sp>
        <p:nvSpPr>
          <p:cNvPr id="20491" name="Line 13">
            <a:extLst>
              <a:ext uri="{FF2B5EF4-FFF2-40B4-BE49-F238E27FC236}">
                <a16:creationId xmlns:a16="http://schemas.microsoft.com/office/drawing/2014/main" id="{BE877503-D31E-1385-C659-972474B8BC7F}"/>
              </a:ext>
            </a:extLst>
          </p:cNvPr>
          <p:cNvSpPr>
            <a:spLocks noChangeShapeType="1"/>
          </p:cNvSpPr>
          <p:nvPr/>
        </p:nvSpPr>
        <p:spPr bwMode="auto">
          <a:xfrm flipV="1">
            <a:off x="1600200" y="1295400"/>
            <a:ext cx="3276600" cy="1276350"/>
          </a:xfrm>
          <a:prstGeom prst="line">
            <a:avLst/>
          </a:prstGeom>
          <a:noFill/>
          <a:ln w="762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Rectangle 14">
            <a:extLst>
              <a:ext uri="{FF2B5EF4-FFF2-40B4-BE49-F238E27FC236}">
                <a16:creationId xmlns:a16="http://schemas.microsoft.com/office/drawing/2014/main" id="{85BCB719-20E8-3C0F-B852-2C4E9586785E}"/>
              </a:ext>
            </a:extLst>
          </p:cNvPr>
          <p:cNvSpPr>
            <a:spLocks noChangeArrowheads="1"/>
          </p:cNvSpPr>
          <p:nvPr/>
        </p:nvSpPr>
        <p:spPr bwMode="auto">
          <a:xfrm>
            <a:off x="2746375" y="2784475"/>
            <a:ext cx="5672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http://searchtool.com</a:t>
            </a:r>
            <a:r>
              <a:rPr lang="en-US" altLang="en-US" sz="2400"/>
              <a:t>/query=searchterms</a:t>
            </a:r>
          </a:p>
        </p:txBody>
      </p:sp>
      <p:sp>
        <p:nvSpPr>
          <p:cNvPr id="20493" name="Line 15">
            <a:extLst>
              <a:ext uri="{FF2B5EF4-FFF2-40B4-BE49-F238E27FC236}">
                <a16:creationId xmlns:a16="http://schemas.microsoft.com/office/drawing/2014/main" id="{2E3C0FC2-4F64-C697-E149-32B6DBDB4039}"/>
              </a:ext>
            </a:extLst>
          </p:cNvPr>
          <p:cNvSpPr>
            <a:spLocks noChangeShapeType="1"/>
          </p:cNvSpPr>
          <p:nvPr/>
        </p:nvSpPr>
        <p:spPr bwMode="auto">
          <a:xfrm flipH="1">
            <a:off x="2095500" y="2000250"/>
            <a:ext cx="2914650" cy="1085850"/>
          </a:xfrm>
          <a:prstGeom prst="line">
            <a:avLst/>
          </a:prstGeom>
          <a:noFill/>
          <a:ln w="762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Rectangle 16">
            <a:extLst>
              <a:ext uri="{FF2B5EF4-FFF2-40B4-BE49-F238E27FC236}">
                <a16:creationId xmlns:a16="http://schemas.microsoft.com/office/drawing/2014/main" id="{C4FA62F1-DD03-C6DE-9828-1544497F5D34}"/>
              </a:ext>
            </a:extLst>
          </p:cNvPr>
          <p:cNvSpPr>
            <a:spLocks noChangeArrowheads="1"/>
          </p:cNvSpPr>
          <p:nvPr/>
        </p:nvSpPr>
        <p:spPr bwMode="auto">
          <a:xfrm>
            <a:off x="2300288" y="2338388"/>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hits</a:t>
            </a:r>
          </a:p>
        </p:txBody>
      </p:sp>
      <p:sp>
        <p:nvSpPr>
          <p:cNvPr id="20495" name="Line 17">
            <a:extLst>
              <a:ext uri="{FF2B5EF4-FFF2-40B4-BE49-F238E27FC236}">
                <a16:creationId xmlns:a16="http://schemas.microsoft.com/office/drawing/2014/main" id="{BF889F16-7EEB-A55E-E8DB-31B19EA5C146}"/>
              </a:ext>
            </a:extLst>
          </p:cNvPr>
          <p:cNvSpPr>
            <a:spLocks noChangeShapeType="1"/>
          </p:cNvSpPr>
          <p:nvPr/>
        </p:nvSpPr>
        <p:spPr bwMode="auto">
          <a:xfrm flipH="1" flipV="1">
            <a:off x="1771650" y="3657600"/>
            <a:ext cx="3829050" cy="1447800"/>
          </a:xfrm>
          <a:prstGeom prst="line">
            <a:avLst/>
          </a:prstGeom>
          <a:noFill/>
          <a:ln w="57150" cmpd="tri">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496" name="Group 18">
            <a:extLst>
              <a:ext uri="{FF2B5EF4-FFF2-40B4-BE49-F238E27FC236}">
                <a16:creationId xmlns:a16="http://schemas.microsoft.com/office/drawing/2014/main" id="{039C68DA-8D12-2F32-4D12-4697114E1047}"/>
              </a:ext>
            </a:extLst>
          </p:cNvPr>
          <p:cNvGrpSpPr>
            <a:grpSpLocks/>
          </p:cNvGrpSpPr>
          <p:nvPr/>
        </p:nvGrpSpPr>
        <p:grpSpPr bwMode="auto">
          <a:xfrm>
            <a:off x="3236913" y="4013200"/>
            <a:ext cx="442912" cy="669925"/>
            <a:chOff x="1583" y="2392"/>
            <a:chExt cx="279" cy="422"/>
          </a:xfrm>
        </p:grpSpPr>
        <p:sp>
          <p:nvSpPr>
            <p:cNvPr id="20530" name="Rectangle 19">
              <a:extLst>
                <a:ext uri="{FF2B5EF4-FFF2-40B4-BE49-F238E27FC236}">
                  <a16:creationId xmlns:a16="http://schemas.microsoft.com/office/drawing/2014/main" id="{7B6F1511-B983-7D6F-2264-720EF907B209}"/>
                </a:ext>
              </a:extLst>
            </p:cNvPr>
            <p:cNvSpPr>
              <a:spLocks noChangeArrowheads="1"/>
            </p:cNvSpPr>
            <p:nvPr/>
          </p:nvSpPr>
          <p:spPr bwMode="auto">
            <a:xfrm>
              <a:off x="1583" y="2392"/>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31" name="Line 20">
              <a:extLst>
                <a:ext uri="{FF2B5EF4-FFF2-40B4-BE49-F238E27FC236}">
                  <a16:creationId xmlns:a16="http://schemas.microsoft.com/office/drawing/2014/main" id="{EC4ABD24-132D-D00B-58EA-623AB5F2F983}"/>
                </a:ext>
              </a:extLst>
            </p:cNvPr>
            <p:cNvSpPr>
              <a:spLocks noChangeShapeType="1"/>
            </p:cNvSpPr>
            <p:nvPr/>
          </p:nvSpPr>
          <p:spPr bwMode="auto">
            <a:xfrm>
              <a:off x="1603" y="276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2" name="Line 21">
              <a:extLst>
                <a:ext uri="{FF2B5EF4-FFF2-40B4-BE49-F238E27FC236}">
                  <a16:creationId xmlns:a16="http://schemas.microsoft.com/office/drawing/2014/main" id="{D14EEC10-3517-7FFF-E500-8482AAD8D140}"/>
                </a:ext>
              </a:extLst>
            </p:cNvPr>
            <p:cNvSpPr>
              <a:spLocks noChangeShapeType="1"/>
            </p:cNvSpPr>
            <p:nvPr/>
          </p:nvSpPr>
          <p:spPr bwMode="auto">
            <a:xfrm>
              <a:off x="1723" y="2763"/>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3" name="Line 22">
              <a:extLst>
                <a:ext uri="{FF2B5EF4-FFF2-40B4-BE49-F238E27FC236}">
                  <a16:creationId xmlns:a16="http://schemas.microsoft.com/office/drawing/2014/main" id="{61887C56-10D9-291B-5611-6857DFEF4C44}"/>
                </a:ext>
              </a:extLst>
            </p:cNvPr>
            <p:cNvSpPr>
              <a:spLocks noChangeShapeType="1"/>
            </p:cNvSpPr>
            <p:nvPr/>
          </p:nvSpPr>
          <p:spPr bwMode="auto">
            <a:xfrm>
              <a:off x="1603" y="257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4" name="Line 23">
              <a:extLst>
                <a:ext uri="{FF2B5EF4-FFF2-40B4-BE49-F238E27FC236}">
                  <a16:creationId xmlns:a16="http://schemas.microsoft.com/office/drawing/2014/main" id="{A15780FF-2493-1D4E-30A0-7AD9B8EF4B7F}"/>
                </a:ext>
              </a:extLst>
            </p:cNvPr>
            <p:cNvSpPr>
              <a:spLocks noChangeShapeType="1"/>
            </p:cNvSpPr>
            <p:nvPr/>
          </p:nvSpPr>
          <p:spPr bwMode="auto">
            <a:xfrm>
              <a:off x="1603" y="259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5" name="Line 24">
              <a:extLst>
                <a:ext uri="{FF2B5EF4-FFF2-40B4-BE49-F238E27FC236}">
                  <a16:creationId xmlns:a16="http://schemas.microsoft.com/office/drawing/2014/main" id="{7F36AC08-6D35-EFF1-B373-4A6A821F1460}"/>
                </a:ext>
              </a:extLst>
            </p:cNvPr>
            <p:cNvSpPr>
              <a:spLocks noChangeShapeType="1"/>
            </p:cNvSpPr>
            <p:nvPr/>
          </p:nvSpPr>
          <p:spPr bwMode="auto">
            <a:xfrm>
              <a:off x="1603" y="261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6" name="Line 25">
              <a:extLst>
                <a:ext uri="{FF2B5EF4-FFF2-40B4-BE49-F238E27FC236}">
                  <a16:creationId xmlns:a16="http://schemas.microsoft.com/office/drawing/2014/main" id="{CC468D64-BBD3-D9BD-5F81-2B3D9B918E88}"/>
                </a:ext>
              </a:extLst>
            </p:cNvPr>
            <p:cNvSpPr>
              <a:spLocks noChangeShapeType="1"/>
            </p:cNvSpPr>
            <p:nvPr/>
          </p:nvSpPr>
          <p:spPr bwMode="auto">
            <a:xfrm>
              <a:off x="1603" y="264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7" name="Line 26">
              <a:extLst>
                <a:ext uri="{FF2B5EF4-FFF2-40B4-BE49-F238E27FC236}">
                  <a16:creationId xmlns:a16="http://schemas.microsoft.com/office/drawing/2014/main" id="{5E9BB119-A7D4-8579-D918-BED9985EF89F}"/>
                </a:ext>
              </a:extLst>
            </p:cNvPr>
            <p:cNvSpPr>
              <a:spLocks noChangeShapeType="1"/>
            </p:cNvSpPr>
            <p:nvPr/>
          </p:nvSpPr>
          <p:spPr bwMode="auto">
            <a:xfrm>
              <a:off x="1643" y="257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8" name="Line 27">
              <a:extLst>
                <a:ext uri="{FF2B5EF4-FFF2-40B4-BE49-F238E27FC236}">
                  <a16:creationId xmlns:a16="http://schemas.microsoft.com/office/drawing/2014/main" id="{AFD77973-2619-8F11-50FD-6594A186C1BF}"/>
                </a:ext>
              </a:extLst>
            </p:cNvPr>
            <p:cNvSpPr>
              <a:spLocks noChangeShapeType="1"/>
            </p:cNvSpPr>
            <p:nvPr/>
          </p:nvSpPr>
          <p:spPr bwMode="auto">
            <a:xfrm>
              <a:off x="1699" y="264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9" name="Line 28">
              <a:extLst>
                <a:ext uri="{FF2B5EF4-FFF2-40B4-BE49-F238E27FC236}">
                  <a16:creationId xmlns:a16="http://schemas.microsoft.com/office/drawing/2014/main" id="{44F45DC8-F970-632A-5661-E75D0CDD6111}"/>
                </a:ext>
              </a:extLst>
            </p:cNvPr>
            <p:cNvSpPr>
              <a:spLocks noChangeShapeType="1"/>
            </p:cNvSpPr>
            <p:nvPr/>
          </p:nvSpPr>
          <p:spPr bwMode="auto">
            <a:xfrm>
              <a:off x="1747" y="2595"/>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0" name="Line 29">
              <a:extLst>
                <a:ext uri="{FF2B5EF4-FFF2-40B4-BE49-F238E27FC236}">
                  <a16:creationId xmlns:a16="http://schemas.microsoft.com/office/drawing/2014/main" id="{71F5CC46-4F99-B8C9-7D9C-B2A79D06FA98}"/>
                </a:ext>
              </a:extLst>
            </p:cNvPr>
            <p:cNvSpPr>
              <a:spLocks noChangeShapeType="1"/>
            </p:cNvSpPr>
            <p:nvPr/>
          </p:nvSpPr>
          <p:spPr bwMode="auto">
            <a:xfrm>
              <a:off x="1603"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1" name="Line 30">
              <a:extLst>
                <a:ext uri="{FF2B5EF4-FFF2-40B4-BE49-F238E27FC236}">
                  <a16:creationId xmlns:a16="http://schemas.microsoft.com/office/drawing/2014/main" id="{51456E02-CF3A-31B7-97C6-3308F6C1EE75}"/>
                </a:ext>
              </a:extLst>
            </p:cNvPr>
            <p:cNvSpPr>
              <a:spLocks noChangeShapeType="1"/>
            </p:cNvSpPr>
            <p:nvPr/>
          </p:nvSpPr>
          <p:spPr bwMode="auto">
            <a:xfrm>
              <a:off x="1603"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2" name="Line 31">
              <a:extLst>
                <a:ext uri="{FF2B5EF4-FFF2-40B4-BE49-F238E27FC236}">
                  <a16:creationId xmlns:a16="http://schemas.microsoft.com/office/drawing/2014/main" id="{0B538280-06D6-98BF-A0F6-574AEC592ED5}"/>
                </a:ext>
              </a:extLst>
            </p:cNvPr>
            <p:cNvSpPr>
              <a:spLocks noChangeShapeType="1"/>
            </p:cNvSpPr>
            <p:nvPr/>
          </p:nvSpPr>
          <p:spPr bwMode="auto">
            <a:xfrm>
              <a:off x="1603"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3" name="Line 32">
              <a:extLst>
                <a:ext uri="{FF2B5EF4-FFF2-40B4-BE49-F238E27FC236}">
                  <a16:creationId xmlns:a16="http://schemas.microsoft.com/office/drawing/2014/main" id="{FE4E5955-C257-7A3F-3486-7E88F6468E9E}"/>
                </a:ext>
              </a:extLst>
            </p:cNvPr>
            <p:cNvSpPr>
              <a:spLocks noChangeShapeType="1"/>
            </p:cNvSpPr>
            <p:nvPr/>
          </p:nvSpPr>
          <p:spPr bwMode="auto">
            <a:xfrm>
              <a:off x="1699" y="270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4" name="Line 33">
              <a:extLst>
                <a:ext uri="{FF2B5EF4-FFF2-40B4-BE49-F238E27FC236}">
                  <a16:creationId xmlns:a16="http://schemas.microsoft.com/office/drawing/2014/main" id="{956BED4E-F054-48DC-F82C-63AA0FA3E21E}"/>
                </a:ext>
              </a:extLst>
            </p:cNvPr>
            <p:cNvSpPr>
              <a:spLocks noChangeShapeType="1"/>
            </p:cNvSpPr>
            <p:nvPr/>
          </p:nvSpPr>
          <p:spPr bwMode="auto">
            <a:xfrm>
              <a:off x="1747" y="265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5" name="Rectangle 34">
              <a:extLst>
                <a:ext uri="{FF2B5EF4-FFF2-40B4-BE49-F238E27FC236}">
                  <a16:creationId xmlns:a16="http://schemas.microsoft.com/office/drawing/2014/main" id="{D921FC88-B7C5-3796-E825-3BFE8EAB8F66}"/>
                </a:ext>
              </a:extLst>
            </p:cNvPr>
            <p:cNvSpPr>
              <a:spLocks noChangeArrowheads="1"/>
            </p:cNvSpPr>
            <p:nvPr/>
          </p:nvSpPr>
          <p:spPr bwMode="auto">
            <a:xfrm>
              <a:off x="1727" y="2503"/>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46" name="Rectangle 35">
              <a:extLst>
                <a:ext uri="{FF2B5EF4-FFF2-40B4-BE49-F238E27FC236}">
                  <a16:creationId xmlns:a16="http://schemas.microsoft.com/office/drawing/2014/main" id="{0D72CC2C-F20D-5522-27D0-804F52FF0E45}"/>
                </a:ext>
              </a:extLst>
            </p:cNvPr>
            <p:cNvSpPr>
              <a:spLocks noChangeArrowheads="1"/>
            </p:cNvSpPr>
            <p:nvPr/>
          </p:nvSpPr>
          <p:spPr bwMode="auto">
            <a:xfrm>
              <a:off x="1735" y="244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47" name="Oval 36">
              <a:extLst>
                <a:ext uri="{FF2B5EF4-FFF2-40B4-BE49-F238E27FC236}">
                  <a16:creationId xmlns:a16="http://schemas.microsoft.com/office/drawing/2014/main" id="{EEC77B0A-84CE-A7C5-155A-E7AA1ED995B9}"/>
                </a:ext>
              </a:extLst>
            </p:cNvPr>
            <p:cNvSpPr>
              <a:spLocks noChangeArrowheads="1"/>
            </p:cNvSpPr>
            <p:nvPr/>
          </p:nvSpPr>
          <p:spPr bwMode="auto">
            <a:xfrm>
              <a:off x="1599" y="2416"/>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0497" name="Rectangle 37">
            <a:extLst>
              <a:ext uri="{FF2B5EF4-FFF2-40B4-BE49-F238E27FC236}">
                <a16:creationId xmlns:a16="http://schemas.microsoft.com/office/drawing/2014/main" id="{7265DE88-E0B7-3080-2A98-6F609BC353FC}"/>
              </a:ext>
            </a:extLst>
          </p:cNvPr>
          <p:cNvSpPr>
            <a:spLocks noChangeArrowheads="1"/>
          </p:cNvSpPr>
          <p:nvPr/>
        </p:nvSpPr>
        <p:spPr bwMode="auto">
          <a:xfrm>
            <a:off x="3108325" y="3654425"/>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page</a:t>
            </a:r>
          </a:p>
        </p:txBody>
      </p:sp>
      <p:grpSp>
        <p:nvGrpSpPr>
          <p:cNvPr id="20498" name="Group 38">
            <a:extLst>
              <a:ext uri="{FF2B5EF4-FFF2-40B4-BE49-F238E27FC236}">
                <a16:creationId xmlns:a16="http://schemas.microsoft.com/office/drawing/2014/main" id="{EF5694A4-925D-7A74-7547-071F9ADDDEA2}"/>
              </a:ext>
            </a:extLst>
          </p:cNvPr>
          <p:cNvGrpSpPr>
            <a:grpSpLocks/>
          </p:cNvGrpSpPr>
          <p:nvPr/>
        </p:nvGrpSpPr>
        <p:grpSpPr bwMode="auto">
          <a:xfrm>
            <a:off x="2360613" y="2673350"/>
            <a:ext cx="442912" cy="669925"/>
            <a:chOff x="1523" y="1672"/>
            <a:chExt cx="279" cy="422"/>
          </a:xfrm>
        </p:grpSpPr>
        <p:sp>
          <p:nvSpPr>
            <p:cNvPr id="20512" name="Rectangle 39">
              <a:extLst>
                <a:ext uri="{FF2B5EF4-FFF2-40B4-BE49-F238E27FC236}">
                  <a16:creationId xmlns:a16="http://schemas.microsoft.com/office/drawing/2014/main" id="{A920DACB-C600-0666-7F82-D7ABAF67C8AF}"/>
                </a:ext>
              </a:extLst>
            </p:cNvPr>
            <p:cNvSpPr>
              <a:spLocks noChangeArrowheads="1"/>
            </p:cNvSpPr>
            <p:nvPr/>
          </p:nvSpPr>
          <p:spPr bwMode="auto">
            <a:xfrm>
              <a:off x="1523" y="1672"/>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13" name="Line 40">
              <a:extLst>
                <a:ext uri="{FF2B5EF4-FFF2-40B4-BE49-F238E27FC236}">
                  <a16:creationId xmlns:a16="http://schemas.microsoft.com/office/drawing/2014/main" id="{C10B89B6-3C6E-111E-85A7-D5E1A1CC193C}"/>
                </a:ext>
              </a:extLst>
            </p:cNvPr>
            <p:cNvSpPr>
              <a:spLocks noChangeShapeType="1"/>
            </p:cNvSpPr>
            <p:nvPr/>
          </p:nvSpPr>
          <p:spPr bwMode="auto">
            <a:xfrm>
              <a:off x="1543" y="204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4" name="Line 41">
              <a:extLst>
                <a:ext uri="{FF2B5EF4-FFF2-40B4-BE49-F238E27FC236}">
                  <a16:creationId xmlns:a16="http://schemas.microsoft.com/office/drawing/2014/main" id="{E65F6F53-797C-0588-1D1B-A504A65A6C6B}"/>
                </a:ext>
              </a:extLst>
            </p:cNvPr>
            <p:cNvSpPr>
              <a:spLocks noChangeShapeType="1"/>
            </p:cNvSpPr>
            <p:nvPr/>
          </p:nvSpPr>
          <p:spPr bwMode="auto">
            <a:xfrm>
              <a:off x="1663" y="2043"/>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5" name="Line 42">
              <a:extLst>
                <a:ext uri="{FF2B5EF4-FFF2-40B4-BE49-F238E27FC236}">
                  <a16:creationId xmlns:a16="http://schemas.microsoft.com/office/drawing/2014/main" id="{20E11D7F-BA39-A1A4-FC60-0346A38E6D1A}"/>
                </a:ext>
              </a:extLst>
            </p:cNvPr>
            <p:cNvSpPr>
              <a:spLocks noChangeShapeType="1"/>
            </p:cNvSpPr>
            <p:nvPr/>
          </p:nvSpPr>
          <p:spPr bwMode="auto">
            <a:xfrm>
              <a:off x="1543" y="18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6" name="Line 43">
              <a:extLst>
                <a:ext uri="{FF2B5EF4-FFF2-40B4-BE49-F238E27FC236}">
                  <a16:creationId xmlns:a16="http://schemas.microsoft.com/office/drawing/2014/main" id="{87A84FD5-13F0-DBE7-C8F7-CDB8005E0DB3}"/>
                </a:ext>
              </a:extLst>
            </p:cNvPr>
            <p:cNvSpPr>
              <a:spLocks noChangeShapeType="1"/>
            </p:cNvSpPr>
            <p:nvPr/>
          </p:nvSpPr>
          <p:spPr bwMode="auto">
            <a:xfrm>
              <a:off x="1543" y="18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7" name="Line 44">
              <a:extLst>
                <a:ext uri="{FF2B5EF4-FFF2-40B4-BE49-F238E27FC236}">
                  <a16:creationId xmlns:a16="http://schemas.microsoft.com/office/drawing/2014/main" id="{9CBE0E11-3F62-7D4D-B8E2-980A85403FE1}"/>
                </a:ext>
              </a:extLst>
            </p:cNvPr>
            <p:cNvSpPr>
              <a:spLocks noChangeShapeType="1"/>
            </p:cNvSpPr>
            <p:nvPr/>
          </p:nvSpPr>
          <p:spPr bwMode="auto">
            <a:xfrm>
              <a:off x="1543" y="18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8" name="Line 45">
              <a:extLst>
                <a:ext uri="{FF2B5EF4-FFF2-40B4-BE49-F238E27FC236}">
                  <a16:creationId xmlns:a16="http://schemas.microsoft.com/office/drawing/2014/main" id="{B65EDC13-DDC6-0642-8869-6ED15CBA4812}"/>
                </a:ext>
              </a:extLst>
            </p:cNvPr>
            <p:cNvSpPr>
              <a:spLocks noChangeShapeType="1"/>
            </p:cNvSpPr>
            <p:nvPr/>
          </p:nvSpPr>
          <p:spPr bwMode="auto">
            <a:xfrm>
              <a:off x="1543" y="19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9" name="Line 46">
              <a:extLst>
                <a:ext uri="{FF2B5EF4-FFF2-40B4-BE49-F238E27FC236}">
                  <a16:creationId xmlns:a16="http://schemas.microsoft.com/office/drawing/2014/main" id="{A7F64251-CA6A-312C-087D-8237F7214A09}"/>
                </a:ext>
              </a:extLst>
            </p:cNvPr>
            <p:cNvSpPr>
              <a:spLocks noChangeShapeType="1"/>
            </p:cNvSpPr>
            <p:nvPr/>
          </p:nvSpPr>
          <p:spPr bwMode="auto">
            <a:xfrm>
              <a:off x="1583" y="18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0" name="Line 47">
              <a:extLst>
                <a:ext uri="{FF2B5EF4-FFF2-40B4-BE49-F238E27FC236}">
                  <a16:creationId xmlns:a16="http://schemas.microsoft.com/office/drawing/2014/main" id="{FC122C10-424B-7635-CC68-89308AAF122C}"/>
                </a:ext>
              </a:extLst>
            </p:cNvPr>
            <p:cNvSpPr>
              <a:spLocks noChangeShapeType="1"/>
            </p:cNvSpPr>
            <p:nvPr/>
          </p:nvSpPr>
          <p:spPr bwMode="auto">
            <a:xfrm>
              <a:off x="1639" y="192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1" name="Line 48">
              <a:extLst>
                <a:ext uri="{FF2B5EF4-FFF2-40B4-BE49-F238E27FC236}">
                  <a16:creationId xmlns:a16="http://schemas.microsoft.com/office/drawing/2014/main" id="{129C6EAC-F749-03EF-E8BD-280C7660A92C}"/>
                </a:ext>
              </a:extLst>
            </p:cNvPr>
            <p:cNvSpPr>
              <a:spLocks noChangeShapeType="1"/>
            </p:cNvSpPr>
            <p:nvPr/>
          </p:nvSpPr>
          <p:spPr bwMode="auto">
            <a:xfrm>
              <a:off x="1687" y="1875"/>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2" name="Line 49">
              <a:extLst>
                <a:ext uri="{FF2B5EF4-FFF2-40B4-BE49-F238E27FC236}">
                  <a16:creationId xmlns:a16="http://schemas.microsoft.com/office/drawing/2014/main" id="{6B951131-2E86-C1CB-0E7F-8EDA8CA11852}"/>
                </a:ext>
              </a:extLst>
            </p:cNvPr>
            <p:cNvSpPr>
              <a:spLocks noChangeShapeType="1"/>
            </p:cNvSpPr>
            <p:nvPr/>
          </p:nvSpPr>
          <p:spPr bwMode="auto">
            <a:xfrm>
              <a:off x="1543" y="19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3" name="Line 50">
              <a:extLst>
                <a:ext uri="{FF2B5EF4-FFF2-40B4-BE49-F238E27FC236}">
                  <a16:creationId xmlns:a16="http://schemas.microsoft.com/office/drawing/2014/main" id="{C7E37523-57B3-3013-96C4-0B1E2F7C56EF}"/>
                </a:ext>
              </a:extLst>
            </p:cNvPr>
            <p:cNvSpPr>
              <a:spLocks noChangeShapeType="1"/>
            </p:cNvSpPr>
            <p:nvPr/>
          </p:nvSpPr>
          <p:spPr bwMode="auto">
            <a:xfrm>
              <a:off x="1543" y="197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4" name="Line 51">
              <a:extLst>
                <a:ext uri="{FF2B5EF4-FFF2-40B4-BE49-F238E27FC236}">
                  <a16:creationId xmlns:a16="http://schemas.microsoft.com/office/drawing/2014/main" id="{332159DA-0BC6-1473-2379-ADFA9B24D95D}"/>
                </a:ext>
              </a:extLst>
            </p:cNvPr>
            <p:cNvSpPr>
              <a:spLocks noChangeShapeType="1"/>
            </p:cNvSpPr>
            <p:nvPr/>
          </p:nvSpPr>
          <p:spPr bwMode="auto">
            <a:xfrm>
              <a:off x="1543" y="199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5" name="Line 52">
              <a:extLst>
                <a:ext uri="{FF2B5EF4-FFF2-40B4-BE49-F238E27FC236}">
                  <a16:creationId xmlns:a16="http://schemas.microsoft.com/office/drawing/2014/main" id="{F842D9C3-9B57-22C6-5714-D2F175C88083}"/>
                </a:ext>
              </a:extLst>
            </p:cNvPr>
            <p:cNvSpPr>
              <a:spLocks noChangeShapeType="1"/>
            </p:cNvSpPr>
            <p:nvPr/>
          </p:nvSpPr>
          <p:spPr bwMode="auto">
            <a:xfrm>
              <a:off x="1639" y="198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6" name="Line 53">
              <a:extLst>
                <a:ext uri="{FF2B5EF4-FFF2-40B4-BE49-F238E27FC236}">
                  <a16:creationId xmlns:a16="http://schemas.microsoft.com/office/drawing/2014/main" id="{1CF928A5-FDD2-5BE4-2E21-9B60A8BF143A}"/>
                </a:ext>
              </a:extLst>
            </p:cNvPr>
            <p:cNvSpPr>
              <a:spLocks noChangeShapeType="1"/>
            </p:cNvSpPr>
            <p:nvPr/>
          </p:nvSpPr>
          <p:spPr bwMode="auto">
            <a:xfrm>
              <a:off x="1687" y="193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7" name="Rectangle 54">
              <a:extLst>
                <a:ext uri="{FF2B5EF4-FFF2-40B4-BE49-F238E27FC236}">
                  <a16:creationId xmlns:a16="http://schemas.microsoft.com/office/drawing/2014/main" id="{EE7CA7AF-FA65-A4EE-EF94-4D109C9B385E}"/>
                </a:ext>
              </a:extLst>
            </p:cNvPr>
            <p:cNvSpPr>
              <a:spLocks noChangeArrowheads="1"/>
            </p:cNvSpPr>
            <p:nvPr/>
          </p:nvSpPr>
          <p:spPr bwMode="auto">
            <a:xfrm>
              <a:off x="1667" y="1783"/>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28" name="Rectangle 55">
              <a:extLst>
                <a:ext uri="{FF2B5EF4-FFF2-40B4-BE49-F238E27FC236}">
                  <a16:creationId xmlns:a16="http://schemas.microsoft.com/office/drawing/2014/main" id="{7AB70D38-A28F-E005-0EA7-34E6EAE72758}"/>
                </a:ext>
              </a:extLst>
            </p:cNvPr>
            <p:cNvSpPr>
              <a:spLocks noChangeArrowheads="1"/>
            </p:cNvSpPr>
            <p:nvPr/>
          </p:nvSpPr>
          <p:spPr bwMode="auto">
            <a:xfrm>
              <a:off x="1675" y="172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29" name="Oval 56">
              <a:extLst>
                <a:ext uri="{FF2B5EF4-FFF2-40B4-BE49-F238E27FC236}">
                  <a16:creationId xmlns:a16="http://schemas.microsoft.com/office/drawing/2014/main" id="{DADDA965-2FBD-C3E3-EED5-8D689FC139DE}"/>
                </a:ext>
              </a:extLst>
            </p:cNvPr>
            <p:cNvSpPr>
              <a:spLocks noChangeArrowheads="1"/>
            </p:cNvSpPr>
            <p:nvPr/>
          </p:nvSpPr>
          <p:spPr bwMode="auto">
            <a:xfrm>
              <a:off x="1539" y="1696"/>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pic>
        <p:nvPicPr>
          <p:cNvPr id="20499" name="Picture 57">
            <a:extLst>
              <a:ext uri="{FF2B5EF4-FFF2-40B4-BE49-F238E27FC236}">
                <a16:creationId xmlns:a16="http://schemas.microsoft.com/office/drawing/2014/main" id="{35932AB7-6818-4F70-6A5E-0DDA4300F55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225" y="4210050"/>
            <a:ext cx="936625"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0" name="Line 58">
            <a:extLst>
              <a:ext uri="{FF2B5EF4-FFF2-40B4-BE49-F238E27FC236}">
                <a16:creationId xmlns:a16="http://schemas.microsoft.com/office/drawing/2014/main" id="{06BE8EE4-7C59-5C39-3DFA-4D72B512AD78}"/>
              </a:ext>
            </a:extLst>
          </p:cNvPr>
          <p:cNvSpPr>
            <a:spLocks noChangeShapeType="1"/>
          </p:cNvSpPr>
          <p:nvPr/>
        </p:nvSpPr>
        <p:spPr bwMode="auto">
          <a:xfrm>
            <a:off x="76200" y="5607050"/>
            <a:ext cx="323850"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Line 59">
            <a:extLst>
              <a:ext uri="{FF2B5EF4-FFF2-40B4-BE49-F238E27FC236}">
                <a16:creationId xmlns:a16="http://schemas.microsoft.com/office/drawing/2014/main" id="{2282B0A6-D339-C9F6-B282-C5AFA7A7F625}"/>
              </a:ext>
            </a:extLst>
          </p:cNvPr>
          <p:cNvSpPr>
            <a:spLocks noChangeShapeType="1"/>
          </p:cNvSpPr>
          <p:nvPr/>
        </p:nvSpPr>
        <p:spPr bwMode="auto">
          <a:xfrm flipH="1">
            <a:off x="76200" y="6026150"/>
            <a:ext cx="323850" cy="0"/>
          </a:xfrm>
          <a:prstGeom prst="line">
            <a:avLst/>
          </a:prstGeom>
          <a:noFill/>
          <a:ln w="57150" cmpd="tri">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Rectangle 60">
            <a:extLst>
              <a:ext uri="{FF2B5EF4-FFF2-40B4-BE49-F238E27FC236}">
                <a16:creationId xmlns:a16="http://schemas.microsoft.com/office/drawing/2014/main" id="{D47696A8-56D6-BEE2-1558-D049FB639F80}"/>
              </a:ext>
            </a:extLst>
          </p:cNvPr>
          <p:cNvSpPr>
            <a:spLocks noChangeArrowheads="1"/>
          </p:cNvSpPr>
          <p:nvPr/>
        </p:nvSpPr>
        <p:spPr bwMode="auto">
          <a:xfrm>
            <a:off x="6624638" y="2127250"/>
            <a:ext cx="1509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webmaster</a:t>
            </a:r>
          </a:p>
        </p:txBody>
      </p:sp>
      <p:sp>
        <p:nvSpPr>
          <p:cNvPr id="20503" name="Rectangle 61">
            <a:extLst>
              <a:ext uri="{FF2B5EF4-FFF2-40B4-BE49-F238E27FC236}">
                <a16:creationId xmlns:a16="http://schemas.microsoft.com/office/drawing/2014/main" id="{25812974-69BF-3775-FCB6-F0F306D53F33}"/>
              </a:ext>
            </a:extLst>
          </p:cNvPr>
          <p:cNvSpPr>
            <a:spLocks noChangeArrowheads="1"/>
          </p:cNvSpPr>
          <p:nvPr/>
        </p:nvSpPr>
        <p:spPr bwMode="auto">
          <a:xfrm>
            <a:off x="7356475" y="4906963"/>
            <a:ext cx="150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webmaster</a:t>
            </a:r>
          </a:p>
        </p:txBody>
      </p:sp>
      <p:sp>
        <p:nvSpPr>
          <p:cNvPr id="20504" name="Line 62">
            <a:extLst>
              <a:ext uri="{FF2B5EF4-FFF2-40B4-BE49-F238E27FC236}">
                <a16:creationId xmlns:a16="http://schemas.microsoft.com/office/drawing/2014/main" id="{75C0DBAC-58E7-9A94-8FA1-41F6742F4CB6}"/>
              </a:ext>
            </a:extLst>
          </p:cNvPr>
          <p:cNvSpPr>
            <a:spLocks noChangeShapeType="1"/>
          </p:cNvSpPr>
          <p:nvPr/>
        </p:nvSpPr>
        <p:spPr bwMode="auto">
          <a:xfrm>
            <a:off x="2667000" y="3124200"/>
            <a:ext cx="2990850" cy="1219200"/>
          </a:xfrm>
          <a:prstGeom prst="line">
            <a:avLst/>
          </a:prstGeom>
          <a:noFill/>
          <a:ln w="57150" cmpd="thinThick">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5" name="Oval 63">
            <a:extLst>
              <a:ext uri="{FF2B5EF4-FFF2-40B4-BE49-F238E27FC236}">
                <a16:creationId xmlns:a16="http://schemas.microsoft.com/office/drawing/2014/main" id="{B32F0795-70A4-0FFB-9CC4-CD6898315C01}"/>
              </a:ext>
            </a:extLst>
          </p:cNvPr>
          <p:cNvSpPr>
            <a:spLocks noChangeArrowheads="1"/>
          </p:cNvSpPr>
          <p:nvPr/>
        </p:nvSpPr>
        <p:spPr bwMode="auto">
          <a:xfrm>
            <a:off x="4848225" y="2619375"/>
            <a:ext cx="4113213" cy="800100"/>
          </a:xfrm>
          <a:prstGeom prst="ellipse">
            <a:avLst/>
          </a:prstGeom>
          <a:noFill/>
          <a:ln w="57150" cmpd="tri">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0506" name="Rectangle 64">
            <a:extLst>
              <a:ext uri="{FF2B5EF4-FFF2-40B4-BE49-F238E27FC236}">
                <a16:creationId xmlns:a16="http://schemas.microsoft.com/office/drawing/2014/main" id="{55F19ED6-2F11-8A6A-FB69-9FC4BA392C71}"/>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persona.html</a:t>
            </a:r>
          </a:p>
        </p:txBody>
      </p:sp>
      <p:pic>
        <p:nvPicPr>
          <p:cNvPr id="20507" name="Picture 43">
            <a:extLst>
              <a:ext uri="{FF2B5EF4-FFF2-40B4-BE49-F238E27FC236}">
                <a16:creationId xmlns:a16="http://schemas.microsoft.com/office/drawing/2014/main" id="{6C27B385-C39D-F5A8-6CBA-A8EA185A6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1042988"/>
            <a:ext cx="742950" cy="7556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0508" name="Line 56">
            <a:extLst>
              <a:ext uri="{FF2B5EF4-FFF2-40B4-BE49-F238E27FC236}">
                <a16:creationId xmlns:a16="http://schemas.microsoft.com/office/drawing/2014/main" id="{F0A89315-9BC7-A0B9-3D7E-E9C2773404E5}"/>
              </a:ext>
            </a:extLst>
          </p:cNvPr>
          <p:cNvSpPr>
            <a:spLocks noChangeShapeType="1"/>
          </p:cNvSpPr>
          <p:nvPr/>
        </p:nvSpPr>
        <p:spPr bwMode="auto">
          <a:xfrm>
            <a:off x="5667375" y="1335088"/>
            <a:ext cx="2106613" cy="0"/>
          </a:xfrm>
          <a:prstGeom prst="line">
            <a:avLst/>
          </a:prstGeom>
          <a:noFill/>
          <a:ln w="38100">
            <a:solidFill>
              <a:schemeClr val="hlink"/>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9" name="Line 56">
            <a:extLst>
              <a:ext uri="{FF2B5EF4-FFF2-40B4-BE49-F238E27FC236}">
                <a16:creationId xmlns:a16="http://schemas.microsoft.com/office/drawing/2014/main" id="{D035465F-4622-68D8-6652-4AF55D0C1147}"/>
              </a:ext>
            </a:extLst>
          </p:cNvPr>
          <p:cNvSpPr>
            <a:spLocks noChangeShapeType="1"/>
          </p:cNvSpPr>
          <p:nvPr/>
        </p:nvSpPr>
        <p:spPr bwMode="auto">
          <a:xfrm flipH="1">
            <a:off x="5732463" y="1447800"/>
            <a:ext cx="2041525" cy="0"/>
          </a:xfrm>
          <a:prstGeom prst="line">
            <a:avLst/>
          </a:prstGeom>
          <a:noFill/>
          <a:ln w="38100">
            <a:solidFill>
              <a:schemeClr val="hlink"/>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10" name="Picture 164" descr="C:\Download\presentation\clip_art\Server.png">
            <a:extLst>
              <a:ext uri="{FF2B5EF4-FFF2-40B4-BE49-F238E27FC236}">
                <a16:creationId xmlns:a16="http://schemas.microsoft.com/office/drawing/2014/main" id="{DDA63AF7-6385-4FE5-FCB6-F38B2ED64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400" y="4225925"/>
            <a:ext cx="76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164" descr="C:\Download\presentation\clip_art\Server.png">
            <a:extLst>
              <a:ext uri="{FF2B5EF4-FFF2-40B4-BE49-F238E27FC236}">
                <a16:creationId xmlns:a16="http://schemas.microsoft.com/office/drawing/2014/main" id="{72CF5293-5BC0-4EE5-5EFB-EA1980632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63" y="1203325"/>
            <a:ext cx="76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a:extLst>
              <a:ext uri="{FF2B5EF4-FFF2-40B4-BE49-F238E27FC236}">
                <a16:creationId xmlns:a16="http://schemas.microsoft.com/office/drawing/2014/main" id="{E57FAF07-BF2D-42D7-4ACE-E4BD34517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984250"/>
            <a:ext cx="6115050" cy="4381500"/>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chemeClr val="bg1"/>
                </a:solidFill>
              </a14:hiddenFill>
            </a:ext>
          </a:extLst>
        </p:spPr>
      </p:pic>
      <p:sp>
        <p:nvSpPr>
          <p:cNvPr id="21507" name="Rectangle 2">
            <a:extLst>
              <a:ext uri="{FF2B5EF4-FFF2-40B4-BE49-F238E27FC236}">
                <a16:creationId xmlns:a16="http://schemas.microsoft.com/office/drawing/2014/main" id="{C53151E0-5250-3720-A811-47C909D52792}"/>
              </a:ext>
            </a:extLst>
          </p:cNvPr>
          <p:cNvSpPr>
            <a:spLocks noGrp="1" noChangeArrowheads="1"/>
          </p:cNvSpPr>
          <p:nvPr>
            <p:ph type="title"/>
          </p:nvPr>
        </p:nvSpPr>
        <p:spPr>
          <a:xfrm>
            <a:off x="614363" y="260350"/>
            <a:ext cx="6210300" cy="390525"/>
          </a:xfrm>
        </p:spPr>
        <p:txBody>
          <a:bodyPr/>
          <a:lstStyle/>
          <a:p>
            <a:r>
              <a:rPr lang="en-US" altLang="en-US" sz="2800"/>
              <a:t>Always Check Your Persona</a:t>
            </a:r>
          </a:p>
        </p:txBody>
      </p:sp>
      <p:sp>
        <p:nvSpPr>
          <p:cNvPr id="21508" name="Rectangle 3">
            <a:extLst>
              <a:ext uri="{FF2B5EF4-FFF2-40B4-BE49-F238E27FC236}">
                <a16:creationId xmlns:a16="http://schemas.microsoft.com/office/drawing/2014/main" id="{B9004120-212C-FF99-EF18-04CBDD63514F}"/>
              </a:ext>
            </a:extLst>
          </p:cNvPr>
          <p:cNvSpPr>
            <a:spLocks noGrp="1" noChangeArrowheads="1"/>
          </p:cNvSpPr>
          <p:nvPr>
            <p:ph type="body" idx="1"/>
          </p:nvPr>
        </p:nvSpPr>
        <p:spPr>
          <a:xfrm>
            <a:off x="115888" y="5578475"/>
            <a:ext cx="8905875" cy="369888"/>
          </a:xfrm>
        </p:spPr>
        <p:txBody>
          <a:bodyPr/>
          <a:lstStyle/>
          <a:p>
            <a:r>
              <a:rPr lang="en-US" altLang="en-US" sz="2000"/>
              <a:t>Several persona testers are listed at:    navigators.com/persona.html</a:t>
            </a:r>
          </a:p>
          <a:p>
            <a:endParaRPr lang="en-US" altLang="en-US" sz="2000"/>
          </a:p>
        </p:txBody>
      </p:sp>
      <p:sp>
        <p:nvSpPr>
          <p:cNvPr id="21509" name="Text Box 6">
            <a:extLst>
              <a:ext uri="{FF2B5EF4-FFF2-40B4-BE49-F238E27FC236}">
                <a16:creationId xmlns:a16="http://schemas.microsoft.com/office/drawing/2014/main" id="{E1360047-4409-775B-7D00-91FFE51605B7}"/>
              </a:ext>
            </a:extLst>
          </p:cNvPr>
          <p:cNvSpPr txBox="1">
            <a:spLocks noChangeArrowheads="1"/>
          </p:cNvSpPr>
          <p:nvPr/>
        </p:nvSpPr>
        <p:spPr bwMode="auto">
          <a:xfrm>
            <a:off x="6403975" y="2686050"/>
            <a:ext cx="2249831" cy="2246313"/>
          </a:xfrm>
          <a:prstGeom prst="rect">
            <a:avLst/>
          </a:prstGeom>
          <a:solidFill>
            <a:schemeClr val="bg1"/>
          </a:solidFill>
          <a:ln w="34925">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50000"/>
              </a:spcBef>
              <a:buSzTx/>
              <a:buFontTx/>
              <a:buNone/>
            </a:pPr>
            <a:r>
              <a:rPr lang="en-US" altLang="en-US" sz="2000" dirty="0"/>
              <a:t>Look for this variable,</a:t>
            </a:r>
            <a:br>
              <a:rPr lang="en-US" altLang="en-US" sz="2000" dirty="0"/>
            </a:br>
            <a:r>
              <a:rPr lang="en-US" altLang="en-US" sz="2000" dirty="0"/>
              <a:t>If this is missing, then no referring URL is being passed via </a:t>
            </a:r>
            <a:r>
              <a:rPr lang="en-US" altLang="en-US" sz="2000" dirty="0" err="1"/>
              <a:t>http_referer</a:t>
            </a:r>
            <a:endParaRPr lang="en-US" altLang="en-US" sz="2000" dirty="0"/>
          </a:p>
        </p:txBody>
      </p:sp>
      <p:sp>
        <p:nvSpPr>
          <p:cNvPr id="21510" name="Text Box 8">
            <a:extLst>
              <a:ext uri="{FF2B5EF4-FFF2-40B4-BE49-F238E27FC236}">
                <a16:creationId xmlns:a16="http://schemas.microsoft.com/office/drawing/2014/main" id="{F21B5264-FE48-7CEE-72AC-C4F21D0E6273}"/>
              </a:ext>
            </a:extLst>
          </p:cNvPr>
          <p:cNvSpPr txBox="1">
            <a:spLocks noChangeArrowheads="1"/>
          </p:cNvSpPr>
          <p:nvPr/>
        </p:nvSpPr>
        <p:spPr bwMode="auto">
          <a:xfrm>
            <a:off x="6357938" y="881063"/>
            <a:ext cx="2527300" cy="146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sz="1800" dirty="0"/>
              <a:t>Important note:    This test page is most accurate when </a:t>
            </a:r>
            <a:r>
              <a:rPr lang="en-US" altLang="en-US" sz="1800" u="sng" dirty="0"/>
              <a:t>clicking on a link</a:t>
            </a:r>
            <a:r>
              <a:rPr lang="en-US" altLang="en-US" sz="1800" dirty="0"/>
              <a:t> to arrive at this page</a:t>
            </a:r>
          </a:p>
        </p:txBody>
      </p:sp>
      <p:sp>
        <p:nvSpPr>
          <p:cNvPr id="21511" name="Rectangle 9">
            <a:extLst>
              <a:ext uri="{FF2B5EF4-FFF2-40B4-BE49-F238E27FC236}">
                <a16:creationId xmlns:a16="http://schemas.microsoft.com/office/drawing/2014/main" id="{9C86743E-3FEE-6049-D427-A08F739F33C8}"/>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eaLnBrk="1" hangingPunct="1">
              <a:lnSpc>
                <a:spcPct val="100000"/>
              </a:lnSpc>
              <a:spcBef>
                <a:spcPct val="0"/>
              </a:spcBef>
              <a:buSzTx/>
              <a:buFontTx/>
              <a:buNone/>
            </a:pPr>
            <a:r>
              <a:rPr lang="en-US" altLang="en-US" sz="1000"/>
              <a:t>persona.html</a:t>
            </a:r>
          </a:p>
        </p:txBody>
      </p:sp>
      <p:pic>
        <p:nvPicPr>
          <p:cNvPr id="21512" name="Picture 12" descr="C:\Download\presentation\clip_art\Icon Pack\JPG_Internet Icon Pack\Regular\72x72\Validation Check.jpg">
            <a:extLst>
              <a:ext uri="{FF2B5EF4-FFF2-40B4-BE49-F238E27FC236}">
                <a16:creationId xmlns:a16="http://schemas.microsoft.com/office/drawing/2014/main" id="{9AB8B5D5-162A-3D12-1095-C3FDC44CD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936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1">
            <a:extLst>
              <a:ext uri="{FF2B5EF4-FFF2-40B4-BE49-F238E27FC236}">
                <a16:creationId xmlns:a16="http://schemas.microsoft.com/office/drawing/2014/main" id="{40F1BF16-B7D9-695B-B3FC-64905C35B48C}"/>
              </a:ext>
            </a:extLst>
          </p:cNvPr>
          <p:cNvSpPr>
            <a:spLocks noChangeArrowheads="1"/>
          </p:cNvSpPr>
          <p:nvPr/>
        </p:nvSpPr>
        <p:spPr bwMode="auto">
          <a:xfrm>
            <a:off x="149225" y="2825750"/>
            <a:ext cx="6065838" cy="2462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r>
              <a:rPr lang="en-US" altLang="en-US"/>
              <a:t>REMOTE_HOST: 72-73-23-256.clppva.fios.verizon.net</a:t>
            </a:r>
            <a:r>
              <a:rPr lang="en-US" altLang="en-US" b="0"/>
              <a:t>. This is the name of your computer. This is often referred to as your persona, although I consider the following website environment variables to also be revealing. </a:t>
            </a:r>
          </a:p>
          <a:p>
            <a:pPr eaLnBrk="1" hangingPunct="1">
              <a:lnSpc>
                <a:spcPct val="100000"/>
              </a:lnSpc>
              <a:spcBef>
                <a:spcPct val="0"/>
              </a:spcBef>
              <a:buSzTx/>
              <a:buFontTx/>
              <a:buNone/>
            </a:pPr>
            <a:r>
              <a:rPr lang="en-US" altLang="en-US"/>
              <a:t>REMOTE_ADDR:</a:t>
            </a:r>
            <a:r>
              <a:rPr lang="en-US" altLang="en-US" b="0"/>
              <a:t> </a:t>
            </a:r>
            <a:r>
              <a:rPr lang="en-US" altLang="en-US"/>
              <a:t>72.73.23.256</a:t>
            </a:r>
            <a:r>
              <a:rPr lang="en-US" altLang="en-US" b="0"/>
              <a:t>. This is the IP number of either your computer, or your organization's proxy gateway. A webmaster could do a traceroute against this number to see how you are connected ( See </a:t>
            </a:r>
            <a:r>
              <a:rPr lang="en-US" altLang="en-US" b="0">
                <a:hlinkClick r:id="rId4"/>
              </a:rPr>
              <a:t>Traceroute Overview page for more information.)</a:t>
            </a:r>
            <a:r>
              <a:rPr lang="en-US" altLang="en-US" b="0"/>
              <a:t> </a:t>
            </a:r>
          </a:p>
          <a:p>
            <a:pPr eaLnBrk="1" hangingPunct="1">
              <a:lnSpc>
                <a:spcPct val="100000"/>
              </a:lnSpc>
              <a:spcBef>
                <a:spcPct val="0"/>
              </a:spcBef>
              <a:buSzTx/>
              <a:buFontTx/>
              <a:buNone/>
            </a:pPr>
            <a:r>
              <a:rPr lang="en-US" altLang="en-US"/>
              <a:t>HTTP_REFERER:</a:t>
            </a:r>
            <a:r>
              <a:rPr lang="en-US" altLang="en-US" b="0"/>
              <a:t> </a:t>
            </a:r>
            <a:r>
              <a:rPr lang="en-US" altLang="en-US" b="0">
                <a:hlinkClick r:id="rId5"/>
              </a:rPr>
              <a:t>www.bing.com/search=haynal+check+your+persona</a:t>
            </a:r>
            <a:r>
              <a:rPr lang="en-US" altLang="en-US" b="0"/>
              <a:t> is the URL of the page you were viewing just before this page. Web masters use this to see what other web pages have been driving traffic towards their site.</a:t>
            </a:r>
          </a:p>
        </p:txBody>
      </p:sp>
      <p:sp>
        <p:nvSpPr>
          <p:cNvPr id="21514" name="Line 7">
            <a:extLst>
              <a:ext uri="{FF2B5EF4-FFF2-40B4-BE49-F238E27FC236}">
                <a16:creationId xmlns:a16="http://schemas.microsoft.com/office/drawing/2014/main" id="{8C398AC6-647E-48BC-62ED-E3A7A11267FF}"/>
              </a:ext>
            </a:extLst>
          </p:cNvPr>
          <p:cNvSpPr>
            <a:spLocks noChangeShapeType="1"/>
          </p:cNvSpPr>
          <p:nvPr/>
        </p:nvSpPr>
        <p:spPr bwMode="auto">
          <a:xfrm flipH="1">
            <a:off x="1709738" y="3455988"/>
            <a:ext cx="4648200" cy="862012"/>
          </a:xfrm>
          <a:prstGeom prst="line">
            <a:avLst/>
          </a:prstGeom>
          <a:noFill/>
          <a:ln w="38100">
            <a:solidFill>
              <a:schemeClr val="hlink"/>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5" name="Rounded Rectangle 9">
            <a:extLst>
              <a:ext uri="{FF2B5EF4-FFF2-40B4-BE49-F238E27FC236}">
                <a16:creationId xmlns:a16="http://schemas.microsoft.com/office/drawing/2014/main" id="{B7E05814-B8CA-76C0-7514-936640464AE4}"/>
              </a:ext>
            </a:extLst>
          </p:cNvPr>
          <p:cNvSpPr>
            <a:spLocks noChangeArrowheads="1"/>
          </p:cNvSpPr>
          <p:nvPr/>
        </p:nvSpPr>
        <p:spPr bwMode="auto">
          <a:xfrm>
            <a:off x="153988" y="4318000"/>
            <a:ext cx="5938837" cy="971550"/>
          </a:xfrm>
          <a:prstGeom prst="roundRect">
            <a:avLst>
              <a:gd name="adj" fmla="val 16667"/>
            </a:avLst>
          </a:prstGeom>
          <a:noFill/>
          <a:ln w="38100" algn="ctr">
            <a:solidFill>
              <a:srgbClr val="FF0000"/>
            </a:solidFill>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lnSpc>
                <a:spcPct val="100000"/>
              </a:lnSpc>
              <a:spcBef>
                <a:spcPct val="0"/>
              </a:spcBef>
              <a:buSzTx/>
              <a:buFontTx/>
              <a:buNone/>
            </a:pPr>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3FCBB8A-28AF-A962-10D5-3C82A25C55EE}"/>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4099" name="Rectangle 3">
            <a:extLst>
              <a:ext uri="{FF2B5EF4-FFF2-40B4-BE49-F238E27FC236}">
                <a16:creationId xmlns:a16="http://schemas.microsoft.com/office/drawing/2014/main" id="{F5FCE3A7-8829-8A96-8B65-BE72AEF4FA91}"/>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4100" name="Rectangle 6">
            <a:extLst>
              <a:ext uri="{FF2B5EF4-FFF2-40B4-BE49-F238E27FC236}">
                <a16:creationId xmlns:a16="http://schemas.microsoft.com/office/drawing/2014/main" id="{EBEC6F2E-3626-FD3C-D3E7-71935E73EB57}"/>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4101" name="Oval 7">
            <a:extLst>
              <a:ext uri="{FF2B5EF4-FFF2-40B4-BE49-F238E27FC236}">
                <a16:creationId xmlns:a16="http://schemas.microsoft.com/office/drawing/2014/main" id="{1FDBA0DF-C4EA-C2C7-DE20-40B892DB3868}"/>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102" name="Rectangle 8">
            <a:extLst>
              <a:ext uri="{FF2B5EF4-FFF2-40B4-BE49-F238E27FC236}">
                <a16:creationId xmlns:a16="http://schemas.microsoft.com/office/drawing/2014/main" id="{F7557766-3FE5-AC4F-8ECD-C4F7B8D7C13B}"/>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4103" name="Oval 9">
            <a:extLst>
              <a:ext uri="{FF2B5EF4-FFF2-40B4-BE49-F238E27FC236}">
                <a16:creationId xmlns:a16="http://schemas.microsoft.com/office/drawing/2014/main" id="{3731C0E1-134F-24E8-ABDB-535DFE13DB39}"/>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F12CA58D-E3A4-E0AC-8703-D84216FF4D0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249863"/>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4">
            <a:extLst>
              <a:ext uri="{FF2B5EF4-FFF2-40B4-BE49-F238E27FC236}">
                <a16:creationId xmlns:a16="http://schemas.microsoft.com/office/drawing/2014/main" id="{EC7E43DC-45B3-35DC-1394-8AA19224BCFE}"/>
              </a:ext>
            </a:extLst>
          </p:cNvPr>
          <p:cNvSpPr>
            <a:spLocks noChangeArrowheads="1"/>
          </p:cNvSpPr>
          <p:nvPr/>
        </p:nvSpPr>
        <p:spPr bwMode="auto">
          <a:xfrm>
            <a:off x="1549400" y="5932488"/>
            <a:ext cx="15033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ninja.com</a:t>
            </a:r>
          </a:p>
        </p:txBody>
      </p:sp>
      <p:sp>
        <p:nvSpPr>
          <p:cNvPr id="22532" name="Rectangle 6">
            <a:extLst>
              <a:ext uri="{FF2B5EF4-FFF2-40B4-BE49-F238E27FC236}">
                <a16:creationId xmlns:a16="http://schemas.microsoft.com/office/drawing/2014/main" id="{7BADC9CF-C59E-DA83-F52D-1536A2A1C94D}"/>
              </a:ext>
            </a:extLst>
          </p:cNvPr>
          <p:cNvSpPr>
            <a:spLocks noChangeArrowheads="1"/>
          </p:cNvSpPr>
          <p:nvPr/>
        </p:nvSpPr>
        <p:spPr bwMode="auto">
          <a:xfrm>
            <a:off x="3041650" y="4757738"/>
            <a:ext cx="41481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agency_portal.com/page_names</a:t>
            </a:r>
          </a:p>
        </p:txBody>
      </p:sp>
      <p:sp>
        <p:nvSpPr>
          <p:cNvPr id="22533" name="Rectangle 7">
            <a:extLst>
              <a:ext uri="{FF2B5EF4-FFF2-40B4-BE49-F238E27FC236}">
                <a16:creationId xmlns:a16="http://schemas.microsoft.com/office/drawing/2014/main" id="{3D781F29-9A2C-DA79-DFF3-58ADA10CF29C}"/>
              </a:ext>
            </a:extLst>
          </p:cNvPr>
          <p:cNvSpPr>
            <a:spLocks noChangeArrowheads="1"/>
          </p:cNvSpPr>
          <p:nvPr/>
        </p:nvSpPr>
        <p:spPr bwMode="auto">
          <a:xfrm>
            <a:off x="7662863" y="5100638"/>
            <a:ext cx="1481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target.com</a:t>
            </a:r>
          </a:p>
        </p:txBody>
      </p:sp>
      <p:sp>
        <p:nvSpPr>
          <p:cNvPr id="22534" name="Line 8">
            <a:extLst>
              <a:ext uri="{FF2B5EF4-FFF2-40B4-BE49-F238E27FC236}">
                <a16:creationId xmlns:a16="http://schemas.microsoft.com/office/drawing/2014/main" id="{03759CB1-711F-2272-F827-609FE8691CD6}"/>
              </a:ext>
            </a:extLst>
          </p:cNvPr>
          <p:cNvSpPr>
            <a:spLocks noChangeShapeType="1"/>
          </p:cNvSpPr>
          <p:nvPr/>
        </p:nvSpPr>
        <p:spPr bwMode="auto">
          <a:xfrm>
            <a:off x="1285875" y="5545138"/>
            <a:ext cx="1990725" cy="7937"/>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Line 9">
            <a:extLst>
              <a:ext uri="{FF2B5EF4-FFF2-40B4-BE49-F238E27FC236}">
                <a16:creationId xmlns:a16="http://schemas.microsoft.com/office/drawing/2014/main" id="{24F518B0-0CB0-F818-3CFE-1066512BEFF0}"/>
              </a:ext>
            </a:extLst>
          </p:cNvPr>
          <p:cNvSpPr>
            <a:spLocks noChangeShapeType="1"/>
          </p:cNvSpPr>
          <p:nvPr/>
        </p:nvSpPr>
        <p:spPr bwMode="auto">
          <a:xfrm>
            <a:off x="4143375" y="5668963"/>
            <a:ext cx="3533775" cy="0"/>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36" name="Picture 10">
            <a:extLst>
              <a:ext uri="{FF2B5EF4-FFF2-40B4-BE49-F238E27FC236}">
                <a16:creationId xmlns:a16="http://schemas.microsoft.com/office/drawing/2014/main" id="{4B96E0BC-5019-D1C1-5A54-BA084F19AC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013" y="5716588"/>
            <a:ext cx="46037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Line 11">
            <a:extLst>
              <a:ext uri="{FF2B5EF4-FFF2-40B4-BE49-F238E27FC236}">
                <a16:creationId xmlns:a16="http://schemas.microsoft.com/office/drawing/2014/main" id="{E81B6BD3-5D78-1247-E050-7B09B1C3A9FC}"/>
              </a:ext>
            </a:extLst>
          </p:cNvPr>
          <p:cNvSpPr>
            <a:spLocks noChangeShapeType="1"/>
          </p:cNvSpPr>
          <p:nvPr/>
        </p:nvSpPr>
        <p:spPr bwMode="auto">
          <a:xfrm flipV="1">
            <a:off x="1304925" y="6307138"/>
            <a:ext cx="1943100" cy="0"/>
          </a:xfrm>
          <a:prstGeom prst="line">
            <a:avLst/>
          </a:prstGeom>
          <a:noFill/>
          <a:ln w="50800" cmpd="tri">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Rectangle 12">
            <a:extLst>
              <a:ext uri="{FF2B5EF4-FFF2-40B4-BE49-F238E27FC236}">
                <a16:creationId xmlns:a16="http://schemas.microsoft.com/office/drawing/2014/main" id="{0CB82B05-0579-A27E-CAE6-4A2646018707}"/>
              </a:ext>
            </a:extLst>
          </p:cNvPr>
          <p:cNvSpPr>
            <a:spLocks noChangeArrowheads="1"/>
          </p:cNvSpPr>
          <p:nvPr/>
        </p:nvSpPr>
        <p:spPr bwMode="auto">
          <a:xfrm>
            <a:off x="1482725" y="5173663"/>
            <a:ext cx="15827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agency.gov</a:t>
            </a:r>
          </a:p>
        </p:txBody>
      </p:sp>
      <p:sp>
        <p:nvSpPr>
          <p:cNvPr id="22539" name="Rectangle 13">
            <a:extLst>
              <a:ext uri="{FF2B5EF4-FFF2-40B4-BE49-F238E27FC236}">
                <a16:creationId xmlns:a16="http://schemas.microsoft.com/office/drawing/2014/main" id="{03B07707-62DE-AE28-3780-E6D3706B3B5D}"/>
              </a:ext>
            </a:extLst>
          </p:cNvPr>
          <p:cNvSpPr>
            <a:spLocks noChangeArrowheads="1"/>
          </p:cNvSpPr>
          <p:nvPr/>
        </p:nvSpPr>
        <p:spPr bwMode="auto">
          <a:xfrm>
            <a:off x="50800" y="4906963"/>
            <a:ext cx="145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Analyst #1</a:t>
            </a:r>
          </a:p>
        </p:txBody>
      </p:sp>
      <p:sp>
        <p:nvSpPr>
          <p:cNvPr id="22540" name="Rectangle 14">
            <a:extLst>
              <a:ext uri="{FF2B5EF4-FFF2-40B4-BE49-F238E27FC236}">
                <a16:creationId xmlns:a16="http://schemas.microsoft.com/office/drawing/2014/main" id="{92D649C2-7490-9637-C6AB-E97B499B7A22}"/>
              </a:ext>
            </a:extLst>
          </p:cNvPr>
          <p:cNvSpPr>
            <a:spLocks noChangeArrowheads="1"/>
          </p:cNvSpPr>
          <p:nvPr/>
        </p:nvSpPr>
        <p:spPr bwMode="auto">
          <a:xfrm>
            <a:off x="19050" y="57753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Analyst #2</a:t>
            </a:r>
          </a:p>
        </p:txBody>
      </p:sp>
      <p:sp>
        <p:nvSpPr>
          <p:cNvPr id="22541" name="Line 15">
            <a:extLst>
              <a:ext uri="{FF2B5EF4-FFF2-40B4-BE49-F238E27FC236}">
                <a16:creationId xmlns:a16="http://schemas.microsoft.com/office/drawing/2014/main" id="{7F2E3AEA-3680-8435-EFCA-04A07369DFEB}"/>
              </a:ext>
            </a:extLst>
          </p:cNvPr>
          <p:cNvSpPr>
            <a:spLocks noChangeShapeType="1"/>
          </p:cNvSpPr>
          <p:nvPr/>
        </p:nvSpPr>
        <p:spPr bwMode="auto">
          <a:xfrm>
            <a:off x="4143375" y="6259513"/>
            <a:ext cx="3514725" cy="0"/>
          </a:xfrm>
          <a:prstGeom prst="line">
            <a:avLst/>
          </a:prstGeom>
          <a:noFill/>
          <a:ln w="50800" cmpd="tri">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Rectangle 16">
            <a:extLst>
              <a:ext uri="{FF2B5EF4-FFF2-40B4-BE49-F238E27FC236}">
                <a16:creationId xmlns:a16="http://schemas.microsoft.com/office/drawing/2014/main" id="{7A89FBD0-2D72-F7D0-BD49-849804FD53AF}"/>
              </a:ext>
            </a:extLst>
          </p:cNvPr>
          <p:cNvSpPr>
            <a:spLocks noChangeArrowheads="1"/>
          </p:cNvSpPr>
          <p:nvPr/>
        </p:nvSpPr>
        <p:spPr bwMode="auto">
          <a:xfrm>
            <a:off x="4114800" y="5353050"/>
            <a:ext cx="36369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Persona=agency.gov + referrer = portal   </a:t>
            </a:r>
          </a:p>
        </p:txBody>
      </p:sp>
      <p:sp>
        <p:nvSpPr>
          <p:cNvPr id="22543" name="Rectangle 17">
            <a:extLst>
              <a:ext uri="{FF2B5EF4-FFF2-40B4-BE49-F238E27FC236}">
                <a16:creationId xmlns:a16="http://schemas.microsoft.com/office/drawing/2014/main" id="{92AB569A-24B4-86D9-19D6-FA08F31C0D9B}"/>
              </a:ext>
            </a:extLst>
          </p:cNvPr>
          <p:cNvSpPr>
            <a:spLocks noChangeArrowheads="1"/>
          </p:cNvSpPr>
          <p:nvPr/>
        </p:nvSpPr>
        <p:spPr bwMode="auto">
          <a:xfrm>
            <a:off x="4102100" y="5957888"/>
            <a:ext cx="33432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Persona=ninja.com + referrer = portal</a:t>
            </a:r>
          </a:p>
        </p:txBody>
      </p:sp>
      <p:sp>
        <p:nvSpPr>
          <p:cNvPr id="22544" name="AutoShape 18">
            <a:extLst>
              <a:ext uri="{FF2B5EF4-FFF2-40B4-BE49-F238E27FC236}">
                <a16:creationId xmlns:a16="http://schemas.microsoft.com/office/drawing/2014/main" id="{A1C9817D-CE0C-3ED8-07F2-1D7AFABA534B}"/>
              </a:ext>
            </a:extLst>
          </p:cNvPr>
          <p:cNvSpPr>
            <a:spLocks noChangeArrowheads="1"/>
          </p:cNvSpPr>
          <p:nvPr/>
        </p:nvSpPr>
        <p:spPr bwMode="auto">
          <a:xfrm>
            <a:off x="3457575" y="5126038"/>
            <a:ext cx="352425" cy="219075"/>
          </a:xfrm>
          <a:prstGeom prst="downArrow">
            <a:avLst>
              <a:gd name="adj1" fmla="val 50000"/>
              <a:gd name="adj2" fmla="val 25000"/>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22545" name="Picture 19">
            <a:extLst>
              <a:ext uri="{FF2B5EF4-FFF2-40B4-BE49-F238E27FC236}">
                <a16:creationId xmlns:a16="http://schemas.microsoft.com/office/drawing/2014/main" id="{C174BB11-CC9F-EAAD-0CB0-178005E7A02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6126163"/>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6" name="Rectangle 20">
            <a:extLst>
              <a:ext uri="{FF2B5EF4-FFF2-40B4-BE49-F238E27FC236}">
                <a16:creationId xmlns:a16="http://schemas.microsoft.com/office/drawing/2014/main" id="{73D2FA45-6A4C-E7CC-6C62-8136EBB629E5}"/>
              </a:ext>
            </a:extLst>
          </p:cNvPr>
          <p:cNvSpPr>
            <a:spLocks noChangeArrowheads="1"/>
          </p:cNvSpPr>
          <p:nvPr/>
        </p:nvSpPr>
        <p:spPr bwMode="auto">
          <a:xfrm>
            <a:off x="152400" y="4430713"/>
            <a:ext cx="5367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spcBef>
                <a:spcPct val="0"/>
              </a:spcBef>
              <a:buSzTx/>
              <a:buFontTx/>
              <a:buNone/>
            </a:pPr>
            <a:r>
              <a:rPr lang="en-US" altLang="en-US" sz="2800">
                <a:solidFill>
                  <a:schemeClr val="tx2"/>
                </a:solidFill>
              </a:rPr>
              <a:t>The “portal” Problem...</a:t>
            </a:r>
          </a:p>
        </p:txBody>
      </p:sp>
      <p:sp>
        <p:nvSpPr>
          <p:cNvPr id="22547" name="Rectangle 21">
            <a:extLst>
              <a:ext uri="{FF2B5EF4-FFF2-40B4-BE49-F238E27FC236}">
                <a16:creationId xmlns:a16="http://schemas.microsoft.com/office/drawing/2014/main" id="{6E1C107E-EE89-6AC8-D359-9B2B1AEA2A57}"/>
              </a:ext>
            </a:extLst>
          </p:cNvPr>
          <p:cNvSpPr>
            <a:spLocks noGrp="1" noChangeArrowheads="1"/>
          </p:cNvSpPr>
          <p:nvPr>
            <p:ph type="title"/>
          </p:nvPr>
        </p:nvSpPr>
        <p:spPr>
          <a:xfrm>
            <a:off x="57150" y="327025"/>
            <a:ext cx="6700838" cy="390525"/>
          </a:xfrm>
        </p:spPr>
        <p:txBody>
          <a:bodyPr/>
          <a:lstStyle/>
          <a:p>
            <a:r>
              <a:rPr lang="en-US" altLang="en-US" sz="2400"/>
              <a:t>Exposing a “less recognizable” persona</a:t>
            </a:r>
          </a:p>
        </p:txBody>
      </p:sp>
      <p:sp>
        <p:nvSpPr>
          <p:cNvPr id="22548" name="Rectangle 22">
            <a:extLst>
              <a:ext uri="{FF2B5EF4-FFF2-40B4-BE49-F238E27FC236}">
                <a16:creationId xmlns:a16="http://schemas.microsoft.com/office/drawing/2014/main" id="{808BC0AF-6208-D3AF-29D0-44F9433B6226}"/>
              </a:ext>
            </a:extLst>
          </p:cNvPr>
          <p:cNvSpPr>
            <a:spLocks noChangeArrowheads="1"/>
          </p:cNvSpPr>
          <p:nvPr/>
        </p:nvSpPr>
        <p:spPr bwMode="auto">
          <a:xfrm>
            <a:off x="392113" y="876300"/>
            <a:ext cx="86741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FontTx/>
              <a:buNone/>
            </a:pPr>
            <a:r>
              <a:rPr lang="en-US" altLang="en-US" sz="2000"/>
              <a:t>Analyst  #1: uses  “agency.gov”  persona to visit “targets”</a:t>
            </a:r>
          </a:p>
          <a:p>
            <a:pPr>
              <a:buFontTx/>
              <a:buNone/>
            </a:pPr>
            <a:r>
              <a:rPr lang="en-US" altLang="en-US" sz="2000"/>
              <a:t>Analyst  #2: uses    “ninja.com”  persona to visit “targets” </a:t>
            </a:r>
          </a:p>
          <a:p>
            <a:pPr>
              <a:buFontTx/>
              <a:buNone/>
            </a:pPr>
            <a:r>
              <a:rPr lang="en-US" altLang="en-US" sz="2000"/>
              <a:t>Result:  “ninja” persona  may be recognized as “agency.gov”  visitor</a:t>
            </a:r>
          </a:p>
        </p:txBody>
      </p:sp>
      <p:sp>
        <p:nvSpPr>
          <p:cNvPr id="22549" name="Line 23">
            <a:extLst>
              <a:ext uri="{FF2B5EF4-FFF2-40B4-BE49-F238E27FC236}">
                <a16:creationId xmlns:a16="http://schemas.microsoft.com/office/drawing/2014/main" id="{FF6156FE-7D8F-5182-0625-891E84E52E4D}"/>
              </a:ext>
            </a:extLst>
          </p:cNvPr>
          <p:cNvSpPr>
            <a:spLocks noChangeShapeType="1"/>
          </p:cNvSpPr>
          <p:nvPr/>
        </p:nvSpPr>
        <p:spPr bwMode="auto">
          <a:xfrm>
            <a:off x="66675" y="1104900"/>
            <a:ext cx="276225" cy="0"/>
          </a:xfrm>
          <a:prstGeom prst="line">
            <a:avLst/>
          </a:prstGeom>
          <a:noFill/>
          <a:ln w="508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Line 24">
            <a:extLst>
              <a:ext uri="{FF2B5EF4-FFF2-40B4-BE49-F238E27FC236}">
                <a16:creationId xmlns:a16="http://schemas.microsoft.com/office/drawing/2014/main" id="{F93F8836-971C-57C4-726D-20D5DB57C2D2}"/>
              </a:ext>
            </a:extLst>
          </p:cNvPr>
          <p:cNvSpPr>
            <a:spLocks noChangeShapeType="1"/>
          </p:cNvSpPr>
          <p:nvPr/>
        </p:nvSpPr>
        <p:spPr bwMode="auto">
          <a:xfrm flipH="1">
            <a:off x="57150" y="1428750"/>
            <a:ext cx="323850" cy="0"/>
          </a:xfrm>
          <a:prstGeom prst="line">
            <a:avLst/>
          </a:prstGeom>
          <a:noFill/>
          <a:ln w="57150" cmpd="tri">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5">
            <a:extLst>
              <a:ext uri="{FF2B5EF4-FFF2-40B4-BE49-F238E27FC236}">
                <a16:creationId xmlns:a16="http://schemas.microsoft.com/office/drawing/2014/main" id="{73124BEE-13C9-5042-D365-D224CE321A8E}"/>
              </a:ext>
            </a:extLst>
          </p:cNvPr>
          <p:cNvSpPr>
            <a:spLocks noChangeShapeType="1"/>
          </p:cNvSpPr>
          <p:nvPr/>
        </p:nvSpPr>
        <p:spPr bwMode="auto">
          <a:xfrm>
            <a:off x="85725" y="4356100"/>
            <a:ext cx="8953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6">
            <a:extLst>
              <a:ext uri="{FF2B5EF4-FFF2-40B4-BE49-F238E27FC236}">
                <a16:creationId xmlns:a16="http://schemas.microsoft.com/office/drawing/2014/main" id="{2770D024-DCE3-BC33-7FE1-FCD7D3131C69}"/>
              </a:ext>
            </a:extLst>
          </p:cNvPr>
          <p:cNvSpPr>
            <a:spLocks noChangeShapeType="1"/>
          </p:cNvSpPr>
          <p:nvPr/>
        </p:nvSpPr>
        <p:spPr bwMode="auto">
          <a:xfrm>
            <a:off x="57150" y="2100263"/>
            <a:ext cx="89535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Rectangle 27">
            <a:extLst>
              <a:ext uri="{FF2B5EF4-FFF2-40B4-BE49-F238E27FC236}">
                <a16:creationId xmlns:a16="http://schemas.microsoft.com/office/drawing/2014/main" id="{9140E026-754A-5EEE-7E05-FD651D56E519}"/>
              </a:ext>
            </a:extLst>
          </p:cNvPr>
          <p:cNvSpPr>
            <a:spLocks noChangeArrowheads="1"/>
          </p:cNvSpPr>
          <p:nvPr/>
        </p:nvSpPr>
        <p:spPr bwMode="auto">
          <a:xfrm>
            <a:off x="104775" y="2182813"/>
            <a:ext cx="5367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spcBef>
                <a:spcPct val="0"/>
              </a:spcBef>
              <a:buSzTx/>
              <a:buFontTx/>
              <a:buNone/>
            </a:pPr>
            <a:r>
              <a:rPr lang="en-US" altLang="en-US" sz="2800">
                <a:solidFill>
                  <a:schemeClr val="tx2"/>
                </a:solidFill>
              </a:rPr>
              <a:t>The “parallel visit” Problem...</a:t>
            </a:r>
          </a:p>
        </p:txBody>
      </p:sp>
      <p:pic>
        <p:nvPicPr>
          <p:cNvPr id="22554" name="Picture 28">
            <a:extLst>
              <a:ext uri="{FF2B5EF4-FFF2-40B4-BE49-F238E27FC236}">
                <a16:creationId xmlns:a16="http://schemas.microsoft.com/office/drawing/2014/main" id="{A4D3B00A-8F4E-19D1-5F59-C362DABD001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894013"/>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5" name="Rectangle 29">
            <a:extLst>
              <a:ext uri="{FF2B5EF4-FFF2-40B4-BE49-F238E27FC236}">
                <a16:creationId xmlns:a16="http://schemas.microsoft.com/office/drawing/2014/main" id="{A197389A-928C-3DBC-5F0B-8B864C46E9EF}"/>
              </a:ext>
            </a:extLst>
          </p:cNvPr>
          <p:cNvSpPr>
            <a:spLocks noChangeArrowheads="1"/>
          </p:cNvSpPr>
          <p:nvPr/>
        </p:nvSpPr>
        <p:spPr bwMode="auto">
          <a:xfrm>
            <a:off x="1552575" y="3513138"/>
            <a:ext cx="223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ninja.com</a:t>
            </a:r>
          </a:p>
        </p:txBody>
      </p:sp>
      <p:sp>
        <p:nvSpPr>
          <p:cNvPr id="22556" name="Rectangle 31">
            <a:extLst>
              <a:ext uri="{FF2B5EF4-FFF2-40B4-BE49-F238E27FC236}">
                <a16:creationId xmlns:a16="http://schemas.microsoft.com/office/drawing/2014/main" id="{DAD7E629-2790-9B45-1D0C-F1F24A38BCA1}"/>
              </a:ext>
            </a:extLst>
          </p:cNvPr>
          <p:cNvSpPr>
            <a:spLocks noChangeArrowheads="1"/>
          </p:cNvSpPr>
          <p:nvPr/>
        </p:nvSpPr>
        <p:spPr bwMode="auto">
          <a:xfrm>
            <a:off x="3389313" y="2697163"/>
            <a:ext cx="1481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target.com</a:t>
            </a:r>
          </a:p>
        </p:txBody>
      </p:sp>
      <p:sp>
        <p:nvSpPr>
          <p:cNvPr id="22557" name="Line 32">
            <a:extLst>
              <a:ext uri="{FF2B5EF4-FFF2-40B4-BE49-F238E27FC236}">
                <a16:creationId xmlns:a16="http://schemas.microsoft.com/office/drawing/2014/main" id="{AFA2AAC8-1275-A9D2-DB79-F0FE0276DC20}"/>
              </a:ext>
            </a:extLst>
          </p:cNvPr>
          <p:cNvSpPr>
            <a:spLocks noChangeShapeType="1"/>
          </p:cNvSpPr>
          <p:nvPr/>
        </p:nvSpPr>
        <p:spPr bwMode="auto">
          <a:xfrm>
            <a:off x="1314450" y="3189288"/>
            <a:ext cx="2266950" cy="7937"/>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58" name="Picture 33">
            <a:extLst>
              <a:ext uri="{FF2B5EF4-FFF2-40B4-BE49-F238E27FC236}">
                <a16:creationId xmlns:a16="http://schemas.microsoft.com/office/drawing/2014/main" id="{17EE093D-6061-5928-13CC-09374ECB41A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5" y="3300413"/>
            <a:ext cx="46037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9" name="Line 34">
            <a:extLst>
              <a:ext uri="{FF2B5EF4-FFF2-40B4-BE49-F238E27FC236}">
                <a16:creationId xmlns:a16="http://schemas.microsoft.com/office/drawing/2014/main" id="{2A47A502-EED1-AC13-7B9C-F6BF822F0297}"/>
              </a:ext>
            </a:extLst>
          </p:cNvPr>
          <p:cNvSpPr>
            <a:spLocks noChangeShapeType="1"/>
          </p:cNvSpPr>
          <p:nvPr/>
        </p:nvSpPr>
        <p:spPr bwMode="auto">
          <a:xfrm flipV="1">
            <a:off x="1333500" y="3932238"/>
            <a:ext cx="2276475" cy="0"/>
          </a:xfrm>
          <a:prstGeom prst="line">
            <a:avLst/>
          </a:prstGeom>
          <a:noFill/>
          <a:ln w="50800" cmpd="tri">
            <a:solidFill>
              <a:schemeClr val="accent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0" name="Rectangle 35">
            <a:extLst>
              <a:ext uri="{FF2B5EF4-FFF2-40B4-BE49-F238E27FC236}">
                <a16:creationId xmlns:a16="http://schemas.microsoft.com/office/drawing/2014/main" id="{8C3EB36D-57BC-FA8D-737B-A7D9F7660608}"/>
              </a:ext>
            </a:extLst>
          </p:cNvPr>
          <p:cNvSpPr>
            <a:spLocks noChangeArrowheads="1"/>
          </p:cNvSpPr>
          <p:nvPr/>
        </p:nvSpPr>
        <p:spPr bwMode="auto">
          <a:xfrm>
            <a:off x="1651000" y="2817813"/>
            <a:ext cx="15827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agency.gov</a:t>
            </a:r>
          </a:p>
        </p:txBody>
      </p:sp>
      <p:sp>
        <p:nvSpPr>
          <p:cNvPr id="22561" name="Rectangle 36">
            <a:extLst>
              <a:ext uri="{FF2B5EF4-FFF2-40B4-BE49-F238E27FC236}">
                <a16:creationId xmlns:a16="http://schemas.microsoft.com/office/drawing/2014/main" id="{1947A38F-9187-FCF1-AAC5-7B8C7D11EF0D}"/>
              </a:ext>
            </a:extLst>
          </p:cNvPr>
          <p:cNvSpPr>
            <a:spLocks noChangeArrowheads="1"/>
          </p:cNvSpPr>
          <p:nvPr/>
        </p:nvSpPr>
        <p:spPr bwMode="auto">
          <a:xfrm>
            <a:off x="79375" y="2551113"/>
            <a:ext cx="145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Analyst #1</a:t>
            </a:r>
          </a:p>
        </p:txBody>
      </p:sp>
      <p:sp>
        <p:nvSpPr>
          <p:cNvPr id="22562" name="Rectangle 37">
            <a:extLst>
              <a:ext uri="{FF2B5EF4-FFF2-40B4-BE49-F238E27FC236}">
                <a16:creationId xmlns:a16="http://schemas.microsoft.com/office/drawing/2014/main" id="{956A8B32-E68C-6935-6855-102C630C3FCC}"/>
              </a:ext>
            </a:extLst>
          </p:cNvPr>
          <p:cNvSpPr>
            <a:spLocks noChangeArrowheads="1"/>
          </p:cNvSpPr>
          <p:nvPr/>
        </p:nvSpPr>
        <p:spPr bwMode="auto">
          <a:xfrm>
            <a:off x="47625" y="341947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Analyst #2</a:t>
            </a:r>
          </a:p>
        </p:txBody>
      </p:sp>
      <p:pic>
        <p:nvPicPr>
          <p:cNvPr id="22563" name="Picture 38">
            <a:extLst>
              <a:ext uri="{FF2B5EF4-FFF2-40B4-BE49-F238E27FC236}">
                <a16:creationId xmlns:a16="http://schemas.microsoft.com/office/drawing/2014/main" id="{E091DC92-D304-9662-3FF2-B250347E5C7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751263"/>
            <a:ext cx="733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64" name="Text Box 39">
            <a:extLst>
              <a:ext uri="{FF2B5EF4-FFF2-40B4-BE49-F238E27FC236}">
                <a16:creationId xmlns:a16="http://schemas.microsoft.com/office/drawing/2014/main" id="{1CDEC711-2100-109B-9568-5A1A641EAB68}"/>
              </a:ext>
            </a:extLst>
          </p:cNvPr>
          <p:cNvSpPr txBox="1">
            <a:spLocks noChangeArrowheads="1"/>
          </p:cNvSpPr>
          <p:nvPr/>
        </p:nvSpPr>
        <p:spPr bwMode="auto">
          <a:xfrm>
            <a:off x="5213350" y="2768600"/>
            <a:ext cx="3797300" cy="14779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Even with no http_referer,           a webmaster can still make the association due to high volume hits, usage patterns, software footprint, etc.</a:t>
            </a:r>
          </a:p>
        </p:txBody>
      </p:sp>
      <p:sp>
        <p:nvSpPr>
          <p:cNvPr id="22565" name="Rectangle 14">
            <a:extLst>
              <a:ext uri="{FF2B5EF4-FFF2-40B4-BE49-F238E27FC236}">
                <a16:creationId xmlns:a16="http://schemas.microsoft.com/office/drawing/2014/main" id="{49DACB7B-BB35-DE78-63B8-2B1916CCF5CF}"/>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persona.html</a:t>
            </a:r>
          </a:p>
        </p:txBody>
      </p:sp>
      <p:pic>
        <p:nvPicPr>
          <p:cNvPr id="22566" name="Picture 164" descr="C:\Download\presentation\clip_art\Server.png">
            <a:extLst>
              <a:ext uri="{FF2B5EF4-FFF2-40B4-BE49-F238E27FC236}">
                <a16:creationId xmlns:a16="http://schemas.microsoft.com/office/drawing/2014/main" id="{BFCE8FAC-3320-17FD-BFCA-1A1674D29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88" y="3028950"/>
            <a:ext cx="76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164" descr="C:\Download\presentation\clip_art\Server.png">
            <a:extLst>
              <a:ext uri="{FF2B5EF4-FFF2-40B4-BE49-F238E27FC236}">
                <a16:creationId xmlns:a16="http://schemas.microsoft.com/office/drawing/2014/main" id="{1043F453-4366-5F5A-49FC-FD05F6D3A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5384800"/>
            <a:ext cx="7635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164" descr="C:\Download\presentation\clip_art\Server.png">
            <a:extLst>
              <a:ext uri="{FF2B5EF4-FFF2-40B4-BE49-F238E27FC236}">
                <a16:creationId xmlns:a16="http://schemas.microsoft.com/office/drawing/2014/main" id="{F82D73BB-9C37-E57A-B9C9-205C2E106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850" y="5424488"/>
            <a:ext cx="7620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6C2CDD-950E-86A0-B6B4-BEE783C7C521}"/>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23555" name="Rectangle 3">
            <a:extLst>
              <a:ext uri="{FF2B5EF4-FFF2-40B4-BE49-F238E27FC236}">
                <a16:creationId xmlns:a16="http://schemas.microsoft.com/office/drawing/2014/main" id="{E13A00D2-753C-335B-B549-FDED0DF12F8A}"/>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23556" name="Rectangle 6">
            <a:extLst>
              <a:ext uri="{FF2B5EF4-FFF2-40B4-BE49-F238E27FC236}">
                <a16:creationId xmlns:a16="http://schemas.microsoft.com/office/drawing/2014/main" id="{46150D5F-9CEF-20E8-807A-EA22A2A56E5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23557" name="Oval 7">
            <a:extLst>
              <a:ext uri="{FF2B5EF4-FFF2-40B4-BE49-F238E27FC236}">
                <a16:creationId xmlns:a16="http://schemas.microsoft.com/office/drawing/2014/main" id="{3B5153F6-79C7-7C6A-4AEF-0CA6E362CB70}"/>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3558" name="Rectangle 8">
            <a:extLst>
              <a:ext uri="{FF2B5EF4-FFF2-40B4-BE49-F238E27FC236}">
                <a16:creationId xmlns:a16="http://schemas.microsoft.com/office/drawing/2014/main" id="{A0B2FCAB-DC9C-567F-FB97-CBA4C137BAFF}"/>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23559" name="Oval 9">
            <a:extLst>
              <a:ext uri="{FF2B5EF4-FFF2-40B4-BE49-F238E27FC236}">
                <a16:creationId xmlns:a16="http://schemas.microsoft.com/office/drawing/2014/main" id="{DDA715F5-387C-ADE2-F1E5-145CF6A28CA7}"/>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3560" name="Line 6">
            <a:extLst>
              <a:ext uri="{FF2B5EF4-FFF2-40B4-BE49-F238E27FC236}">
                <a16:creationId xmlns:a16="http://schemas.microsoft.com/office/drawing/2014/main" id="{3958722B-970E-7279-058F-F54C2C3B2B15}"/>
              </a:ext>
            </a:extLst>
          </p:cNvPr>
          <p:cNvSpPr>
            <a:spLocks noChangeShapeType="1"/>
          </p:cNvSpPr>
          <p:nvPr/>
        </p:nvSpPr>
        <p:spPr bwMode="auto">
          <a:xfrm>
            <a:off x="63500" y="2193925"/>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583DEEB-8EFC-DA36-F3DB-AFA4B68930C2}"/>
              </a:ext>
            </a:extLst>
          </p:cNvPr>
          <p:cNvSpPr>
            <a:spLocks noGrp="1" noChangeArrowheads="1"/>
          </p:cNvSpPr>
          <p:nvPr>
            <p:ph type="title"/>
          </p:nvPr>
        </p:nvSpPr>
        <p:spPr>
          <a:xfrm>
            <a:off x="0" y="192088"/>
            <a:ext cx="6851650" cy="682625"/>
          </a:xfrm>
        </p:spPr>
        <p:txBody>
          <a:bodyPr/>
          <a:lstStyle/>
          <a:p>
            <a:r>
              <a:rPr lang="en-US" altLang="en-US" sz="2800"/>
              <a:t>Course Exercises – Choose your Topic</a:t>
            </a:r>
          </a:p>
        </p:txBody>
      </p:sp>
      <p:sp>
        <p:nvSpPr>
          <p:cNvPr id="24579" name="Rectangle 3">
            <a:extLst>
              <a:ext uri="{FF2B5EF4-FFF2-40B4-BE49-F238E27FC236}">
                <a16:creationId xmlns:a16="http://schemas.microsoft.com/office/drawing/2014/main" id="{91ECE433-4DCB-46FB-5F1D-E9CB3C28DA9A}"/>
              </a:ext>
            </a:extLst>
          </p:cNvPr>
          <p:cNvSpPr>
            <a:spLocks noGrp="1" noChangeArrowheads="1"/>
          </p:cNvSpPr>
          <p:nvPr>
            <p:ph type="body" idx="1"/>
          </p:nvPr>
        </p:nvSpPr>
        <p:spPr>
          <a:xfrm>
            <a:off x="119063" y="2662238"/>
            <a:ext cx="8591550" cy="1023937"/>
          </a:xfrm>
        </p:spPr>
        <p:txBody>
          <a:bodyPr/>
          <a:lstStyle/>
          <a:p>
            <a:pPr marL="0" indent="0">
              <a:buFontTx/>
              <a:buNone/>
            </a:pPr>
            <a:r>
              <a:rPr lang="en-US" altLang="en-US" sz="2400"/>
              <a:t>A combination of lecture, demo, and hands-on exercises will occur for each major search tool:</a:t>
            </a:r>
          </a:p>
        </p:txBody>
      </p:sp>
      <p:sp>
        <p:nvSpPr>
          <p:cNvPr id="24580" name="Rectangle 4">
            <a:extLst>
              <a:ext uri="{FF2B5EF4-FFF2-40B4-BE49-F238E27FC236}">
                <a16:creationId xmlns:a16="http://schemas.microsoft.com/office/drawing/2014/main" id="{2D5E4107-C6F9-ACFD-5496-E77C61EB7285}"/>
              </a:ext>
            </a:extLst>
          </p:cNvPr>
          <p:cNvSpPr>
            <a:spLocks noChangeArrowheads="1"/>
          </p:cNvSpPr>
          <p:nvPr/>
        </p:nvSpPr>
        <p:spPr bwMode="auto">
          <a:xfrm>
            <a:off x="415925" y="3386138"/>
            <a:ext cx="8582025"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10000"/>
              </a:lnSpc>
              <a:spcBef>
                <a:spcPct val="0"/>
              </a:spcBef>
              <a:buSzTx/>
              <a:buFontTx/>
              <a:buNone/>
            </a:pPr>
            <a:r>
              <a:rPr lang="en-US" altLang="en-US" sz="2400" dirty="0"/>
              <a:t>Lecture – I introduce the search tool/technique</a:t>
            </a:r>
          </a:p>
          <a:p>
            <a:pPr>
              <a:lnSpc>
                <a:spcPct val="110000"/>
              </a:lnSpc>
              <a:spcBef>
                <a:spcPct val="0"/>
              </a:spcBef>
              <a:buSzTx/>
              <a:buFontTx/>
              <a:buNone/>
            </a:pPr>
            <a:r>
              <a:rPr lang="en-US" altLang="en-US" sz="2400" dirty="0"/>
              <a:t>	(Please refrain from using your computer)</a:t>
            </a:r>
          </a:p>
          <a:p>
            <a:pPr>
              <a:lnSpc>
                <a:spcPct val="110000"/>
              </a:lnSpc>
              <a:spcBef>
                <a:spcPct val="0"/>
              </a:spcBef>
              <a:buSzTx/>
              <a:buFontTx/>
              <a:buNone/>
            </a:pPr>
            <a:r>
              <a:rPr lang="en-US" altLang="en-US" sz="2400" dirty="0"/>
              <a:t>Demo - I demonstrate the tool/technique</a:t>
            </a:r>
          </a:p>
          <a:p>
            <a:pPr>
              <a:lnSpc>
                <a:spcPct val="110000"/>
              </a:lnSpc>
              <a:spcBef>
                <a:spcPct val="0"/>
              </a:spcBef>
              <a:buSzTx/>
              <a:buFontTx/>
              <a:buNone/>
            </a:pPr>
            <a:r>
              <a:rPr lang="en-US" altLang="en-US" sz="2400" dirty="0"/>
              <a:t> 	(Please refrain from using your computer)</a:t>
            </a:r>
          </a:p>
          <a:p>
            <a:pPr>
              <a:lnSpc>
                <a:spcPct val="110000"/>
              </a:lnSpc>
              <a:spcBef>
                <a:spcPct val="0"/>
              </a:spcBef>
              <a:buSzTx/>
              <a:buFontTx/>
              <a:buNone/>
            </a:pPr>
            <a:r>
              <a:rPr lang="en-US" altLang="en-US" sz="2400" dirty="0"/>
              <a:t>Individual search – You search your chosen topic</a:t>
            </a:r>
          </a:p>
          <a:p>
            <a:pPr>
              <a:lnSpc>
                <a:spcPct val="110000"/>
              </a:lnSpc>
              <a:spcBef>
                <a:spcPct val="0"/>
              </a:spcBef>
              <a:buSzTx/>
              <a:buFontTx/>
              <a:buNone/>
            </a:pPr>
            <a:r>
              <a:rPr lang="en-US" altLang="en-US" sz="2400" dirty="0"/>
              <a:t>	- Be an “explorer”, not a “camper” </a:t>
            </a:r>
          </a:p>
          <a:p>
            <a:pPr>
              <a:lnSpc>
                <a:spcPct val="110000"/>
              </a:lnSpc>
              <a:spcBef>
                <a:spcPct val="0"/>
              </a:spcBef>
              <a:buSzTx/>
              <a:buFontTx/>
              <a:buNone/>
            </a:pPr>
            <a:r>
              <a:rPr lang="en-US" altLang="en-US" sz="2400" dirty="0"/>
              <a:t>	- Make bookmarks/favorites, and keep going </a:t>
            </a:r>
          </a:p>
        </p:txBody>
      </p:sp>
      <p:sp>
        <p:nvSpPr>
          <p:cNvPr id="24581" name="Rectangle 6">
            <a:extLst>
              <a:ext uri="{FF2B5EF4-FFF2-40B4-BE49-F238E27FC236}">
                <a16:creationId xmlns:a16="http://schemas.microsoft.com/office/drawing/2014/main" id="{80A358B8-0800-D8CA-099D-05920A73986E}"/>
              </a:ext>
            </a:extLst>
          </p:cNvPr>
          <p:cNvSpPr>
            <a:spLocks noChangeArrowheads="1"/>
          </p:cNvSpPr>
          <p:nvPr/>
        </p:nvSpPr>
        <p:spPr bwMode="auto">
          <a:xfrm>
            <a:off x="136525" y="925513"/>
            <a:ext cx="891222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Search for the same topic throughout the course  </a:t>
            </a:r>
            <a:br>
              <a:rPr lang="en-US" altLang="en-US" sz="2400"/>
            </a:br>
            <a:r>
              <a:rPr lang="en-US" altLang="en-US" sz="2400"/>
              <a:t>This enables comparison of results among the various search tools / techniques</a:t>
            </a:r>
          </a:p>
          <a:p>
            <a:pPr>
              <a:lnSpc>
                <a:spcPct val="100000"/>
              </a:lnSpc>
              <a:spcBef>
                <a:spcPct val="0"/>
              </a:spcBef>
              <a:buSzTx/>
              <a:buFontTx/>
              <a:buNone/>
            </a:pPr>
            <a:r>
              <a:rPr lang="en-US" altLang="en-US" sz="2800"/>
              <a:t>	Pick a topic you can focus on for 2 days</a:t>
            </a:r>
            <a:endParaRPr lang="en-US" altLang="en-US" sz="24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a:extLst>
              <a:ext uri="{FF2B5EF4-FFF2-40B4-BE49-F238E27FC236}">
                <a16:creationId xmlns:a16="http://schemas.microsoft.com/office/drawing/2014/main" id="{39C9E7DF-4560-BB55-8A0F-E3CBC0499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2713038"/>
            <a:ext cx="2743200" cy="28575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5603" name="Rectangle 3">
            <a:extLst>
              <a:ext uri="{FF2B5EF4-FFF2-40B4-BE49-F238E27FC236}">
                <a16:creationId xmlns:a16="http://schemas.microsoft.com/office/drawing/2014/main" id="{34788951-AFE6-67F6-1EF6-7E08B826D4A9}"/>
              </a:ext>
            </a:extLst>
          </p:cNvPr>
          <p:cNvSpPr>
            <a:spLocks noGrp="1" noChangeArrowheads="1"/>
          </p:cNvSpPr>
          <p:nvPr>
            <p:ph type="title"/>
          </p:nvPr>
        </p:nvSpPr>
        <p:spPr>
          <a:xfrm>
            <a:off x="760413" y="260350"/>
            <a:ext cx="6064250" cy="390525"/>
          </a:xfrm>
        </p:spPr>
        <p:txBody>
          <a:bodyPr/>
          <a:lstStyle/>
          <a:p>
            <a:r>
              <a:rPr lang="en-US" altLang="en-US" sz="2800"/>
              <a:t>Plan Your Internet Research</a:t>
            </a:r>
          </a:p>
        </p:txBody>
      </p:sp>
      <p:sp>
        <p:nvSpPr>
          <p:cNvPr id="25604" name="Rectangle 4">
            <a:extLst>
              <a:ext uri="{FF2B5EF4-FFF2-40B4-BE49-F238E27FC236}">
                <a16:creationId xmlns:a16="http://schemas.microsoft.com/office/drawing/2014/main" id="{02273472-AE31-9FD2-5ADB-C6AB179BFB19}"/>
              </a:ext>
            </a:extLst>
          </p:cNvPr>
          <p:cNvSpPr>
            <a:spLocks noGrp="1" noChangeArrowheads="1"/>
          </p:cNvSpPr>
          <p:nvPr>
            <p:ph type="body" idx="1"/>
          </p:nvPr>
        </p:nvSpPr>
        <p:spPr>
          <a:xfrm>
            <a:off x="68263" y="839788"/>
            <a:ext cx="8559800" cy="5322887"/>
          </a:xfrm>
        </p:spPr>
        <p:txBody>
          <a:bodyPr/>
          <a:lstStyle/>
          <a:p>
            <a:r>
              <a:rPr lang="en-US" altLang="en-US" sz="4400" dirty="0"/>
              <a:t>S</a:t>
            </a:r>
            <a:r>
              <a:rPr lang="en-US" altLang="en-US" sz="2400" dirty="0"/>
              <a:t>pell it Out - Define the topic, key words, acronyms, “what” and “who” </a:t>
            </a:r>
          </a:p>
          <a:p>
            <a:r>
              <a:rPr lang="en-US" altLang="en-US" sz="4400" dirty="0"/>
              <a:t>S</a:t>
            </a:r>
            <a:r>
              <a:rPr lang="en-US" altLang="en-US" sz="2400" dirty="0"/>
              <a:t>trategize - Choose the approach, online resources, specific search tools</a:t>
            </a:r>
          </a:p>
          <a:p>
            <a:r>
              <a:rPr lang="en-US" altLang="en-US" sz="4400" dirty="0"/>
              <a:t>S</a:t>
            </a:r>
            <a:r>
              <a:rPr lang="en-US" altLang="en-US" sz="2400" dirty="0"/>
              <a:t>earch - Get online, stay focused,                               use advanced search features</a:t>
            </a:r>
          </a:p>
          <a:p>
            <a:r>
              <a:rPr lang="en-US" altLang="en-US" sz="4400" dirty="0"/>
              <a:t>S</a:t>
            </a:r>
            <a:r>
              <a:rPr lang="en-US" altLang="en-US" sz="2400" dirty="0"/>
              <a:t>ift - Filter the results, follow  the leads</a:t>
            </a:r>
          </a:p>
          <a:p>
            <a:r>
              <a:rPr lang="en-US" altLang="en-US" sz="4400" dirty="0"/>
              <a:t>S</a:t>
            </a:r>
            <a:r>
              <a:rPr lang="en-US" altLang="en-US" sz="2400" dirty="0"/>
              <a:t>ave – Make bookmarks, take notes,                         organize results, share with co-workers</a:t>
            </a:r>
          </a:p>
        </p:txBody>
      </p:sp>
      <p:sp>
        <p:nvSpPr>
          <p:cNvPr id="25605" name="Rectangle 5">
            <a:extLst>
              <a:ext uri="{FF2B5EF4-FFF2-40B4-BE49-F238E27FC236}">
                <a16:creationId xmlns:a16="http://schemas.microsoft.com/office/drawing/2014/main" id="{36B7C42D-CB57-7C1D-A67B-9E63BACE0027}"/>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search_methodology.html</a:t>
            </a:r>
          </a:p>
        </p:txBody>
      </p:sp>
      <p:sp>
        <p:nvSpPr>
          <p:cNvPr id="25606" name="AutoShape 7" descr="Internet Research">
            <a:extLst>
              <a:ext uri="{FF2B5EF4-FFF2-40B4-BE49-F238E27FC236}">
                <a16:creationId xmlns:a16="http://schemas.microsoft.com/office/drawing/2014/main" id="{7530DECC-B892-8D08-F8CF-C407D28B3F0B}"/>
              </a:ext>
            </a:extLst>
          </p:cNvPr>
          <p:cNvSpPr>
            <a:spLocks noChangeAspect="1" noChangeArrowheads="1"/>
          </p:cNvSpPr>
          <p:nvPr/>
        </p:nvSpPr>
        <p:spPr bwMode="auto">
          <a:xfrm>
            <a:off x="141288" y="-1143000"/>
            <a:ext cx="2286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5607" name="AutoShape 9" descr="Internet Research">
            <a:extLst>
              <a:ext uri="{FF2B5EF4-FFF2-40B4-BE49-F238E27FC236}">
                <a16:creationId xmlns:a16="http://schemas.microsoft.com/office/drawing/2014/main" id="{38D27DF0-0508-F43F-B480-919E7C91374E}"/>
              </a:ext>
            </a:extLst>
          </p:cNvPr>
          <p:cNvSpPr>
            <a:spLocks noChangeAspect="1" noChangeArrowheads="1"/>
          </p:cNvSpPr>
          <p:nvPr/>
        </p:nvSpPr>
        <p:spPr bwMode="auto">
          <a:xfrm>
            <a:off x="293688" y="-990600"/>
            <a:ext cx="2286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5608" name="AutoShape 11" descr="Internet Research">
            <a:extLst>
              <a:ext uri="{FF2B5EF4-FFF2-40B4-BE49-F238E27FC236}">
                <a16:creationId xmlns:a16="http://schemas.microsoft.com/office/drawing/2014/main" id="{E4190F55-C02B-5624-5B37-D5CFFE8E7DE9}"/>
              </a:ext>
            </a:extLst>
          </p:cNvPr>
          <p:cNvSpPr>
            <a:spLocks noChangeAspect="1" noChangeArrowheads="1"/>
          </p:cNvSpPr>
          <p:nvPr/>
        </p:nvSpPr>
        <p:spPr bwMode="auto">
          <a:xfrm>
            <a:off x="446088" y="-838200"/>
            <a:ext cx="2286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25609" name="Picture 9" descr="C:\Download\presentation\clip_art\Icon Pack\JPG_Internet Icon Pack\Regular\72x72\Task Checklist.jpg">
            <a:extLst>
              <a:ext uri="{FF2B5EF4-FFF2-40B4-BE49-F238E27FC236}">
                <a16:creationId xmlns:a16="http://schemas.microsoft.com/office/drawing/2014/main" id="{C50CDA32-2CB0-205A-6FD5-675DD71A4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11113"/>
            <a:ext cx="8207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A3A9037-CC5F-89B8-C870-1E9F83A78AB6}"/>
              </a:ext>
            </a:extLst>
          </p:cNvPr>
          <p:cNvSpPr>
            <a:spLocks noGrp="1" noChangeArrowheads="1"/>
          </p:cNvSpPr>
          <p:nvPr>
            <p:ph type="title"/>
          </p:nvPr>
        </p:nvSpPr>
        <p:spPr/>
        <p:txBody>
          <a:bodyPr/>
          <a:lstStyle/>
          <a:p>
            <a:r>
              <a:rPr lang="en-US" altLang="en-US"/>
              <a:t>Spell out the topic...</a:t>
            </a:r>
          </a:p>
        </p:txBody>
      </p:sp>
      <p:sp>
        <p:nvSpPr>
          <p:cNvPr id="26627" name="Rectangle 3">
            <a:extLst>
              <a:ext uri="{FF2B5EF4-FFF2-40B4-BE49-F238E27FC236}">
                <a16:creationId xmlns:a16="http://schemas.microsoft.com/office/drawing/2014/main" id="{5F21915F-4D1B-0EBE-A566-1B575568CD06}"/>
              </a:ext>
            </a:extLst>
          </p:cNvPr>
          <p:cNvSpPr>
            <a:spLocks noGrp="1" noChangeArrowheads="1"/>
          </p:cNvSpPr>
          <p:nvPr>
            <p:ph type="body" idx="1"/>
          </p:nvPr>
        </p:nvSpPr>
        <p:spPr>
          <a:xfrm>
            <a:off x="139700" y="976313"/>
            <a:ext cx="8775700" cy="709612"/>
          </a:xfrm>
        </p:spPr>
        <p:txBody>
          <a:bodyPr/>
          <a:lstStyle/>
          <a:p>
            <a:pPr marL="0" indent="0">
              <a:lnSpc>
                <a:spcPct val="80000"/>
              </a:lnSpc>
              <a:buFontTx/>
              <a:buNone/>
            </a:pPr>
            <a:r>
              <a:rPr lang="en-US" altLang="en-US" sz="2000" dirty="0"/>
              <a:t>1. Name of topic, what do you want to learn / desired end-goal </a:t>
            </a:r>
          </a:p>
          <a:p>
            <a:pPr marL="0" indent="0">
              <a:lnSpc>
                <a:spcPct val="130000"/>
              </a:lnSpc>
              <a:buFontTx/>
              <a:buNone/>
            </a:pPr>
            <a:r>
              <a:rPr lang="en-US" altLang="en-US" dirty="0"/>
              <a:t>__________________________________________________________________</a:t>
            </a:r>
          </a:p>
          <a:p>
            <a:pPr marL="0" indent="0">
              <a:lnSpc>
                <a:spcPct val="130000"/>
              </a:lnSpc>
              <a:buFontTx/>
              <a:buNone/>
            </a:pPr>
            <a:r>
              <a:rPr lang="en-US" altLang="en-US" dirty="0"/>
              <a:t>__________________________________________________________________</a:t>
            </a:r>
          </a:p>
          <a:p>
            <a:pPr marL="0" indent="0">
              <a:lnSpc>
                <a:spcPct val="130000"/>
              </a:lnSpc>
              <a:buFontTx/>
              <a:buNone/>
            </a:pPr>
            <a:r>
              <a:rPr lang="en-US" altLang="en-US" sz="2000" dirty="0"/>
              <a:t>2. Spell out the topic (search terms, acronyms, abbreviations)</a:t>
            </a:r>
          </a:p>
        </p:txBody>
      </p:sp>
      <p:sp>
        <p:nvSpPr>
          <p:cNvPr id="26628" name="Rectangle 4">
            <a:extLst>
              <a:ext uri="{FF2B5EF4-FFF2-40B4-BE49-F238E27FC236}">
                <a16:creationId xmlns:a16="http://schemas.microsoft.com/office/drawing/2014/main" id="{0EDCE520-82EA-FB41-7F1F-0F66272F8125}"/>
              </a:ext>
            </a:extLst>
          </p:cNvPr>
          <p:cNvSpPr>
            <a:spLocks noChangeArrowheads="1"/>
          </p:cNvSpPr>
          <p:nvPr/>
        </p:nvSpPr>
        <p:spPr bwMode="auto">
          <a:xfrm>
            <a:off x="174625" y="2974975"/>
            <a:ext cx="412115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p:txBody>
      </p:sp>
      <p:sp>
        <p:nvSpPr>
          <p:cNvPr id="26629" name="Rectangle 5">
            <a:extLst>
              <a:ext uri="{FF2B5EF4-FFF2-40B4-BE49-F238E27FC236}">
                <a16:creationId xmlns:a16="http://schemas.microsoft.com/office/drawing/2014/main" id="{7CE8AED3-BB9E-B85A-B4E4-1F471C9915F6}"/>
              </a:ext>
            </a:extLst>
          </p:cNvPr>
          <p:cNvSpPr>
            <a:spLocks noChangeArrowheads="1"/>
          </p:cNvSpPr>
          <p:nvPr/>
        </p:nvSpPr>
        <p:spPr bwMode="auto">
          <a:xfrm>
            <a:off x="4746625" y="2974975"/>
            <a:ext cx="412115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a:p>
            <a:pPr>
              <a:lnSpc>
                <a:spcPct val="170000"/>
              </a:lnSpc>
              <a:spcBef>
                <a:spcPct val="0"/>
              </a:spcBef>
              <a:buSzTx/>
              <a:buFontTx/>
              <a:buNone/>
            </a:pPr>
            <a:r>
              <a:rPr lang="en-US" altLang="en-US" sz="1800"/>
              <a:t>_______________________________</a:t>
            </a:r>
          </a:p>
        </p:txBody>
      </p:sp>
      <p:sp>
        <p:nvSpPr>
          <p:cNvPr id="26630" name="Rectangle 6">
            <a:extLst>
              <a:ext uri="{FF2B5EF4-FFF2-40B4-BE49-F238E27FC236}">
                <a16:creationId xmlns:a16="http://schemas.microsoft.com/office/drawing/2014/main" id="{53B8D849-D6F1-2219-E572-C638CC0269C7}"/>
              </a:ext>
            </a:extLst>
          </p:cNvPr>
          <p:cNvSpPr>
            <a:spLocks noChangeArrowheads="1"/>
          </p:cNvSpPr>
          <p:nvPr/>
        </p:nvSpPr>
        <p:spPr bwMode="auto">
          <a:xfrm>
            <a:off x="136525" y="5078413"/>
            <a:ext cx="86518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3. Make a list of   “who”     might publish such information  </a:t>
            </a:r>
          </a:p>
          <a:p>
            <a:pPr>
              <a:lnSpc>
                <a:spcPct val="100000"/>
              </a:lnSpc>
              <a:spcBef>
                <a:spcPct val="0"/>
              </a:spcBef>
              <a:buSzTx/>
              <a:buFontTx/>
              <a:buNone/>
            </a:pPr>
            <a:r>
              <a:rPr lang="en-US" altLang="en-US" sz="2000"/>
              <a:t>(industry association, government agency, NGO’s, user group, etc.)</a:t>
            </a:r>
          </a:p>
        </p:txBody>
      </p:sp>
      <p:sp>
        <p:nvSpPr>
          <p:cNvPr id="26631" name="Rectangle 7">
            <a:extLst>
              <a:ext uri="{FF2B5EF4-FFF2-40B4-BE49-F238E27FC236}">
                <a16:creationId xmlns:a16="http://schemas.microsoft.com/office/drawing/2014/main" id="{FA461B5F-458F-7C53-6583-E42056E20700}"/>
              </a:ext>
            </a:extLst>
          </p:cNvPr>
          <p:cNvSpPr>
            <a:spLocks noChangeArrowheads="1"/>
          </p:cNvSpPr>
          <p:nvPr/>
        </p:nvSpPr>
        <p:spPr bwMode="auto">
          <a:xfrm>
            <a:off x="188913" y="5684838"/>
            <a:ext cx="856615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30000"/>
              </a:lnSpc>
              <a:buSzTx/>
              <a:buFontTx/>
              <a:buNone/>
            </a:pPr>
            <a:r>
              <a:rPr lang="en-US" altLang="en-US" sz="1800"/>
              <a:t>__________________________________________________________________</a:t>
            </a:r>
          </a:p>
          <a:p>
            <a:pPr>
              <a:lnSpc>
                <a:spcPct val="130000"/>
              </a:lnSpc>
              <a:buSzTx/>
              <a:buFontTx/>
              <a:buNone/>
            </a:pPr>
            <a:r>
              <a:rPr lang="en-US" altLang="en-US" sz="1800"/>
              <a:t>__________________________________________________________________</a:t>
            </a:r>
          </a:p>
        </p:txBody>
      </p:sp>
      <p:sp>
        <p:nvSpPr>
          <p:cNvPr id="26632" name="Rectangle 8">
            <a:extLst>
              <a:ext uri="{FF2B5EF4-FFF2-40B4-BE49-F238E27FC236}">
                <a16:creationId xmlns:a16="http://schemas.microsoft.com/office/drawing/2014/main" id="{0CCAFB03-A1BB-5C4B-063F-2A652FF4ADC4}"/>
              </a:ext>
            </a:extLst>
          </p:cNvPr>
          <p:cNvSpPr>
            <a:spLocks noChangeArrowheads="1"/>
          </p:cNvSpPr>
          <p:nvPr/>
        </p:nvSpPr>
        <p:spPr bwMode="auto">
          <a:xfrm>
            <a:off x="919163" y="2633663"/>
            <a:ext cx="2974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common, simple terms</a:t>
            </a:r>
          </a:p>
        </p:txBody>
      </p:sp>
      <p:sp>
        <p:nvSpPr>
          <p:cNvPr id="26633" name="Rectangle 9">
            <a:extLst>
              <a:ext uri="{FF2B5EF4-FFF2-40B4-BE49-F238E27FC236}">
                <a16:creationId xmlns:a16="http://schemas.microsoft.com/office/drawing/2014/main" id="{384A0F56-3014-1BE4-4D2C-BBB44AF7CCBE}"/>
              </a:ext>
            </a:extLst>
          </p:cNvPr>
          <p:cNvSpPr>
            <a:spLocks noChangeArrowheads="1"/>
          </p:cNvSpPr>
          <p:nvPr/>
        </p:nvSpPr>
        <p:spPr bwMode="auto">
          <a:xfrm>
            <a:off x="5384800" y="2643188"/>
            <a:ext cx="301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obscure, specific terms</a:t>
            </a:r>
          </a:p>
        </p:txBody>
      </p:sp>
      <p:sp>
        <p:nvSpPr>
          <p:cNvPr id="26634" name="Rectangle 10">
            <a:extLst>
              <a:ext uri="{FF2B5EF4-FFF2-40B4-BE49-F238E27FC236}">
                <a16:creationId xmlns:a16="http://schemas.microsoft.com/office/drawing/2014/main" id="{9A47B6EB-2677-7A05-4473-2BDCC4316A6E}"/>
              </a:ext>
            </a:extLst>
          </p:cNvPr>
          <p:cNvSpPr>
            <a:spLocks noChangeArrowheads="1"/>
          </p:cNvSpPr>
          <p:nvPr/>
        </p:nvSpPr>
        <p:spPr bwMode="auto">
          <a:xfrm>
            <a:off x="153988" y="2647950"/>
            <a:ext cx="4348162" cy="2311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6635" name="Rectangle 11">
            <a:extLst>
              <a:ext uri="{FF2B5EF4-FFF2-40B4-BE49-F238E27FC236}">
                <a16:creationId xmlns:a16="http://schemas.microsoft.com/office/drawing/2014/main" id="{3A9545B2-00E7-B92C-3A15-4224BDDD0A82}"/>
              </a:ext>
            </a:extLst>
          </p:cNvPr>
          <p:cNvSpPr>
            <a:spLocks noChangeArrowheads="1"/>
          </p:cNvSpPr>
          <p:nvPr/>
        </p:nvSpPr>
        <p:spPr bwMode="auto">
          <a:xfrm>
            <a:off x="4519613" y="2647950"/>
            <a:ext cx="4348162" cy="23050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6636" name="Oval 12">
            <a:extLst>
              <a:ext uri="{FF2B5EF4-FFF2-40B4-BE49-F238E27FC236}">
                <a16:creationId xmlns:a16="http://schemas.microsoft.com/office/drawing/2014/main" id="{1A51E3DE-CCBB-51F2-3B37-4C8D15A08F01}"/>
              </a:ext>
            </a:extLst>
          </p:cNvPr>
          <p:cNvSpPr>
            <a:spLocks noChangeArrowheads="1"/>
          </p:cNvSpPr>
          <p:nvPr/>
        </p:nvSpPr>
        <p:spPr bwMode="auto">
          <a:xfrm>
            <a:off x="2222500" y="5035550"/>
            <a:ext cx="1035050" cy="444500"/>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6637" name="Rectangle 13">
            <a:extLst>
              <a:ext uri="{FF2B5EF4-FFF2-40B4-BE49-F238E27FC236}">
                <a16:creationId xmlns:a16="http://schemas.microsoft.com/office/drawing/2014/main" id="{979D702A-C8F3-0341-C5EA-51891CB0C3FC}"/>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search_methodology.html</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F0C210-E7F6-8C46-917B-057F58369197}"/>
              </a:ext>
            </a:extLst>
          </p:cNvPr>
          <p:cNvSpPr>
            <a:spLocks noGrp="1" noChangeArrowheads="1"/>
          </p:cNvSpPr>
          <p:nvPr>
            <p:ph type="title"/>
          </p:nvPr>
        </p:nvSpPr>
        <p:spPr>
          <a:xfrm>
            <a:off x="1201738" y="103188"/>
            <a:ext cx="5457825" cy="730250"/>
          </a:xfrm>
        </p:spPr>
        <p:txBody>
          <a:bodyPr/>
          <a:lstStyle/>
          <a:p>
            <a:r>
              <a:rPr lang="en-US" altLang="en-US"/>
              <a:t>Overview of Search Tools</a:t>
            </a:r>
          </a:p>
        </p:txBody>
      </p:sp>
      <p:sp>
        <p:nvSpPr>
          <p:cNvPr id="29701" name="Rectangle 3">
            <a:extLst>
              <a:ext uri="{FF2B5EF4-FFF2-40B4-BE49-F238E27FC236}">
                <a16:creationId xmlns:a16="http://schemas.microsoft.com/office/drawing/2014/main" id="{6CD636F1-E2DA-9D8B-1889-183C1744533E}"/>
              </a:ext>
            </a:extLst>
          </p:cNvPr>
          <p:cNvSpPr>
            <a:spLocks noGrp="1" noChangeArrowheads="1"/>
          </p:cNvSpPr>
          <p:nvPr>
            <p:ph type="body" idx="1"/>
          </p:nvPr>
        </p:nvSpPr>
        <p:spPr>
          <a:xfrm>
            <a:off x="33338" y="925513"/>
            <a:ext cx="9072562" cy="3168650"/>
          </a:xfrm>
        </p:spPr>
        <p:txBody>
          <a:bodyPr/>
          <a:lstStyle/>
          <a:p>
            <a:pPr marL="174625" indent="-174625">
              <a:defRPr/>
            </a:pPr>
            <a:r>
              <a:rPr lang="en-US" altLang="en-US" sz="3200" dirty="0"/>
              <a:t> Search Engine </a:t>
            </a:r>
            <a:r>
              <a:rPr lang="en-US" altLang="en-US" sz="2800" dirty="0"/>
              <a:t>(Google,  Bing)</a:t>
            </a:r>
          </a:p>
          <a:p>
            <a:pPr marL="566738" lvl="1" indent="-277813">
              <a:defRPr/>
            </a:pPr>
            <a:r>
              <a:rPr lang="en-US" altLang="en-US" sz="2400" dirty="0"/>
              <a:t>large database – text from </a:t>
            </a:r>
            <a:r>
              <a:rPr lang="en-US" altLang="en-US" sz="2400" u="sng" dirty="0"/>
              <a:t>b</a:t>
            </a:r>
            <a:r>
              <a:rPr lang="en-US" altLang="en-US" sz="2400" dirty="0"/>
              <a:t>illions of clickable pages</a:t>
            </a:r>
            <a:endParaRPr lang="en-US" altLang="en-US" sz="2000" dirty="0"/>
          </a:p>
          <a:p>
            <a:pPr marL="174625" indent="-174625">
              <a:defRPr/>
            </a:pPr>
            <a:r>
              <a:rPr lang="en-US" altLang="en-US" sz="3200" dirty="0"/>
              <a:t> “User Pages” </a:t>
            </a:r>
            <a:r>
              <a:rPr lang="en-US" altLang="en-US" sz="2800" dirty="0"/>
              <a:t>people who “care” about the topic</a:t>
            </a:r>
          </a:p>
          <a:p>
            <a:pPr marL="566738" lvl="1" indent="-277813">
              <a:defRPr/>
            </a:pPr>
            <a:r>
              <a:rPr lang="en-US" altLang="en-US" sz="2400" dirty="0"/>
              <a:t>hundreds of topic-related: links, posts, documents</a:t>
            </a:r>
          </a:p>
          <a:p>
            <a:pPr marL="174625" indent="-174625">
              <a:defRPr/>
            </a:pPr>
            <a:r>
              <a:rPr lang="en-US" altLang="en-US" sz="2800" dirty="0"/>
              <a:t> Specialized Tools</a:t>
            </a:r>
          </a:p>
          <a:p>
            <a:pPr marL="512763" lvl="1" indent="-174625">
              <a:defRPr/>
            </a:pPr>
            <a:r>
              <a:rPr lang="en-US" altLang="en-US" sz="2400" dirty="0"/>
              <a:t> database focused on a specific topic</a:t>
            </a:r>
          </a:p>
        </p:txBody>
      </p:sp>
      <p:sp>
        <p:nvSpPr>
          <p:cNvPr id="27652" name="Line 10">
            <a:extLst>
              <a:ext uri="{FF2B5EF4-FFF2-40B4-BE49-F238E27FC236}">
                <a16:creationId xmlns:a16="http://schemas.microsoft.com/office/drawing/2014/main" id="{79F29410-8BF6-2B4F-B5C8-C396CFD5059B}"/>
              </a:ext>
            </a:extLst>
          </p:cNvPr>
          <p:cNvSpPr>
            <a:spLocks noChangeShapeType="1"/>
          </p:cNvSpPr>
          <p:nvPr/>
        </p:nvSpPr>
        <p:spPr bwMode="auto">
          <a:xfrm>
            <a:off x="119063" y="3921125"/>
            <a:ext cx="8839200" cy="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11">
            <a:extLst>
              <a:ext uri="{FF2B5EF4-FFF2-40B4-BE49-F238E27FC236}">
                <a16:creationId xmlns:a16="http://schemas.microsoft.com/office/drawing/2014/main" id="{10459B56-CD61-F383-6484-1DA30AB711AD}"/>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pic>
        <p:nvPicPr>
          <p:cNvPr id="27654" name="Picture 14">
            <a:extLst>
              <a:ext uri="{FF2B5EF4-FFF2-40B4-BE49-F238E27FC236}">
                <a16:creationId xmlns:a16="http://schemas.microsoft.com/office/drawing/2014/main" id="{82334F21-4DDC-8E89-CE3C-D366D8F52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263" y="4946650"/>
            <a:ext cx="1389062" cy="1389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11" descr="C:\Download\presentation\clip_art\Icon Pack\JPG_Internet Icon Pack\Regular\72x72\Internet Search.jpg">
            <a:extLst>
              <a:ext uri="{FF2B5EF4-FFF2-40B4-BE49-F238E27FC236}">
                <a16:creationId xmlns:a16="http://schemas.microsoft.com/office/drawing/2014/main" id="{6BFD2729-6CD3-87DB-6F93-7F541B416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9688"/>
            <a:ext cx="7508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3">
            <a:extLst>
              <a:ext uri="{FF2B5EF4-FFF2-40B4-BE49-F238E27FC236}">
                <a16:creationId xmlns:a16="http://schemas.microsoft.com/office/drawing/2014/main" id="{C09DB7FD-8C7D-E947-402C-CBF7D651C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313" y="5067300"/>
            <a:ext cx="1598612" cy="7826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7657" name="Picture 14">
            <a:extLst>
              <a:ext uri="{FF2B5EF4-FFF2-40B4-BE49-F238E27FC236}">
                <a16:creationId xmlns:a16="http://schemas.microsoft.com/office/drawing/2014/main" id="{4099436F-C543-8A19-7B2E-EC2E5AA11B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4370388"/>
            <a:ext cx="1716088" cy="24669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7658" name="Picture 12">
            <a:extLst>
              <a:ext uri="{FF2B5EF4-FFF2-40B4-BE49-F238E27FC236}">
                <a16:creationId xmlns:a16="http://schemas.microsoft.com/office/drawing/2014/main" id="{18D3DD51-84AE-7A4B-B049-74CF2A0365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8575" y="5099050"/>
            <a:ext cx="1541463" cy="1044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7659" name="Picture 15">
            <a:extLst>
              <a:ext uri="{FF2B5EF4-FFF2-40B4-BE49-F238E27FC236}">
                <a16:creationId xmlns:a16="http://schemas.microsoft.com/office/drawing/2014/main" id="{874E2E3F-5DCE-B921-527C-FF15E5CBFE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5325" y="4548188"/>
            <a:ext cx="1452563" cy="22812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7660" name="Rectangle 4">
            <a:extLst>
              <a:ext uri="{FF2B5EF4-FFF2-40B4-BE49-F238E27FC236}">
                <a16:creationId xmlns:a16="http://schemas.microsoft.com/office/drawing/2014/main" id="{F514BF55-F213-11E1-565F-8B3D2394DF3F}"/>
              </a:ext>
            </a:extLst>
          </p:cNvPr>
          <p:cNvSpPr>
            <a:spLocks noChangeArrowheads="1"/>
          </p:cNvSpPr>
          <p:nvPr/>
        </p:nvSpPr>
        <p:spPr bwMode="auto">
          <a:xfrm>
            <a:off x="6365875" y="4029075"/>
            <a:ext cx="2751138"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latin typeface="Arial Rounded MT Bold"/>
              </a:rPr>
              <a:t>Every tool has strengths and weaknesses</a:t>
            </a:r>
          </a:p>
        </p:txBody>
      </p:sp>
      <p:sp>
        <p:nvSpPr>
          <p:cNvPr id="27661" name="Text Box 9">
            <a:extLst>
              <a:ext uri="{FF2B5EF4-FFF2-40B4-BE49-F238E27FC236}">
                <a16:creationId xmlns:a16="http://schemas.microsoft.com/office/drawing/2014/main" id="{7F080216-DCE2-C3E2-0031-19CF5E28A385}"/>
              </a:ext>
            </a:extLst>
          </p:cNvPr>
          <p:cNvSpPr txBox="1">
            <a:spLocks noChangeArrowheads="1"/>
          </p:cNvSpPr>
          <p:nvPr/>
        </p:nvSpPr>
        <p:spPr bwMode="auto">
          <a:xfrm>
            <a:off x="1768475" y="3937000"/>
            <a:ext cx="44259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3600">
                <a:solidFill>
                  <a:schemeClr val="hlink"/>
                </a:solidFill>
              </a:rPr>
              <a:t>Pick the right tool...</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32">
            <a:extLst>
              <a:ext uri="{FF2B5EF4-FFF2-40B4-BE49-F238E27FC236}">
                <a16:creationId xmlns:a16="http://schemas.microsoft.com/office/drawing/2014/main" id="{7F8D2752-2259-7C05-C5EE-727F2FEC750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692275"/>
            <a:ext cx="11414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3">
            <a:extLst>
              <a:ext uri="{FF2B5EF4-FFF2-40B4-BE49-F238E27FC236}">
                <a16:creationId xmlns:a16="http://schemas.microsoft.com/office/drawing/2014/main" id="{0FCD9392-A4BE-EA3E-6567-1C20046565AA}"/>
              </a:ext>
            </a:extLst>
          </p:cNvPr>
          <p:cNvSpPr>
            <a:spLocks noGrp="1" noChangeArrowheads="1"/>
          </p:cNvSpPr>
          <p:nvPr>
            <p:ph type="title"/>
          </p:nvPr>
        </p:nvSpPr>
        <p:spPr>
          <a:xfrm>
            <a:off x="1330325" y="101600"/>
            <a:ext cx="5461000" cy="809625"/>
          </a:xfrm>
        </p:spPr>
        <p:txBody>
          <a:bodyPr/>
          <a:lstStyle/>
          <a:p>
            <a:r>
              <a:rPr lang="en-US" altLang="en-US" sz="2800" dirty="0"/>
              <a:t>Search Engines</a:t>
            </a:r>
            <a:r>
              <a:rPr lang="en-US" altLang="en-US" dirty="0"/>
              <a:t> </a:t>
            </a:r>
            <a:br>
              <a:rPr lang="en-US" altLang="en-US" dirty="0"/>
            </a:br>
            <a:r>
              <a:rPr lang="en-US" altLang="en-US" sz="1800" dirty="0"/>
              <a:t>( google.com , bing.com, ChatGPT)</a:t>
            </a:r>
          </a:p>
        </p:txBody>
      </p:sp>
      <p:sp>
        <p:nvSpPr>
          <p:cNvPr id="28676" name="Rectangle 4">
            <a:extLst>
              <a:ext uri="{FF2B5EF4-FFF2-40B4-BE49-F238E27FC236}">
                <a16:creationId xmlns:a16="http://schemas.microsoft.com/office/drawing/2014/main" id="{7CEBDCB6-6155-A586-DEE2-5678EE505479}"/>
              </a:ext>
            </a:extLst>
          </p:cNvPr>
          <p:cNvSpPr>
            <a:spLocks noGrp="1" noChangeArrowheads="1"/>
          </p:cNvSpPr>
          <p:nvPr>
            <p:ph type="body" idx="1"/>
          </p:nvPr>
        </p:nvSpPr>
        <p:spPr>
          <a:xfrm>
            <a:off x="5145088" y="2276475"/>
            <a:ext cx="3951287" cy="3079750"/>
          </a:xfrm>
        </p:spPr>
        <p:txBody>
          <a:bodyPr/>
          <a:lstStyle/>
          <a:p>
            <a:r>
              <a:rPr lang="en-US" altLang="en-US" sz="2000" dirty="0"/>
              <a:t>Robot </a:t>
            </a:r>
            <a:r>
              <a:rPr lang="en-US" altLang="en-US" sz="2000" u="sng" dirty="0"/>
              <a:t>clicks</a:t>
            </a:r>
            <a:r>
              <a:rPr lang="en-US" altLang="en-US" sz="2000" dirty="0"/>
              <a:t> through simple pages </a:t>
            </a:r>
          </a:p>
          <a:p>
            <a:r>
              <a:rPr lang="en-US" altLang="en-US" sz="2000" dirty="0"/>
              <a:t>TEXT of web pages are cached  and  indexed</a:t>
            </a:r>
          </a:p>
          <a:p>
            <a:r>
              <a:rPr lang="en-US" altLang="en-US" sz="2000" dirty="0"/>
              <a:t>Search results are ranked based on the “values” of </a:t>
            </a:r>
            <a:br>
              <a:rPr lang="en-US" altLang="en-US" sz="2000" dirty="0"/>
            </a:br>
            <a:r>
              <a:rPr lang="en-US" altLang="en-US" sz="2000" dirty="0"/>
              <a:t>the search company</a:t>
            </a:r>
          </a:p>
          <a:p>
            <a:r>
              <a:rPr lang="en-US" altLang="en-US" sz="2000" dirty="0"/>
              <a:t>Webmaster can block the robot (and web-scraper)</a:t>
            </a:r>
            <a:endParaRPr lang="en-US" altLang="en-US" dirty="0"/>
          </a:p>
        </p:txBody>
      </p:sp>
      <p:grpSp>
        <p:nvGrpSpPr>
          <p:cNvPr id="28677" name="Group 5">
            <a:extLst>
              <a:ext uri="{FF2B5EF4-FFF2-40B4-BE49-F238E27FC236}">
                <a16:creationId xmlns:a16="http://schemas.microsoft.com/office/drawing/2014/main" id="{3708AFF0-FB9B-01E5-1B32-1E814801A436}"/>
              </a:ext>
            </a:extLst>
          </p:cNvPr>
          <p:cNvGrpSpPr>
            <a:grpSpLocks/>
          </p:cNvGrpSpPr>
          <p:nvPr/>
        </p:nvGrpSpPr>
        <p:grpSpPr bwMode="auto">
          <a:xfrm>
            <a:off x="7477125" y="1528763"/>
            <a:ext cx="241300" cy="417512"/>
            <a:chOff x="4574" y="1036"/>
            <a:chExt cx="152" cy="263"/>
          </a:xfrm>
        </p:grpSpPr>
        <p:sp>
          <p:nvSpPr>
            <p:cNvPr id="29341" name="Freeform 6">
              <a:extLst>
                <a:ext uri="{FF2B5EF4-FFF2-40B4-BE49-F238E27FC236}">
                  <a16:creationId xmlns:a16="http://schemas.microsoft.com/office/drawing/2014/main" id="{FA486F88-C707-8361-A728-37D5C927FCDC}"/>
                </a:ext>
              </a:extLst>
            </p:cNvPr>
            <p:cNvSpPr>
              <a:spLocks/>
            </p:cNvSpPr>
            <p:nvPr/>
          </p:nvSpPr>
          <p:spPr bwMode="auto">
            <a:xfrm>
              <a:off x="4574" y="1048"/>
              <a:ext cx="152" cy="224"/>
            </a:xfrm>
            <a:custGeom>
              <a:avLst/>
              <a:gdLst>
                <a:gd name="T0" fmla="*/ 0 w 152"/>
                <a:gd name="T1" fmla="*/ 0 h 224"/>
                <a:gd name="T2" fmla="*/ 0 w 152"/>
                <a:gd name="T3" fmla="*/ 223 h 224"/>
                <a:gd name="T4" fmla="*/ 151 w 152"/>
                <a:gd name="T5" fmla="*/ 223 h 224"/>
                <a:gd name="T6" fmla="*/ 151 w 152"/>
                <a:gd name="T7" fmla="*/ 0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0" y="223"/>
                  </a:lnTo>
                  <a:lnTo>
                    <a:pt x="151" y="223"/>
                  </a:lnTo>
                  <a:lnTo>
                    <a:pt x="151"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42" name="Freeform 7">
              <a:extLst>
                <a:ext uri="{FF2B5EF4-FFF2-40B4-BE49-F238E27FC236}">
                  <a16:creationId xmlns:a16="http://schemas.microsoft.com/office/drawing/2014/main" id="{DDA4C27C-AA16-ACDA-814B-E3030D7E9386}"/>
                </a:ext>
              </a:extLst>
            </p:cNvPr>
            <p:cNvSpPr>
              <a:spLocks/>
            </p:cNvSpPr>
            <p:nvPr/>
          </p:nvSpPr>
          <p:spPr bwMode="auto">
            <a:xfrm>
              <a:off x="4574" y="1048"/>
              <a:ext cx="152" cy="224"/>
            </a:xfrm>
            <a:custGeom>
              <a:avLst/>
              <a:gdLst>
                <a:gd name="T0" fmla="*/ 0 w 152"/>
                <a:gd name="T1" fmla="*/ 0 h 224"/>
                <a:gd name="T2" fmla="*/ 151 w 152"/>
                <a:gd name="T3" fmla="*/ 0 h 224"/>
                <a:gd name="T4" fmla="*/ 151 w 152"/>
                <a:gd name="T5" fmla="*/ 223 h 224"/>
                <a:gd name="T6" fmla="*/ 0 w 152"/>
                <a:gd name="T7" fmla="*/ 223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151" y="0"/>
                  </a:lnTo>
                  <a:lnTo>
                    <a:pt x="151" y="223"/>
                  </a:lnTo>
                  <a:lnTo>
                    <a:pt x="0" y="22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43" name="Freeform 8" descr="50%">
              <a:extLst>
                <a:ext uri="{FF2B5EF4-FFF2-40B4-BE49-F238E27FC236}">
                  <a16:creationId xmlns:a16="http://schemas.microsoft.com/office/drawing/2014/main" id="{BB97A4B4-D0F2-AD2D-4202-C8AC9345F5BD}"/>
                </a:ext>
              </a:extLst>
            </p:cNvPr>
            <p:cNvSpPr>
              <a:spLocks/>
            </p:cNvSpPr>
            <p:nvPr/>
          </p:nvSpPr>
          <p:spPr bwMode="auto">
            <a:xfrm>
              <a:off x="4574" y="1048"/>
              <a:ext cx="152" cy="224"/>
            </a:xfrm>
            <a:custGeom>
              <a:avLst/>
              <a:gdLst>
                <a:gd name="T0" fmla="*/ 0 w 152"/>
                <a:gd name="T1" fmla="*/ 0 h 224"/>
                <a:gd name="T2" fmla="*/ 151 w 152"/>
                <a:gd name="T3" fmla="*/ 0 h 224"/>
                <a:gd name="T4" fmla="*/ 151 w 152"/>
                <a:gd name="T5" fmla="*/ 223 h 224"/>
                <a:gd name="T6" fmla="*/ 0 w 152"/>
                <a:gd name="T7" fmla="*/ 223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151" y="0"/>
                  </a:lnTo>
                  <a:lnTo>
                    <a:pt x="151" y="223"/>
                  </a:lnTo>
                  <a:lnTo>
                    <a:pt x="0" y="22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44" name="Rectangle 9">
              <a:extLst>
                <a:ext uri="{FF2B5EF4-FFF2-40B4-BE49-F238E27FC236}">
                  <a16:creationId xmlns:a16="http://schemas.microsoft.com/office/drawing/2014/main" id="{B2688474-DB50-106E-410D-3020BC59BF51}"/>
                </a:ext>
              </a:extLst>
            </p:cNvPr>
            <p:cNvSpPr>
              <a:spLocks noChangeArrowheads="1"/>
            </p:cNvSpPr>
            <p:nvPr/>
          </p:nvSpPr>
          <p:spPr bwMode="auto">
            <a:xfrm>
              <a:off x="4578" y="1052"/>
              <a:ext cx="143" cy="21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45" name="Oval 10">
              <a:extLst>
                <a:ext uri="{FF2B5EF4-FFF2-40B4-BE49-F238E27FC236}">
                  <a16:creationId xmlns:a16="http://schemas.microsoft.com/office/drawing/2014/main" id="{CEE4B2C5-0835-F851-471F-D02C51085FE9}"/>
                </a:ext>
              </a:extLst>
            </p:cNvPr>
            <p:cNvSpPr>
              <a:spLocks noChangeArrowheads="1"/>
            </p:cNvSpPr>
            <p:nvPr/>
          </p:nvSpPr>
          <p:spPr bwMode="auto">
            <a:xfrm>
              <a:off x="4578" y="1036"/>
              <a:ext cx="143" cy="40"/>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46" name="Oval 11">
              <a:extLst>
                <a:ext uri="{FF2B5EF4-FFF2-40B4-BE49-F238E27FC236}">
                  <a16:creationId xmlns:a16="http://schemas.microsoft.com/office/drawing/2014/main" id="{298E213D-01F4-576E-B386-19143BCC0AD5}"/>
                </a:ext>
              </a:extLst>
            </p:cNvPr>
            <p:cNvSpPr>
              <a:spLocks noChangeArrowheads="1"/>
            </p:cNvSpPr>
            <p:nvPr/>
          </p:nvSpPr>
          <p:spPr bwMode="auto">
            <a:xfrm>
              <a:off x="4578" y="1251"/>
              <a:ext cx="143" cy="48"/>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78" name="Group 12">
            <a:extLst>
              <a:ext uri="{FF2B5EF4-FFF2-40B4-BE49-F238E27FC236}">
                <a16:creationId xmlns:a16="http://schemas.microsoft.com/office/drawing/2014/main" id="{801E4215-6B1A-6DF0-5A4D-7A2E05EC6506}"/>
              </a:ext>
            </a:extLst>
          </p:cNvPr>
          <p:cNvGrpSpPr>
            <a:grpSpLocks/>
          </p:cNvGrpSpPr>
          <p:nvPr/>
        </p:nvGrpSpPr>
        <p:grpSpPr bwMode="auto">
          <a:xfrm>
            <a:off x="8382000" y="1708150"/>
            <a:ext cx="153988" cy="328613"/>
            <a:chOff x="5144" y="1149"/>
            <a:chExt cx="97" cy="207"/>
          </a:xfrm>
        </p:grpSpPr>
        <p:sp>
          <p:nvSpPr>
            <p:cNvPr id="29335" name="Freeform 13">
              <a:extLst>
                <a:ext uri="{FF2B5EF4-FFF2-40B4-BE49-F238E27FC236}">
                  <a16:creationId xmlns:a16="http://schemas.microsoft.com/office/drawing/2014/main" id="{E7F0901A-0700-CF89-61F8-334C3732D884}"/>
                </a:ext>
              </a:extLst>
            </p:cNvPr>
            <p:cNvSpPr>
              <a:spLocks/>
            </p:cNvSpPr>
            <p:nvPr/>
          </p:nvSpPr>
          <p:spPr bwMode="auto">
            <a:xfrm>
              <a:off x="5144" y="1153"/>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6" name="Freeform 14">
              <a:extLst>
                <a:ext uri="{FF2B5EF4-FFF2-40B4-BE49-F238E27FC236}">
                  <a16:creationId xmlns:a16="http://schemas.microsoft.com/office/drawing/2014/main" id="{91787D65-0F14-B65C-C5EF-1F633198205A}"/>
                </a:ext>
              </a:extLst>
            </p:cNvPr>
            <p:cNvSpPr>
              <a:spLocks/>
            </p:cNvSpPr>
            <p:nvPr/>
          </p:nvSpPr>
          <p:spPr bwMode="auto">
            <a:xfrm>
              <a:off x="5144" y="1153"/>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7" name="Freeform 15" descr="50%">
              <a:extLst>
                <a:ext uri="{FF2B5EF4-FFF2-40B4-BE49-F238E27FC236}">
                  <a16:creationId xmlns:a16="http://schemas.microsoft.com/office/drawing/2014/main" id="{A1AAEA74-5278-FD4B-80F0-5CF1C0AC1DA3}"/>
                </a:ext>
              </a:extLst>
            </p:cNvPr>
            <p:cNvSpPr>
              <a:spLocks/>
            </p:cNvSpPr>
            <p:nvPr/>
          </p:nvSpPr>
          <p:spPr bwMode="auto">
            <a:xfrm>
              <a:off x="5144" y="1153"/>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8" name="Rectangle 16">
              <a:extLst>
                <a:ext uri="{FF2B5EF4-FFF2-40B4-BE49-F238E27FC236}">
                  <a16:creationId xmlns:a16="http://schemas.microsoft.com/office/drawing/2014/main" id="{DDDBFF9D-4E1C-5E9B-45CD-384EE72FA8B9}"/>
                </a:ext>
              </a:extLst>
            </p:cNvPr>
            <p:cNvSpPr>
              <a:spLocks noChangeArrowheads="1"/>
            </p:cNvSpPr>
            <p:nvPr/>
          </p:nvSpPr>
          <p:spPr bwMode="auto">
            <a:xfrm>
              <a:off x="5148" y="1157"/>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39" name="Oval 17">
              <a:extLst>
                <a:ext uri="{FF2B5EF4-FFF2-40B4-BE49-F238E27FC236}">
                  <a16:creationId xmlns:a16="http://schemas.microsoft.com/office/drawing/2014/main" id="{50FE00BF-DED4-5531-DEEC-CD0F7D89C28A}"/>
                </a:ext>
              </a:extLst>
            </p:cNvPr>
            <p:cNvSpPr>
              <a:spLocks noChangeArrowheads="1"/>
            </p:cNvSpPr>
            <p:nvPr/>
          </p:nvSpPr>
          <p:spPr bwMode="auto">
            <a:xfrm>
              <a:off x="5148" y="1149"/>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40" name="Oval 18">
              <a:extLst>
                <a:ext uri="{FF2B5EF4-FFF2-40B4-BE49-F238E27FC236}">
                  <a16:creationId xmlns:a16="http://schemas.microsoft.com/office/drawing/2014/main" id="{A237AC13-923C-6D86-CE23-A1363FCDE7D5}"/>
                </a:ext>
              </a:extLst>
            </p:cNvPr>
            <p:cNvSpPr>
              <a:spLocks noChangeArrowheads="1"/>
            </p:cNvSpPr>
            <p:nvPr/>
          </p:nvSpPr>
          <p:spPr bwMode="auto">
            <a:xfrm>
              <a:off x="5148" y="1324"/>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79" name="Group 19">
            <a:extLst>
              <a:ext uri="{FF2B5EF4-FFF2-40B4-BE49-F238E27FC236}">
                <a16:creationId xmlns:a16="http://schemas.microsoft.com/office/drawing/2014/main" id="{D2D2575F-B988-3FA5-B2D1-70AAF91E9C9E}"/>
              </a:ext>
            </a:extLst>
          </p:cNvPr>
          <p:cNvGrpSpPr>
            <a:grpSpLocks/>
          </p:cNvGrpSpPr>
          <p:nvPr/>
        </p:nvGrpSpPr>
        <p:grpSpPr bwMode="auto">
          <a:xfrm>
            <a:off x="7939088" y="1749425"/>
            <a:ext cx="153987" cy="328613"/>
            <a:chOff x="4865" y="1175"/>
            <a:chExt cx="97" cy="207"/>
          </a:xfrm>
        </p:grpSpPr>
        <p:sp>
          <p:nvSpPr>
            <p:cNvPr id="29329" name="Freeform 20">
              <a:extLst>
                <a:ext uri="{FF2B5EF4-FFF2-40B4-BE49-F238E27FC236}">
                  <a16:creationId xmlns:a16="http://schemas.microsoft.com/office/drawing/2014/main" id="{35A61D99-51F6-372F-C6F0-71CABEF578D9}"/>
                </a:ext>
              </a:extLst>
            </p:cNvPr>
            <p:cNvSpPr>
              <a:spLocks/>
            </p:cNvSpPr>
            <p:nvPr/>
          </p:nvSpPr>
          <p:spPr bwMode="auto">
            <a:xfrm>
              <a:off x="4865" y="1179"/>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0" name="Freeform 21">
              <a:extLst>
                <a:ext uri="{FF2B5EF4-FFF2-40B4-BE49-F238E27FC236}">
                  <a16:creationId xmlns:a16="http://schemas.microsoft.com/office/drawing/2014/main" id="{10105534-9580-8DA6-86DA-2427F1D31164}"/>
                </a:ext>
              </a:extLst>
            </p:cNvPr>
            <p:cNvSpPr>
              <a:spLocks/>
            </p:cNvSpPr>
            <p:nvPr/>
          </p:nvSpPr>
          <p:spPr bwMode="auto">
            <a:xfrm>
              <a:off x="4865" y="1179"/>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1" name="Freeform 22" descr="50%">
              <a:extLst>
                <a:ext uri="{FF2B5EF4-FFF2-40B4-BE49-F238E27FC236}">
                  <a16:creationId xmlns:a16="http://schemas.microsoft.com/office/drawing/2014/main" id="{3036309B-9F5C-F2F2-415C-86F47DDA3F23}"/>
                </a:ext>
              </a:extLst>
            </p:cNvPr>
            <p:cNvSpPr>
              <a:spLocks/>
            </p:cNvSpPr>
            <p:nvPr/>
          </p:nvSpPr>
          <p:spPr bwMode="auto">
            <a:xfrm>
              <a:off x="4865" y="1179"/>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2" name="Rectangle 23">
              <a:extLst>
                <a:ext uri="{FF2B5EF4-FFF2-40B4-BE49-F238E27FC236}">
                  <a16:creationId xmlns:a16="http://schemas.microsoft.com/office/drawing/2014/main" id="{CA7F46CD-2D12-7D2A-2D0B-2945CBBB8516}"/>
                </a:ext>
              </a:extLst>
            </p:cNvPr>
            <p:cNvSpPr>
              <a:spLocks noChangeArrowheads="1"/>
            </p:cNvSpPr>
            <p:nvPr/>
          </p:nvSpPr>
          <p:spPr bwMode="auto">
            <a:xfrm>
              <a:off x="4869" y="1183"/>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33" name="Oval 24">
              <a:extLst>
                <a:ext uri="{FF2B5EF4-FFF2-40B4-BE49-F238E27FC236}">
                  <a16:creationId xmlns:a16="http://schemas.microsoft.com/office/drawing/2014/main" id="{9C5C64C6-278D-434A-BDDA-0AF9B953F063}"/>
                </a:ext>
              </a:extLst>
            </p:cNvPr>
            <p:cNvSpPr>
              <a:spLocks noChangeArrowheads="1"/>
            </p:cNvSpPr>
            <p:nvPr/>
          </p:nvSpPr>
          <p:spPr bwMode="auto">
            <a:xfrm>
              <a:off x="4869" y="1175"/>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34" name="Oval 25">
              <a:extLst>
                <a:ext uri="{FF2B5EF4-FFF2-40B4-BE49-F238E27FC236}">
                  <a16:creationId xmlns:a16="http://schemas.microsoft.com/office/drawing/2014/main" id="{A7266D7E-8914-8A2D-B385-368E83740557}"/>
                </a:ext>
              </a:extLst>
            </p:cNvPr>
            <p:cNvSpPr>
              <a:spLocks noChangeArrowheads="1"/>
            </p:cNvSpPr>
            <p:nvPr/>
          </p:nvSpPr>
          <p:spPr bwMode="auto">
            <a:xfrm>
              <a:off x="4869" y="1350"/>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0" name="Group 26">
            <a:extLst>
              <a:ext uri="{FF2B5EF4-FFF2-40B4-BE49-F238E27FC236}">
                <a16:creationId xmlns:a16="http://schemas.microsoft.com/office/drawing/2014/main" id="{74B41B0C-BC8E-A31F-1901-B04D9F677C3D}"/>
              </a:ext>
            </a:extLst>
          </p:cNvPr>
          <p:cNvGrpSpPr>
            <a:grpSpLocks/>
          </p:cNvGrpSpPr>
          <p:nvPr/>
        </p:nvGrpSpPr>
        <p:grpSpPr bwMode="auto">
          <a:xfrm>
            <a:off x="7707313" y="1731963"/>
            <a:ext cx="153987" cy="328612"/>
            <a:chOff x="4719" y="1164"/>
            <a:chExt cx="97" cy="207"/>
          </a:xfrm>
        </p:grpSpPr>
        <p:sp>
          <p:nvSpPr>
            <p:cNvPr id="29323" name="Freeform 27">
              <a:extLst>
                <a:ext uri="{FF2B5EF4-FFF2-40B4-BE49-F238E27FC236}">
                  <a16:creationId xmlns:a16="http://schemas.microsoft.com/office/drawing/2014/main" id="{FDCC96E4-C88B-8972-7C0F-FDB555407D82}"/>
                </a:ext>
              </a:extLst>
            </p:cNvPr>
            <p:cNvSpPr>
              <a:spLocks/>
            </p:cNvSpPr>
            <p:nvPr/>
          </p:nvSpPr>
          <p:spPr bwMode="auto">
            <a:xfrm>
              <a:off x="4719" y="1168"/>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4" name="Freeform 28">
              <a:extLst>
                <a:ext uri="{FF2B5EF4-FFF2-40B4-BE49-F238E27FC236}">
                  <a16:creationId xmlns:a16="http://schemas.microsoft.com/office/drawing/2014/main" id="{C06C0316-791A-EE49-1F06-CFA3C826E21D}"/>
                </a:ext>
              </a:extLst>
            </p:cNvPr>
            <p:cNvSpPr>
              <a:spLocks/>
            </p:cNvSpPr>
            <p:nvPr/>
          </p:nvSpPr>
          <p:spPr bwMode="auto">
            <a:xfrm>
              <a:off x="4719" y="116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5" name="Freeform 29" descr="50%">
              <a:extLst>
                <a:ext uri="{FF2B5EF4-FFF2-40B4-BE49-F238E27FC236}">
                  <a16:creationId xmlns:a16="http://schemas.microsoft.com/office/drawing/2014/main" id="{CFACD188-85AE-DCE5-5BCB-88CC2B1CD157}"/>
                </a:ext>
              </a:extLst>
            </p:cNvPr>
            <p:cNvSpPr>
              <a:spLocks/>
            </p:cNvSpPr>
            <p:nvPr/>
          </p:nvSpPr>
          <p:spPr bwMode="auto">
            <a:xfrm>
              <a:off x="4719" y="116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6" name="Rectangle 30">
              <a:extLst>
                <a:ext uri="{FF2B5EF4-FFF2-40B4-BE49-F238E27FC236}">
                  <a16:creationId xmlns:a16="http://schemas.microsoft.com/office/drawing/2014/main" id="{7CEB0119-441B-AE52-4899-337D60CCA56F}"/>
                </a:ext>
              </a:extLst>
            </p:cNvPr>
            <p:cNvSpPr>
              <a:spLocks noChangeArrowheads="1"/>
            </p:cNvSpPr>
            <p:nvPr/>
          </p:nvSpPr>
          <p:spPr bwMode="auto">
            <a:xfrm>
              <a:off x="4723" y="1172"/>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27" name="Oval 31">
              <a:extLst>
                <a:ext uri="{FF2B5EF4-FFF2-40B4-BE49-F238E27FC236}">
                  <a16:creationId xmlns:a16="http://schemas.microsoft.com/office/drawing/2014/main" id="{7FBC3357-5011-6326-41EB-655879A9F848}"/>
                </a:ext>
              </a:extLst>
            </p:cNvPr>
            <p:cNvSpPr>
              <a:spLocks noChangeArrowheads="1"/>
            </p:cNvSpPr>
            <p:nvPr/>
          </p:nvSpPr>
          <p:spPr bwMode="auto">
            <a:xfrm>
              <a:off x="4723" y="1164"/>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28" name="Oval 32">
              <a:extLst>
                <a:ext uri="{FF2B5EF4-FFF2-40B4-BE49-F238E27FC236}">
                  <a16:creationId xmlns:a16="http://schemas.microsoft.com/office/drawing/2014/main" id="{5CFE762D-B9B5-C96D-8EEC-1D4557EA5FB7}"/>
                </a:ext>
              </a:extLst>
            </p:cNvPr>
            <p:cNvSpPr>
              <a:spLocks noChangeArrowheads="1"/>
            </p:cNvSpPr>
            <p:nvPr/>
          </p:nvSpPr>
          <p:spPr bwMode="auto">
            <a:xfrm>
              <a:off x="4723" y="1339"/>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1" name="Group 33">
            <a:extLst>
              <a:ext uri="{FF2B5EF4-FFF2-40B4-BE49-F238E27FC236}">
                <a16:creationId xmlns:a16="http://schemas.microsoft.com/office/drawing/2014/main" id="{FAC5D77C-D273-2296-8E7B-C65FEE59EC8E}"/>
              </a:ext>
            </a:extLst>
          </p:cNvPr>
          <p:cNvGrpSpPr>
            <a:grpSpLocks/>
          </p:cNvGrpSpPr>
          <p:nvPr/>
        </p:nvGrpSpPr>
        <p:grpSpPr bwMode="auto">
          <a:xfrm>
            <a:off x="8135938" y="1717675"/>
            <a:ext cx="152400" cy="328613"/>
            <a:chOff x="4989" y="1155"/>
            <a:chExt cx="96" cy="207"/>
          </a:xfrm>
        </p:grpSpPr>
        <p:sp>
          <p:nvSpPr>
            <p:cNvPr id="29317" name="Freeform 34">
              <a:extLst>
                <a:ext uri="{FF2B5EF4-FFF2-40B4-BE49-F238E27FC236}">
                  <a16:creationId xmlns:a16="http://schemas.microsoft.com/office/drawing/2014/main" id="{E2F5DF16-1C1E-F5AF-5875-14C8A4F6ABF7}"/>
                </a:ext>
              </a:extLst>
            </p:cNvPr>
            <p:cNvSpPr>
              <a:spLocks/>
            </p:cNvSpPr>
            <p:nvPr/>
          </p:nvSpPr>
          <p:spPr bwMode="auto">
            <a:xfrm>
              <a:off x="4989" y="1159"/>
              <a:ext cx="96" cy="185"/>
            </a:xfrm>
            <a:custGeom>
              <a:avLst/>
              <a:gdLst>
                <a:gd name="T0" fmla="*/ 0 w 96"/>
                <a:gd name="T1" fmla="*/ 0 h 185"/>
                <a:gd name="T2" fmla="*/ 0 w 96"/>
                <a:gd name="T3" fmla="*/ 184 h 185"/>
                <a:gd name="T4" fmla="*/ 95 w 96"/>
                <a:gd name="T5" fmla="*/ 184 h 185"/>
                <a:gd name="T6" fmla="*/ 95 w 96"/>
                <a:gd name="T7" fmla="*/ 0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0" y="184"/>
                  </a:lnTo>
                  <a:lnTo>
                    <a:pt x="95" y="184"/>
                  </a:lnTo>
                  <a:lnTo>
                    <a:pt x="95"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8" name="Freeform 35">
              <a:extLst>
                <a:ext uri="{FF2B5EF4-FFF2-40B4-BE49-F238E27FC236}">
                  <a16:creationId xmlns:a16="http://schemas.microsoft.com/office/drawing/2014/main" id="{14BFE978-4205-EB0F-28C9-F9156E1FC9B7}"/>
                </a:ext>
              </a:extLst>
            </p:cNvPr>
            <p:cNvSpPr>
              <a:spLocks/>
            </p:cNvSpPr>
            <p:nvPr/>
          </p:nvSpPr>
          <p:spPr bwMode="auto">
            <a:xfrm>
              <a:off x="4989" y="1159"/>
              <a:ext cx="96" cy="185"/>
            </a:xfrm>
            <a:custGeom>
              <a:avLst/>
              <a:gdLst>
                <a:gd name="T0" fmla="*/ 0 w 96"/>
                <a:gd name="T1" fmla="*/ 0 h 185"/>
                <a:gd name="T2" fmla="*/ 95 w 96"/>
                <a:gd name="T3" fmla="*/ 0 h 185"/>
                <a:gd name="T4" fmla="*/ 95 w 96"/>
                <a:gd name="T5" fmla="*/ 184 h 185"/>
                <a:gd name="T6" fmla="*/ 0 w 96"/>
                <a:gd name="T7" fmla="*/ 184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95" y="0"/>
                  </a:lnTo>
                  <a:lnTo>
                    <a:pt x="95"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9" name="Freeform 36" descr="50%">
              <a:extLst>
                <a:ext uri="{FF2B5EF4-FFF2-40B4-BE49-F238E27FC236}">
                  <a16:creationId xmlns:a16="http://schemas.microsoft.com/office/drawing/2014/main" id="{1E790138-2157-4EB1-112B-2D5E96A4854E}"/>
                </a:ext>
              </a:extLst>
            </p:cNvPr>
            <p:cNvSpPr>
              <a:spLocks/>
            </p:cNvSpPr>
            <p:nvPr/>
          </p:nvSpPr>
          <p:spPr bwMode="auto">
            <a:xfrm>
              <a:off x="4989" y="1159"/>
              <a:ext cx="96" cy="185"/>
            </a:xfrm>
            <a:custGeom>
              <a:avLst/>
              <a:gdLst>
                <a:gd name="T0" fmla="*/ 0 w 96"/>
                <a:gd name="T1" fmla="*/ 0 h 185"/>
                <a:gd name="T2" fmla="*/ 95 w 96"/>
                <a:gd name="T3" fmla="*/ 0 h 185"/>
                <a:gd name="T4" fmla="*/ 95 w 96"/>
                <a:gd name="T5" fmla="*/ 184 h 185"/>
                <a:gd name="T6" fmla="*/ 0 w 96"/>
                <a:gd name="T7" fmla="*/ 184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95" y="0"/>
                  </a:lnTo>
                  <a:lnTo>
                    <a:pt x="95"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0" name="Rectangle 37">
              <a:extLst>
                <a:ext uri="{FF2B5EF4-FFF2-40B4-BE49-F238E27FC236}">
                  <a16:creationId xmlns:a16="http://schemas.microsoft.com/office/drawing/2014/main" id="{64372480-8F3F-4B19-1900-1E430B39B3BB}"/>
                </a:ext>
              </a:extLst>
            </p:cNvPr>
            <p:cNvSpPr>
              <a:spLocks noChangeArrowheads="1"/>
            </p:cNvSpPr>
            <p:nvPr/>
          </p:nvSpPr>
          <p:spPr bwMode="auto">
            <a:xfrm>
              <a:off x="4993" y="1163"/>
              <a:ext cx="87"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21" name="Oval 38">
              <a:extLst>
                <a:ext uri="{FF2B5EF4-FFF2-40B4-BE49-F238E27FC236}">
                  <a16:creationId xmlns:a16="http://schemas.microsoft.com/office/drawing/2014/main" id="{01F1D016-31AE-11DE-219E-C26E1D2DCC69}"/>
                </a:ext>
              </a:extLst>
            </p:cNvPr>
            <p:cNvSpPr>
              <a:spLocks noChangeArrowheads="1"/>
            </p:cNvSpPr>
            <p:nvPr/>
          </p:nvSpPr>
          <p:spPr bwMode="auto">
            <a:xfrm>
              <a:off x="4993" y="1155"/>
              <a:ext cx="87"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22" name="Oval 39">
              <a:extLst>
                <a:ext uri="{FF2B5EF4-FFF2-40B4-BE49-F238E27FC236}">
                  <a16:creationId xmlns:a16="http://schemas.microsoft.com/office/drawing/2014/main" id="{B59FF839-9144-C017-0A78-AE00583571DA}"/>
                </a:ext>
              </a:extLst>
            </p:cNvPr>
            <p:cNvSpPr>
              <a:spLocks noChangeArrowheads="1"/>
            </p:cNvSpPr>
            <p:nvPr/>
          </p:nvSpPr>
          <p:spPr bwMode="auto">
            <a:xfrm>
              <a:off x="4993" y="1323"/>
              <a:ext cx="87" cy="39"/>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2" name="Group 40">
            <a:extLst>
              <a:ext uri="{FF2B5EF4-FFF2-40B4-BE49-F238E27FC236}">
                <a16:creationId xmlns:a16="http://schemas.microsoft.com/office/drawing/2014/main" id="{80406C10-63A3-14E2-8091-5A51275AEEE3}"/>
              </a:ext>
            </a:extLst>
          </p:cNvPr>
          <p:cNvGrpSpPr>
            <a:grpSpLocks/>
          </p:cNvGrpSpPr>
          <p:nvPr/>
        </p:nvGrpSpPr>
        <p:grpSpPr bwMode="auto">
          <a:xfrm>
            <a:off x="7920038" y="1590675"/>
            <a:ext cx="153987" cy="330200"/>
            <a:chOff x="4853" y="1075"/>
            <a:chExt cx="97" cy="208"/>
          </a:xfrm>
        </p:grpSpPr>
        <p:sp>
          <p:nvSpPr>
            <p:cNvPr id="29311" name="Freeform 41">
              <a:extLst>
                <a:ext uri="{FF2B5EF4-FFF2-40B4-BE49-F238E27FC236}">
                  <a16:creationId xmlns:a16="http://schemas.microsoft.com/office/drawing/2014/main" id="{F8977381-6B48-8ECF-D311-E1B0034E1E6E}"/>
                </a:ext>
              </a:extLst>
            </p:cNvPr>
            <p:cNvSpPr>
              <a:spLocks/>
            </p:cNvSpPr>
            <p:nvPr/>
          </p:nvSpPr>
          <p:spPr bwMode="auto">
            <a:xfrm>
              <a:off x="4853" y="1079"/>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2" name="Freeform 42">
              <a:extLst>
                <a:ext uri="{FF2B5EF4-FFF2-40B4-BE49-F238E27FC236}">
                  <a16:creationId xmlns:a16="http://schemas.microsoft.com/office/drawing/2014/main" id="{F9F42029-DB59-22C8-9E43-3AA9876F1199}"/>
                </a:ext>
              </a:extLst>
            </p:cNvPr>
            <p:cNvSpPr>
              <a:spLocks/>
            </p:cNvSpPr>
            <p:nvPr/>
          </p:nvSpPr>
          <p:spPr bwMode="auto">
            <a:xfrm>
              <a:off x="4853" y="1079"/>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3" name="Freeform 43" descr="50%">
              <a:extLst>
                <a:ext uri="{FF2B5EF4-FFF2-40B4-BE49-F238E27FC236}">
                  <a16:creationId xmlns:a16="http://schemas.microsoft.com/office/drawing/2014/main" id="{9B0DCF27-2FFB-D340-AC12-A5DBA9F839FC}"/>
                </a:ext>
              </a:extLst>
            </p:cNvPr>
            <p:cNvSpPr>
              <a:spLocks/>
            </p:cNvSpPr>
            <p:nvPr/>
          </p:nvSpPr>
          <p:spPr bwMode="auto">
            <a:xfrm>
              <a:off x="4853" y="1079"/>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14" name="Rectangle 44">
              <a:extLst>
                <a:ext uri="{FF2B5EF4-FFF2-40B4-BE49-F238E27FC236}">
                  <a16:creationId xmlns:a16="http://schemas.microsoft.com/office/drawing/2014/main" id="{77B718E6-C451-2B0A-8F0B-75B28AF41B6E}"/>
                </a:ext>
              </a:extLst>
            </p:cNvPr>
            <p:cNvSpPr>
              <a:spLocks noChangeArrowheads="1"/>
            </p:cNvSpPr>
            <p:nvPr/>
          </p:nvSpPr>
          <p:spPr bwMode="auto">
            <a:xfrm>
              <a:off x="4857" y="1083"/>
              <a:ext cx="88"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15" name="Oval 45">
              <a:extLst>
                <a:ext uri="{FF2B5EF4-FFF2-40B4-BE49-F238E27FC236}">
                  <a16:creationId xmlns:a16="http://schemas.microsoft.com/office/drawing/2014/main" id="{4FC7D080-5CBF-DE31-92DE-85FD74EF1018}"/>
                </a:ext>
              </a:extLst>
            </p:cNvPr>
            <p:cNvSpPr>
              <a:spLocks noChangeArrowheads="1"/>
            </p:cNvSpPr>
            <p:nvPr/>
          </p:nvSpPr>
          <p:spPr bwMode="auto">
            <a:xfrm>
              <a:off x="4857" y="1075"/>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16" name="Oval 46">
              <a:extLst>
                <a:ext uri="{FF2B5EF4-FFF2-40B4-BE49-F238E27FC236}">
                  <a16:creationId xmlns:a16="http://schemas.microsoft.com/office/drawing/2014/main" id="{2361900F-5779-342D-04B5-AFE7EB075D4E}"/>
                </a:ext>
              </a:extLst>
            </p:cNvPr>
            <p:cNvSpPr>
              <a:spLocks noChangeArrowheads="1"/>
            </p:cNvSpPr>
            <p:nvPr/>
          </p:nvSpPr>
          <p:spPr bwMode="auto">
            <a:xfrm>
              <a:off x="4857" y="1243"/>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3" name="Group 47">
            <a:extLst>
              <a:ext uri="{FF2B5EF4-FFF2-40B4-BE49-F238E27FC236}">
                <a16:creationId xmlns:a16="http://schemas.microsoft.com/office/drawing/2014/main" id="{86BEC6A1-C77C-87FB-69CC-5BDCEE5A61AB}"/>
              </a:ext>
            </a:extLst>
          </p:cNvPr>
          <p:cNvGrpSpPr>
            <a:grpSpLocks/>
          </p:cNvGrpSpPr>
          <p:nvPr/>
        </p:nvGrpSpPr>
        <p:grpSpPr bwMode="auto">
          <a:xfrm>
            <a:off x="8078788" y="1300163"/>
            <a:ext cx="242887" cy="417512"/>
            <a:chOff x="4953" y="892"/>
            <a:chExt cx="153" cy="263"/>
          </a:xfrm>
        </p:grpSpPr>
        <p:sp>
          <p:nvSpPr>
            <p:cNvPr id="29305" name="Freeform 48">
              <a:extLst>
                <a:ext uri="{FF2B5EF4-FFF2-40B4-BE49-F238E27FC236}">
                  <a16:creationId xmlns:a16="http://schemas.microsoft.com/office/drawing/2014/main" id="{4D91C486-076D-CDA9-C054-06F2FCBCDE14}"/>
                </a:ext>
              </a:extLst>
            </p:cNvPr>
            <p:cNvSpPr>
              <a:spLocks/>
            </p:cNvSpPr>
            <p:nvPr/>
          </p:nvSpPr>
          <p:spPr bwMode="auto">
            <a:xfrm>
              <a:off x="4953" y="904"/>
              <a:ext cx="153" cy="225"/>
            </a:xfrm>
            <a:custGeom>
              <a:avLst/>
              <a:gdLst>
                <a:gd name="T0" fmla="*/ 0 w 153"/>
                <a:gd name="T1" fmla="*/ 0 h 225"/>
                <a:gd name="T2" fmla="*/ 0 w 153"/>
                <a:gd name="T3" fmla="*/ 224 h 225"/>
                <a:gd name="T4" fmla="*/ 152 w 153"/>
                <a:gd name="T5" fmla="*/ 224 h 225"/>
                <a:gd name="T6" fmla="*/ 152 w 153"/>
                <a:gd name="T7" fmla="*/ 0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0" y="224"/>
                  </a:lnTo>
                  <a:lnTo>
                    <a:pt x="152" y="224"/>
                  </a:lnTo>
                  <a:lnTo>
                    <a:pt x="152"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6" name="Freeform 49">
              <a:extLst>
                <a:ext uri="{FF2B5EF4-FFF2-40B4-BE49-F238E27FC236}">
                  <a16:creationId xmlns:a16="http://schemas.microsoft.com/office/drawing/2014/main" id="{A478AB45-2A8F-E7D8-0C6A-F2960F855991}"/>
                </a:ext>
              </a:extLst>
            </p:cNvPr>
            <p:cNvSpPr>
              <a:spLocks/>
            </p:cNvSpPr>
            <p:nvPr/>
          </p:nvSpPr>
          <p:spPr bwMode="auto">
            <a:xfrm>
              <a:off x="4953" y="904"/>
              <a:ext cx="153" cy="225"/>
            </a:xfrm>
            <a:custGeom>
              <a:avLst/>
              <a:gdLst>
                <a:gd name="T0" fmla="*/ 0 w 153"/>
                <a:gd name="T1" fmla="*/ 0 h 225"/>
                <a:gd name="T2" fmla="*/ 152 w 153"/>
                <a:gd name="T3" fmla="*/ 0 h 225"/>
                <a:gd name="T4" fmla="*/ 152 w 153"/>
                <a:gd name="T5" fmla="*/ 224 h 225"/>
                <a:gd name="T6" fmla="*/ 0 w 153"/>
                <a:gd name="T7" fmla="*/ 224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152" y="0"/>
                  </a:lnTo>
                  <a:lnTo>
                    <a:pt x="152" y="224"/>
                  </a:lnTo>
                  <a:lnTo>
                    <a:pt x="0" y="22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7" name="Freeform 50" descr="50%">
              <a:extLst>
                <a:ext uri="{FF2B5EF4-FFF2-40B4-BE49-F238E27FC236}">
                  <a16:creationId xmlns:a16="http://schemas.microsoft.com/office/drawing/2014/main" id="{825DD629-813A-97A1-1ABF-8BDD681EE5EC}"/>
                </a:ext>
              </a:extLst>
            </p:cNvPr>
            <p:cNvSpPr>
              <a:spLocks/>
            </p:cNvSpPr>
            <p:nvPr/>
          </p:nvSpPr>
          <p:spPr bwMode="auto">
            <a:xfrm>
              <a:off x="4953" y="904"/>
              <a:ext cx="153" cy="225"/>
            </a:xfrm>
            <a:custGeom>
              <a:avLst/>
              <a:gdLst>
                <a:gd name="T0" fmla="*/ 0 w 153"/>
                <a:gd name="T1" fmla="*/ 0 h 225"/>
                <a:gd name="T2" fmla="*/ 152 w 153"/>
                <a:gd name="T3" fmla="*/ 0 h 225"/>
                <a:gd name="T4" fmla="*/ 152 w 153"/>
                <a:gd name="T5" fmla="*/ 224 h 225"/>
                <a:gd name="T6" fmla="*/ 0 w 153"/>
                <a:gd name="T7" fmla="*/ 224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152" y="0"/>
                  </a:lnTo>
                  <a:lnTo>
                    <a:pt x="152" y="224"/>
                  </a:lnTo>
                  <a:lnTo>
                    <a:pt x="0" y="22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8" name="Rectangle 51">
              <a:extLst>
                <a:ext uri="{FF2B5EF4-FFF2-40B4-BE49-F238E27FC236}">
                  <a16:creationId xmlns:a16="http://schemas.microsoft.com/office/drawing/2014/main" id="{93506B96-2C7D-FD0C-2E6B-2A0ED381A31F}"/>
                </a:ext>
              </a:extLst>
            </p:cNvPr>
            <p:cNvSpPr>
              <a:spLocks noChangeArrowheads="1"/>
            </p:cNvSpPr>
            <p:nvPr/>
          </p:nvSpPr>
          <p:spPr bwMode="auto">
            <a:xfrm>
              <a:off x="4957" y="908"/>
              <a:ext cx="144" cy="21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9" name="Oval 52">
              <a:extLst>
                <a:ext uri="{FF2B5EF4-FFF2-40B4-BE49-F238E27FC236}">
                  <a16:creationId xmlns:a16="http://schemas.microsoft.com/office/drawing/2014/main" id="{3739C3D8-83B0-3BD9-0F17-A5E18702BDA4}"/>
                </a:ext>
              </a:extLst>
            </p:cNvPr>
            <p:cNvSpPr>
              <a:spLocks noChangeArrowheads="1"/>
            </p:cNvSpPr>
            <p:nvPr/>
          </p:nvSpPr>
          <p:spPr bwMode="auto">
            <a:xfrm>
              <a:off x="4957" y="892"/>
              <a:ext cx="144" cy="40"/>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10" name="Oval 53">
              <a:extLst>
                <a:ext uri="{FF2B5EF4-FFF2-40B4-BE49-F238E27FC236}">
                  <a16:creationId xmlns:a16="http://schemas.microsoft.com/office/drawing/2014/main" id="{E015AC18-52D1-BDE5-B838-81DC0BF169F2}"/>
                </a:ext>
              </a:extLst>
            </p:cNvPr>
            <p:cNvSpPr>
              <a:spLocks noChangeArrowheads="1"/>
            </p:cNvSpPr>
            <p:nvPr/>
          </p:nvSpPr>
          <p:spPr bwMode="auto">
            <a:xfrm>
              <a:off x="4957" y="1108"/>
              <a:ext cx="144" cy="47"/>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4" name="Group 54">
            <a:extLst>
              <a:ext uri="{FF2B5EF4-FFF2-40B4-BE49-F238E27FC236}">
                <a16:creationId xmlns:a16="http://schemas.microsoft.com/office/drawing/2014/main" id="{CD940BC8-3C1F-F13B-5CBB-85B9F51C0BD1}"/>
              </a:ext>
            </a:extLst>
          </p:cNvPr>
          <p:cNvGrpSpPr>
            <a:grpSpLocks/>
          </p:cNvGrpSpPr>
          <p:nvPr/>
        </p:nvGrpSpPr>
        <p:grpSpPr bwMode="auto">
          <a:xfrm>
            <a:off x="7716838" y="1539875"/>
            <a:ext cx="153987" cy="330200"/>
            <a:chOff x="4725" y="1043"/>
            <a:chExt cx="97" cy="208"/>
          </a:xfrm>
        </p:grpSpPr>
        <p:sp>
          <p:nvSpPr>
            <p:cNvPr id="29299" name="Freeform 55">
              <a:extLst>
                <a:ext uri="{FF2B5EF4-FFF2-40B4-BE49-F238E27FC236}">
                  <a16:creationId xmlns:a16="http://schemas.microsoft.com/office/drawing/2014/main" id="{468A06C4-5976-4B1A-3A7D-1B1831C43D6A}"/>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0" name="Freeform 56">
              <a:extLst>
                <a:ext uri="{FF2B5EF4-FFF2-40B4-BE49-F238E27FC236}">
                  <a16:creationId xmlns:a16="http://schemas.microsoft.com/office/drawing/2014/main" id="{BBA36E2B-0A13-6CCB-365E-AE02D543F6F3}"/>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1" name="Freeform 57" descr="50%">
              <a:extLst>
                <a:ext uri="{FF2B5EF4-FFF2-40B4-BE49-F238E27FC236}">
                  <a16:creationId xmlns:a16="http://schemas.microsoft.com/office/drawing/2014/main" id="{5F158769-1F26-2F7D-EBA6-DEB8C3300278}"/>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2" name="Rectangle 58">
              <a:extLst>
                <a:ext uri="{FF2B5EF4-FFF2-40B4-BE49-F238E27FC236}">
                  <a16:creationId xmlns:a16="http://schemas.microsoft.com/office/drawing/2014/main" id="{85747259-127D-4BB3-1B68-7E5562050878}"/>
                </a:ext>
              </a:extLst>
            </p:cNvPr>
            <p:cNvSpPr>
              <a:spLocks noChangeArrowheads="1"/>
            </p:cNvSpPr>
            <p:nvPr/>
          </p:nvSpPr>
          <p:spPr bwMode="auto">
            <a:xfrm>
              <a:off x="4729" y="1051"/>
              <a:ext cx="88"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3" name="Oval 59">
              <a:extLst>
                <a:ext uri="{FF2B5EF4-FFF2-40B4-BE49-F238E27FC236}">
                  <a16:creationId xmlns:a16="http://schemas.microsoft.com/office/drawing/2014/main" id="{28965201-1E5B-14C4-06C7-A1AEE54980FC}"/>
                </a:ext>
              </a:extLst>
            </p:cNvPr>
            <p:cNvSpPr>
              <a:spLocks noChangeArrowheads="1"/>
            </p:cNvSpPr>
            <p:nvPr/>
          </p:nvSpPr>
          <p:spPr bwMode="auto">
            <a:xfrm>
              <a:off x="4729" y="1043"/>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4" name="Oval 60">
              <a:extLst>
                <a:ext uri="{FF2B5EF4-FFF2-40B4-BE49-F238E27FC236}">
                  <a16:creationId xmlns:a16="http://schemas.microsoft.com/office/drawing/2014/main" id="{133E7A24-71A4-9D80-45B6-83A429FD4F8B}"/>
                </a:ext>
              </a:extLst>
            </p:cNvPr>
            <p:cNvSpPr>
              <a:spLocks noChangeArrowheads="1"/>
            </p:cNvSpPr>
            <p:nvPr/>
          </p:nvSpPr>
          <p:spPr bwMode="auto">
            <a:xfrm>
              <a:off x="4729" y="1211"/>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5" name="Group 61">
            <a:extLst>
              <a:ext uri="{FF2B5EF4-FFF2-40B4-BE49-F238E27FC236}">
                <a16:creationId xmlns:a16="http://schemas.microsoft.com/office/drawing/2014/main" id="{105D6F83-A299-1DEE-4EFC-5CCE85B75D60}"/>
              </a:ext>
            </a:extLst>
          </p:cNvPr>
          <p:cNvGrpSpPr>
            <a:grpSpLocks/>
          </p:cNvGrpSpPr>
          <p:nvPr/>
        </p:nvGrpSpPr>
        <p:grpSpPr bwMode="auto">
          <a:xfrm>
            <a:off x="8250238" y="1579563"/>
            <a:ext cx="153987" cy="328612"/>
            <a:chOff x="5061" y="1068"/>
            <a:chExt cx="97" cy="207"/>
          </a:xfrm>
        </p:grpSpPr>
        <p:sp>
          <p:nvSpPr>
            <p:cNvPr id="29293" name="Freeform 62">
              <a:extLst>
                <a:ext uri="{FF2B5EF4-FFF2-40B4-BE49-F238E27FC236}">
                  <a16:creationId xmlns:a16="http://schemas.microsoft.com/office/drawing/2014/main" id="{60E1034F-E5F7-52BA-3C2E-FE41B82F4108}"/>
                </a:ext>
              </a:extLst>
            </p:cNvPr>
            <p:cNvSpPr>
              <a:spLocks/>
            </p:cNvSpPr>
            <p:nvPr/>
          </p:nvSpPr>
          <p:spPr bwMode="auto">
            <a:xfrm>
              <a:off x="5061" y="1072"/>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4" name="Freeform 63">
              <a:extLst>
                <a:ext uri="{FF2B5EF4-FFF2-40B4-BE49-F238E27FC236}">
                  <a16:creationId xmlns:a16="http://schemas.microsoft.com/office/drawing/2014/main" id="{4DEE9332-BE84-BA11-2545-95EABFF663AC}"/>
                </a:ext>
              </a:extLst>
            </p:cNvPr>
            <p:cNvSpPr>
              <a:spLocks/>
            </p:cNvSpPr>
            <p:nvPr/>
          </p:nvSpPr>
          <p:spPr bwMode="auto">
            <a:xfrm>
              <a:off x="5061" y="1072"/>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5" name="Freeform 64" descr="50%">
              <a:extLst>
                <a:ext uri="{FF2B5EF4-FFF2-40B4-BE49-F238E27FC236}">
                  <a16:creationId xmlns:a16="http://schemas.microsoft.com/office/drawing/2014/main" id="{659E7A92-C38D-3B05-85EF-E60A624CB9D1}"/>
                </a:ext>
              </a:extLst>
            </p:cNvPr>
            <p:cNvSpPr>
              <a:spLocks/>
            </p:cNvSpPr>
            <p:nvPr/>
          </p:nvSpPr>
          <p:spPr bwMode="auto">
            <a:xfrm>
              <a:off x="5061" y="1072"/>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6" name="Rectangle 65">
              <a:extLst>
                <a:ext uri="{FF2B5EF4-FFF2-40B4-BE49-F238E27FC236}">
                  <a16:creationId xmlns:a16="http://schemas.microsoft.com/office/drawing/2014/main" id="{77F4C464-16D3-E26A-9CD8-8294C5BC4E9D}"/>
                </a:ext>
              </a:extLst>
            </p:cNvPr>
            <p:cNvSpPr>
              <a:spLocks noChangeArrowheads="1"/>
            </p:cNvSpPr>
            <p:nvPr/>
          </p:nvSpPr>
          <p:spPr bwMode="auto">
            <a:xfrm>
              <a:off x="5065" y="1076"/>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97" name="Oval 66">
              <a:extLst>
                <a:ext uri="{FF2B5EF4-FFF2-40B4-BE49-F238E27FC236}">
                  <a16:creationId xmlns:a16="http://schemas.microsoft.com/office/drawing/2014/main" id="{2AE35643-1862-0097-FB25-D904C896CC8C}"/>
                </a:ext>
              </a:extLst>
            </p:cNvPr>
            <p:cNvSpPr>
              <a:spLocks noChangeArrowheads="1"/>
            </p:cNvSpPr>
            <p:nvPr/>
          </p:nvSpPr>
          <p:spPr bwMode="auto">
            <a:xfrm>
              <a:off x="5065" y="1068"/>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98" name="Oval 67">
              <a:extLst>
                <a:ext uri="{FF2B5EF4-FFF2-40B4-BE49-F238E27FC236}">
                  <a16:creationId xmlns:a16="http://schemas.microsoft.com/office/drawing/2014/main" id="{0002C2DA-ED9B-3FDB-0CC9-425E064222A7}"/>
                </a:ext>
              </a:extLst>
            </p:cNvPr>
            <p:cNvSpPr>
              <a:spLocks noChangeArrowheads="1"/>
            </p:cNvSpPr>
            <p:nvPr/>
          </p:nvSpPr>
          <p:spPr bwMode="auto">
            <a:xfrm>
              <a:off x="5065" y="1235"/>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6" name="Group 68">
            <a:extLst>
              <a:ext uri="{FF2B5EF4-FFF2-40B4-BE49-F238E27FC236}">
                <a16:creationId xmlns:a16="http://schemas.microsoft.com/office/drawing/2014/main" id="{8C41D85E-AC0B-D353-44DC-C8AB20D93FFF}"/>
              </a:ext>
            </a:extLst>
          </p:cNvPr>
          <p:cNvGrpSpPr>
            <a:grpSpLocks/>
          </p:cNvGrpSpPr>
          <p:nvPr/>
        </p:nvGrpSpPr>
        <p:grpSpPr bwMode="auto">
          <a:xfrm>
            <a:off x="8085138" y="1649413"/>
            <a:ext cx="153987" cy="328612"/>
            <a:chOff x="4957" y="1112"/>
            <a:chExt cx="97" cy="207"/>
          </a:xfrm>
        </p:grpSpPr>
        <p:sp>
          <p:nvSpPr>
            <p:cNvPr id="29287" name="Freeform 69">
              <a:extLst>
                <a:ext uri="{FF2B5EF4-FFF2-40B4-BE49-F238E27FC236}">
                  <a16:creationId xmlns:a16="http://schemas.microsoft.com/office/drawing/2014/main" id="{33D03C82-B0E7-DA05-4073-7EBB04380657}"/>
                </a:ext>
              </a:extLst>
            </p:cNvPr>
            <p:cNvSpPr>
              <a:spLocks/>
            </p:cNvSpPr>
            <p:nvPr/>
          </p:nvSpPr>
          <p:spPr bwMode="auto">
            <a:xfrm>
              <a:off x="4957" y="1116"/>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8" name="Freeform 70">
              <a:extLst>
                <a:ext uri="{FF2B5EF4-FFF2-40B4-BE49-F238E27FC236}">
                  <a16:creationId xmlns:a16="http://schemas.microsoft.com/office/drawing/2014/main" id="{E0713F8C-C501-D022-EF61-7E0BA2E72CE9}"/>
                </a:ext>
              </a:extLst>
            </p:cNvPr>
            <p:cNvSpPr>
              <a:spLocks/>
            </p:cNvSpPr>
            <p:nvPr/>
          </p:nvSpPr>
          <p:spPr bwMode="auto">
            <a:xfrm>
              <a:off x="4957" y="1116"/>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9" name="Freeform 71" descr="50%">
              <a:extLst>
                <a:ext uri="{FF2B5EF4-FFF2-40B4-BE49-F238E27FC236}">
                  <a16:creationId xmlns:a16="http://schemas.microsoft.com/office/drawing/2014/main" id="{B8EFB419-6038-E877-2CDB-E867CCFD01BF}"/>
                </a:ext>
              </a:extLst>
            </p:cNvPr>
            <p:cNvSpPr>
              <a:spLocks/>
            </p:cNvSpPr>
            <p:nvPr/>
          </p:nvSpPr>
          <p:spPr bwMode="auto">
            <a:xfrm>
              <a:off x="4957" y="1116"/>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0" name="Rectangle 72">
              <a:extLst>
                <a:ext uri="{FF2B5EF4-FFF2-40B4-BE49-F238E27FC236}">
                  <a16:creationId xmlns:a16="http://schemas.microsoft.com/office/drawing/2014/main" id="{1FC407B2-8609-957C-E97D-D6F0F74BC20D}"/>
                </a:ext>
              </a:extLst>
            </p:cNvPr>
            <p:cNvSpPr>
              <a:spLocks noChangeArrowheads="1"/>
            </p:cNvSpPr>
            <p:nvPr/>
          </p:nvSpPr>
          <p:spPr bwMode="auto">
            <a:xfrm>
              <a:off x="4961" y="1120"/>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91" name="Oval 73">
              <a:extLst>
                <a:ext uri="{FF2B5EF4-FFF2-40B4-BE49-F238E27FC236}">
                  <a16:creationId xmlns:a16="http://schemas.microsoft.com/office/drawing/2014/main" id="{2AD38A5F-36A7-F948-999C-4E26DC8D5B4F}"/>
                </a:ext>
              </a:extLst>
            </p:cNvPr>
            <p:cNvSpPr>
              <a:spLocks noChangeArrowheads="1"/>
            </p:cNvSpPr>
            <p:nvPr/>
          </p:nvSpPr>
          <p:spPr bwMode="auto">
            <a:xfrm>
              <a:off x="4961" y="1112"/>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92" name="Oval 74">
              <a:extLst>
                <a:ext uri="{FF2B5EF4-FFF2-40B4-BE49-F238E27FC236}">
                  <a16:creationId xmlns:a16="http://schemas.microsoft.com/office/drawing/2014/main" id="{2343F349-9729-084A-AEAF-FED88B0ED003}"/>
                </a:ext>
              </a:extLst>
            </p:cNvPr>
            <p:cNvSpPr>
              <a:spLocks noChangeArrowheads="1"/>
            </p:cNvSpPr>
            <p:nvPr/>
          </p:nvSpPr>
          <p:spPr bwMode="auto">
            <a:xfrm>
              <a:off x="4961" y="1279"/>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7" name="Group 75">
            <a:extLst>
              <a:ext uri="{FF2B5EF4-FFF2-40B4-BE49-F238E27FC236}">
                <a16:creationId xmlns:a16="http://schemas.microsoft.com/office/drawing/2014/main" id="{7B5D6B9E-EFDC-0BA4-9C85-4C1F8198D41A}"/>
              </a:ext>
            </a:extLst>
          </p:cNvPr>
          <p:cNvGrpSpPr>
            <a:grpSpLocks/>
          </p:cNvGrpSpPr>
          <p:nvPr/>
        </p:nvGrpSpPr>
        <p:grpSpPr bwMode="auto">
          <a:xfrm>
            <a:off x="7958138" y="1350963"/>
            <a:ext cx="153987" cy="328612"/>
            <a:chOff x="4877" y="924"/>
            <a:chExt cx="97" cy="207"/>
          </a:xfrm>
        </p:grpSpPr>
        <p:sp>
          <p:nvSpPr>
            <p:cNvPr id="29281" name="Freeform 76">
              <a:extLst>
                <a:ext uri="{FF2B5EF4-FFF2-40B4-BE49-F238E27FC236}">
                  <a16:creationId xmlns:a16="http://schemas.microsoft.com/office/drawing/2014/main" id="{34F42995-DA70-2706-F84C-BF45BD572E37}"/>
                </a:ext>
              </a:extLst>
            </p:cNvPr>
            <p:cNvSpPr>
              <a:spLocks/>
            </p:cNvSpPr>
            <p:nvPr/>
          </p:nvSpPr>
          <p:spPr bwMode="auto">
            <a:xfrm>
              <a:off x="4877" y="928"/>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2" name="Freeform 77">
              <a:extLst>
                <a:ext uri="{FF2B5EF4-FFF2-40B4-BE49-F238E27FC236}">
                  <a16:creationId xmlns:a16="http://schemas.microsoft.com/office/drawing/2014/main" id="{14BFC7B7-DE9E-BDA5-4582-0DF3C642683B}"/>
                </a:ext>
              </a:extLst>
            </p:cNvPr>
            <p:cNvSpPr>
              <a:spLocks/>
            </p:cNvSpPr>
            <p:nvPr/>
          </p:nvSpPr>
          <p:spPr bwMode="auto">
            <a:xfrm>
              <a:off x="4877" y="92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3" name="Freeform 78" descr="50%">
              <a:extLst>
                <a:ext uri="{FF2B5EF4-FFF2-40B4-BE49-F238E27FC236}">
                  <a16:creationId xmlns:a16="http://schemas.microsoft.com/office/drawing/2014/main" id="{6411C390-9ABC-1985-86E7-F5ECC2A819B9}"/>
                </a:ext>
              </a:extLst>
            </p:cNvPr>
            <p:cNvSpPr>
              <a:spLocks/>
            </p:cNvSpPr>
            <p:nvPr/>
          </p:nvSpPr>
          <p:spPr bwMode="auto">
            <a:xfrm>
              <a:off x="4877" y="92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4" name="Rectangle 79">
              <a:extLst>
                <a:ext uri="{FF2B5EF4-FFF2-40B4-BE49-F238E27FC236}">
                  <a16:creationId xmlns:a16="http://schemas.microsoft.com/office/drawing/2014/main" id="{B8F4DC41-3170-E3C1-D968-055194FF647E}"/>
                </a:ext>
              </a:extLst>
            </p:cNvPr>
            <p:cNvSpPr>
              <a:spLocks noChangeArrowheads="1"/>
            </p:cNvSpPr>
            <p:nvPr/>
          </p:nvSpPr>
          <p:spPr bwMode="auto">
            <a:xfrm>
              <a:off x="4881" y="932"/>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85" name="Oval 80">
              <a:extLst>
                <a:ext uri="{FF2B5EF4-FFF2-40B4-BE49-F238E27FC236}">
                  <a16:creationId xmlns:a16="http://schemas.microsoft.com/office/drawing/2014/main" id="{8B106156-6C93-1948-70E5-7B41615C7F60}"/>
                </a:ext>
              </a:extLst>
            </p:cNvPr>
            <p:cNvSpPr>
              <a:spLocks noChangeArrowheads="1"/>
            </p:cNvSpPr>
            <p:nvPr/>
          </p:nvSpPr>
          <p:spPr bwMode="auto">
            <a:xfrm>
              <a:off x="4881" y="924"/>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86" name="Oval 81">
              <a:extLst>
                <a:ext uri="{FF2B5EF4-FFF2-40B4-BE49-F238E27FC236}">
                  <a16:creationId xmlns:a16="http://schemas.microsoft.com/office/drawing/2014/main" id="{CE926FC3-0DA3-B801-F916-4D30F2506FC2}"/>
                </a:ext>
              </a:extLst>
            </p:cNvPr>
            <p:cNvSpPr>
              <a:spLocks noChangeArrowheads="1"/>
            </p:cNvSpPr>
            <p:nvPr/>
          </p:nvSpPr>
          <p:spPr bwMode="auto">
            <a:xfrm>
              <a:off x="4881" y="1091"/>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688" name="Group 82">
            <a:extLst>
              <a:ext uri="{FF2B5EF4-FFF2-40B4-BE49-F238E27FC236}">
                <a16:creationId xmlns:a16="http://schemas.microsoft.com/office/drawing/2014/main" id="{64297D4C-C250-6014-CC87-ED243437EEAA}"/>
              </a:ext>
            </a:extLst>
          </p:cNvPr>
          <p:cNvGrpSpPr>
            <a:grpSpLocks/>
          </p:cNvGrpSpPr>
          <p:nvPr/>
        </p:nvGrpSpPr>
        <p:grpSpPr bwMode="auto">
          <a:xfrm>
            <a:off x="8358188" y="1331913"/>
            <a:ext cx="152400" cy="328612"/>
            <a:chOff x="5129" y="912"/>
            <a:chExt cx="96" cy="207"/>
          </a:xfrm>
        </p:grpSpPr>
        <p:sp>
          <p:nvSpPr>
            <p:cNvPr id="29275" name="Freeform 83">
              <a:extLst>
                <a:ext uri="{FF2B5EF4-FFF2-40B4-BE49-F238E27FC236}">
                  <a16:creationId xmlns:a16="http://schemas.microsoft.com/office/drawing/2014/main" id="{1A88A10F-5B36-D10A-9829-F4D9A3FEE4D6}"/>
                </a:ext>
              </a:extLst>
            </p:cNvPr>
            <p:cNvSpPr>
              <a:spLocks/>
            </p:cNvSpPr>
            <p:nvPr/>
          </p:nvSpPr>
          <p:spPr bwMode="auto">
            <a:xfrm>
              <a:off x="5129" y="916"/>
              <a:ext cx="96" cy="184"/>
            </a:xfrm>
            <a:custGeom>
              <a:avLst/>
              <a:gdLst>
                <a:gd name="T0" fmla="*/ 0 w 96"/>
                <a:gd name="T1" fmla="*/ 0 h 184"/>
                <a:gd name="T2" fmla="*/ 0 w 96"/>
                <a:gd name="T3" fmla="*/ 183 h 184"/>
                <a:gd name="T4" fmla="*/ 95 w 96"/>
                <a:gd name="T5" fmla="*/ 183 h 184"/>
                <a:gd name="T6" fmla="*/ 95 w 96"/>
                <a:gd name="T7" fmla="*/ 0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0" y="183"/>
                  </a:lnTo>
                  <a:lnTo>
                    <a:pt x="95" y="183"/>
                  </a:lnTo>
                  <a:lnTo>
                    <a:pt x="95"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6" name="Freeform 84">
              <a:extLst>
                <a:ext uri="{FF2B5EF4-FFF2-40B4-BE49-F238E27FC236}">
                  <a16:creationId xmlns:a16="http://schemas.microsoft.com/office/drawing/2014/main" id="{F18BE0FD-A0A0-C106-18B5-5EA055C1CEA8}"/>
                </a:ext>
              </a:extLst>
            </p:cNvPr>
            <p:cNvSpPr>
              <a:spLocks/>
            </p:cNvSpPr>
            <p:nvPr/>
          </p:nvSpPr>
          <p:spPr bwMode="auto">
            <a:xfrm>
              <a:off x="5129" y="916"/>
              <a:ext cx="96" cy="184"/>
            </a:xfrm>
            <a:custGeom>
              <a:avLst/>
              <a:gdLst>
                <a:gd name="T0" fmla="*/ 0 w 96"/>
                <a:gd name="T1" fmla="*/ 0 h 184"/>
                <a:gd name="T2" fmla="*/ 95 w 96"/>
                <a:gd name="T3" fmla="*/ 0 h 184"/>
                <a:gd name="T4" fmla="*/ 95 w 96"/>
                <a:gd name="T5" fmla="*/ 183 h 184"/>
                <a:gd name="T6" fmla="*/ 0 w 96"/>
                <a:gd name="T7" fmla="*/ 183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95" y="0"/>
                  </a:lnTo>
                  <a:lnTo>
                    <a:pt x="95"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7" name="Freeform 85" descr="50%">
              <a:extLst>
                <a:ext uri="{FF2B5EF4-FFF2-40B4-BE49-F238E27FC236}">
                  <a16:creationId xmlns:a16="http://schemas.microsoft.com/office/drawing/2014/main" id="{69C04F57-F4AD-8792-DBD5-84A25DCFB52B}"/>
                </a:ext>
              </a:extLst>
            </p:cNvPr>
            <p:cNvSpPr>
              <a:spLocks/>
            </p:cNvSpPr>
            <p:nvPr/>
          </p:nvSpPr>
          <p:spPr bwMode="auto">
            <a:xfrm>
              <a:off x="5129" y="916"/>
              <a:ext cx="96" cy="184"/>
            </a:xfrm>
            <a:custGeom>
              <a:avLst/>
              <a:gdLst>
                <a:gd name="T0" fmla="*/ 0 w 96"/>
                <a:gd name="T1" fmla="*/ 0 h 184"/>
                <a:gd name="T2" fmla="*/ 95 w 96"/>
                <a:gd name="T3" fmla="*/ 0 h 184"/>
                <a:gd name="T4" fmla="*/ 95 w 96"/>
                <a:gd name="T5" fmla="*/ 183 h 184"/>
                <a:gd name="T6" fmla="*/ 0 w 96"/>
                <a:gd name="T7" fmla="*/ 183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95" y="0"/>
                  </a:lnTo>
                  <a:lnTo>
                    <a:pt x="95"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8" name="Rectangle 86">
              <a:extLst>
                <a:ext uri="{FF2B5EF4-FFF2-40B4-BE49-F238E27FC236}">
                  <a16:creationId xmlns:a16="http://schemas.microsoft.com/office/drawing/2014/main" id="{1DE4AB26-93B6-7980-84B7-585808A3E979}"/>
                </a:ext>
              </a:extLst>
            </p:cNvPr>
            <p:cNvSpPr>
              <a:spLocks noChangeArrowheads="1"/>
            </p:cNvSpPr>
            <p:nvPr/>
          </p:nvSpPr>
          <p:spPr bwMode="auto">
            <a:xfrm>
              <a:off x="5133" y="920"/>
              <a:ext cx="87"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79" name="Oval 87">
              <a:extLst>
                <a:ext uri="{FF2B5EF4-FFF2-40B4-BE49-F238E27FC236}">
                  <a16:creationId xmlns:a16="http://schemas.microsoft.com/office/drawing/2014/main" id="{61145E16-6D6E-AF7E-C51C-571D05B5A014}"/>
                </a:ext>
              </a:extLst>
            </p:cNvPr>
            <p:cNvSpPr>
              <a:spLocks noChangeArrowheads="1"/>
            </p:cNvSpPr>
            <p:nvPr/>
          </p:nvSpPr>
          <p:spPr bwMode="auto">
            <a:xfrm>
              <a:off x="5133" y="912"/>
              <a:ext cx="87"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80" name="Oval 88">
              <a:extLst>
                <a:ext uri="{FF2B5EF4-FFF2-40B4-BE49-F238E27FC236}">
                  <a16:creationId xmlns:a16="http://schemas.microsoft.com/office/drawing/2014/main" id="{90777217-BA93-A8DF-C34C-CEB50F168B04}"/>
                </a:ext>
              </a:extLst>
            </p:cNvPr>
            <p:cNvSpPr>
              <a:spLocks noChangeArrowheads="1"/>
            </p:cNvSpPr>
            <p:nvPr/>
          </p:nvSpPr>
          <p:spPr bwMode="auto">
            <a:xfrm>
              <a:off x="5133" y="1080"/>
              <a:ext cx="87" cy="39"/>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8689" name="Rectangle 89">
            <a:extLst>
              <a:ext uri="{FF2B5EF4-FFF2-40B4-BE49-F238E27FC236}">
                <a16:creationId xmlns:a16="http://schemas.microsoft.com/office/drawing/2014/main" id="{902D22E3-4B00-FEC5-D143-54438797D463}"/>
              </a:ext>
            </a:extLst>
          </p:cNvPr>
          <p:cNvSpPr>
            <a:spLocks noChangeArrowheads="1"/>
          </p:cNvSpPr>
          <p:nvPr/>
        </p:nvSpPr>
        <p:spPr bwMode="auto">
          <a:xfrm>
            <a:off x="7345363" y="971550"/>
            <a:ext cx="1573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solidFill>
                  <a:srgbClr val="000000"/>
                </a:solidFill>
                <a:latin typeface="Times New Roman" panose="02020603050405020304" pitchFamily="18" charset="0"/>
              </a:rPr>
              <a:t>Web Servers</a:t>
            </a:r>
          </a:p>
        </p:txBody>
      </p:sp>
      <p:grpSp>
        <p:nvGrpSpPr>
          <p:cNvPr id="28690" name="Group 277">
            <a:extLst>
              <a:ext uri="{FF2B5EF4-FFF2-40B4-BE49-F238E27FC236}">
                <a16:creationId xmlns:a16="http://schemas.microsoft.com/office/drawing/2014/main" id="{18B23F2F-EA52-2CC0-DBD7-1C9267F89C96}"/>
              </a:ext>
            </a:extLst>
          </p:cNvPr>
          <p:cNvGrpSpPr>
            <a:grpSpLocks/>
          </p:cNvGrpSpPr>
          <p:nvPr/>
        </p:nvGrpSpPr>
        <p:grpSpPr bwMode="auto">
          <a:xfrm>
            <a:off x="3125788" y="2020888"/>
            <a:ext cx="406400" cy="1077912"/>
            <a:chOff x="1873" y="1346"/>
            <a:chExt cx="256" cy="679"/>
          </a:xfrm>
        </p:grpSpPr>
        <p:grpSp>
          <p:nvGrpSpPr>
            <p:cNvPr id="29089" name="Group 278">
              <a:extLst>
                <a:ext uri="{FF2B5EF4-FFF2-40B4-BE49-F238E27FC236}">
                  <a16:creationId xmlns:a16="http://schemas.microsoft.com/office/drawing/2014/main" id="{BA0BC00C-96AB-2F5F-55E5-3508593BBE78}"/>
                </a:ext>
              </a:extLst>
            </p:cNvPr>
            <p:cNvGrpSpPr>
              <a:grpSpLocks/>
            </p:cNvGrpSpPr>
            <p:nvPr/>
          </p:nvGrpSpPr>
          <p:grpSpPr bwMode="auto">
            <a:xfrm>
              <a:off x="1873" y="1928"/>
              <a:ext cx="256" cy="97"/>
              <a:chOff x="1873" y="1928"/>
              <a:chExt cx="256" cy="97"/>
            </a:xfrm>
          </p:grpSpPr>
          <p:sp>
            <p:nvSpPr>
              <p:cNvPr id="29271" name="Freeform 279">
                <a:extLst>
                  <a:ext uri="{FF2B5EF4-FFF2-40B4-BE49-F238E27FC236}">
                    <a16:creationId xmlns:a16="http://schemas.microsoft.com/office/drawing/2014/main" id="{4F78DC97-1B33-0A94-1B66-C20695CC6767}"/>
                  </a:ext>
                </a:extLst>
              </p:cNvPr>
              <p:cNvSpPr>
                <a:spLocks/>
              </p:cNvSpPr>
              <p:nvPr/>
            </p:nvSpPr>
            <p:spPr bwMode="auto">
              <a:xfrm>
                <a:off x="1873" y="1928"/>
                <a:ext cx="41" cy="97"/>
              </a:xfrm>
              <a:custGeom>
                <a:avLst/>
                <a:gdLst>
                  <a:gd name="T0" fmla="*/ 40 w 41"/>
                  <a:gd name="T1" fmla="*/ 72 h 97"/>
                  <a:gd name="T2" fmla="*/ 0 w 41"/>
                  <a:gd name="T3" fmla="*/ 96 h 97"/>
                  <a:gd name="T4" fmla="*/ 16 w 41"/>
                  <a:gd name="T5" fmla="*/ 16 h 97"/>
                  <a:gd name="T6" fmla="*/ 40 w 41"/>
                  <a:gd name="T7" fmla="*/ 0 h 97"/>
                  <a:gd name="T8" fmla="*/ 40 w 41"/>
                  <a:gd name="T9" fmla="*/ 7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40" y="72"/>
                    </a:moveTo>
                    <a:lnTo>
                      <a:pt x="0" y="96"/>
                    </a:lnTo>
                    <a:lnTo>
                      <a:pt x="16" y="16"/>
                    </a:lnTo>
                    <a:lnTo>
                      <a:pt x="40" y="0"/>
                    </a:lnTo>
                    <a:lnTo>
                      <a:pt x="40" y="72"/>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2" name="Freeform 280">
                <a:extLst>
                  <a:ext uri="{FF2B5EF4-FFF2-40B4-BE49-F238E27FC236}">
                    <a16:creationId xmlns:a16="http://schemas.microsoft.com/office/drawing/2014/main" id="{7C20D941-5C10-40E6-A3DA-CC91FAC531C2}"/>
                  </a:ext>
                </a:extLst>
              </p:cNvPr>
              <p:cNvSpPr>
                <a:spLocks/>
              </p:cNvSpPr>
              <p:nvPr/>
            </p:nvSpPr>
            <p:spPr bwMode="auto">
              <a:xfrm>
                <a:off x="2088" y="1928"/>
                <a:ext cx="41" cy="97"/>
              </a:xfrm>
              <a:custGeom>
                <a:avLst/>
                <a:gdLst>
                  <a:gd name="T0" fmla="*/ 0 w 41"/>
                  <a:gd name="T1" fmla="*/ 64 h 97"/>
                  <a:gd name="T2" fmla="*/ 40 w 41"/>
                  <a:gd name="T3" fmla="*/ 96 h 97"/>
                  <a:gd name="T4" fmla="*/ 32 w 41"/>
                  <a:gd name="T5" fmla="*/ 16 h 97"/>
                  <a:gd name="T6" fmla="*/ 8 w 41"/>
                  <a:gd name="T7" fmla="*/ 0 h 97"/>
                  <a:gd name="T8" fmla="*/ 0 w 41"/>
                  <a:gd name="T9" fmla="*/ 6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64"/>
                    </a:moveTo>
                    <a:lnTo>
                      <a:pt x="40" y="96"/>
                    </a:lnTo>
                    <a:lnTo>
                      <a:pt x="32" y="16"/>
                    </a:lnTo>
                    <a:lnTo>
                      <a:pt x="8" y="0"/>
                    </a:lnTo>
                    <a:lnTo>
                      <a:pt x="0" y="64"/>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3" name="Freeform 281">
                <a:extLst>
                  <a:ext uri="{FF2B5EF4-FFF2-40B4-BE49-F238E27FC236}">
                    <a16:creationId xmlns:a16="http://schemas.microsoft.com/office/drawing/2014/main" id="{5C156588-FEF6-3D5D-33A0-97A87E70D594}"/>
                  </a:ext>
                </a:extLst>
              </p:cNvPr>
              <p:cNvSpPr>
                <a:spLocks/>
              </p:cNvSpPr>
              <p:nvPr/>
            </p:nvSpPr>
            <p:spPr bwMode="auto">
              <a:xfrm>
                <a:off x="1873" y="2000"/>
                <a:ext cx="256" cy="25"/>
              </a:xfrm>
              <a:custGeom>
                <a:avLst/>
                <a:gdLst>
                  <a:gd name="T0" fmla="*/ 0 w 256"/>
                  <a:gd name="T1" fmla="*/ 24 h 25"/>
                  <a:gd name="T2" fmla="*/ 255 w 256"/>
                  <a:gd name="T3" fmla="*/ 24 h 25"/>
                  <a:gd name="T4" fmla="*/ 223 w 256"/>
                  <a:gd name="T5" fmla="*/ 0 h 25"/>
                  <a:gd name="T6" fmla="*/ 40 w 256"/>
                  <a:gd name="T7" fmla="*/ 0 h 25"/>
                  <a:gd name="T8" fmla="*/ 0 w 256"/>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25">
                    <a:moveTo>
                      <a:pt x="0" y="24"/>
                    </a:moveTo>
                    <a:lnTo>
                      <a:pt x="255" y="24"/>
                    </a:lnTo>
                    <a:lnTo>
                      <a:pt x="223" y="0"/>
                    </a:lnTo>
                    <a:lnTo>
                      <a:pt x="40" y="0"/>
                    </a:lnTo>
                    <a:lnTo>
                      <a:pt x="0" y="24"/>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4" name="Freeform 282">
                <a:extLst>
                  <a:ext uri="{FF2B5EF4-FFF2-40B4-BE49-F238E27FC236}">
                    <a16:creationId xmlns:a16="http://schemas.microsoft.com/office/drawing/2014/main" id="{F9B19BCA-574B-4435-826F-FE26509D04B7}"/>
                  </a:ext>
                </a:extLst>
              </p:cNvPr>
              <p:cNvSpPr>
                <a:spLocks/>
              </p:cNvSpPr>
              <p:nvPr/>
            </p:nvSpPr>
            <p:spPr bwMode="auto">
              <a:xfrm>
                <a:off x="1905" y="1992"/>
                <a:ext cx="200" cy="17"/>
              </a:xfrm>
              <a:custGeom>
                <a:avLst/>
                <a:gdLst>
                  <a:gd name="T0" fmla="*/ 0 w 200"/>
                  <a:gd name="T1" fmla="*/ 16 h 17"/>
                  <a:gd name="T2" fmla="*/ 8 w 200"/>
                  <a:gd name="T3" fmla="*/ 16 h 17"/>
                  <a:gd name="T4" fmla="*/ 199 w 200"/>
                  <a:gd name="T5" fmla="*/ 16 h 17"/>
                  <a:gd name="T6" fmla="*/ 199 w 200"/>
                  <a:gd name="T7" fmla="*/ 0 h 17"/>
                  <a:gd name="T8" fmla="*/ 0 w 20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17">
                    <a:moveTo>
                      <a:pt x="0" y="16"/>
                    </a:moveTo>
                    <a:lnTo>
                      <a:pt x="8" y="16"/>
                    </a:lnTo>
                    <a:lnTo>
                      <a:pt x="199" y="16"/>
                    </a:lnTo>
                    <a:lnTo>
                      <a:pt x="199"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090" name="Freeform 283">
              <a:extLst>
                <a:ext uri="{FF2B5EF4-FFF2-40B4-BE49-F238E27FC236}">
                  <a16:creationId xmlns:a16="http://schemas.microsoft.com/office/drawing/2014/main" id="{01F06FC2-6501-8165-5EB8-C3D6A7D14C53}"/>
                </a:ext>
              </a:extLst>
            </p:cNvPr>
            <p:cNvSpPr>
              <a:spLocks/>
            </p:cNvSpPr>
            <p:nvPr/>
          </p:nvSpPr>
          <p:spPr bwMode="auto">
            <a:xfrm>
              <a:off x="1905" y="1346"/>
              <a:ext cx="200" cy="655"/>
            </a:xfrm>
            <a:custGeom>
              <a:avLst/>
              <a:gdLst>
                <a:gd name="T0" fmla="*/ 0 w 200"/>
                <a:gd name="T1" fmla="*/ 0 h 655"/>
                <a:gd name="T2" fmla="*/ 199 w 200"/>
                <a:gd name="T3" fmla="*/ 0 h 655"/>
                <a:gd name="T4" fmla="*/ 199 w 200"/>
                <a:gd name="T5" fmla="*/ 654 h 655"/>
                <a:gd name="T6" fmla="*/ 0 w 200"/>
                <a:gd name="T7" fmla="*/ 654 h 655"/>
                <a:gd name="T8" fmla="*/ 0 w 200"/>
                <a:gd name="T9" fmla="*/ 0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655">
                  <a:moveTo>
                    <a:pt x="0" y="0"/>
                  </a:moveTo>
                  <a:lnTo>
                    <a:pt x="199" y="0"/>
                  </a:lnTo>
                  <a:lnTo>
                    <a:pt x="199" y="654"/>
                  </a:lnTo>
                  <a:lnTo>
                    <a:pt x="0" y="654"/>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1" name="Freeform 284">
              <a:extLst>
                <a:ext uri="{FF2B5EF4-FFF2-40B4-BE49-F238E27FC236}">
                  <a16:creationId xmlns:a16="http://schemas.microsoft.com/office/drawing/2014/main" id="{583D9A0F-521F-E0A6-12B1-8B8E12A15CAA}"/>
                </a:ext>
              </a:extLst>
            </p:cNvPr>
            <p:cNvSpPr>
              <a:spLocks/>
            </p:cNvSpPr>
            <p:nvPr/>
          </p:nvSpPr>
          <p:spPr bwMode="auto">
            <a:xfrm>
              <a:off x="1929" y="1362"/>
              <a:ext cx="152" cy="33"/>
            </a:xfrm>
            <a:custGeom>
              <a:avLst/>
              <a:gdLst>
                <a:gd name="T0" fmla="*/ 0 w 152"/>
                <a:gd name="T1" fmla="*/ 0 h 33"/>
                <a:gd name="T2" fmla="*/ 151 w 152"/>
                <a:gd name="T3" fmla="*/ 0 h 33"/>
                <a:gd name="T4" fmla="*/ 151 w 152"/>
                <a:gd name="T5" fmla="*/ 32 h 33"/>
                <a:gd name="T6" fmla="*/ 0 w 152"/>
                <a:gd name="T7" fmla="*/ 32 h 33"/>
                <a:gd name="T8" fmla="*/ 0 w 15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33">
                  <a:moveTo>
                    <a:pt x="0" y="0"/>
                  </a:moveTo>
                  <a:lnTo>
                    <a:pt x="151" y="0"/>
                  </a:lnTo>
                  <a:lnTo>
                    <a:pt x="151" y="32"/>
                  </a:lnTo>
                  <a:lnTo>
                    <a:pt x="0" y="32"/>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2" name="Freeform 285">
              <a:extLst>
                <a:ext uri="{FF2B5EF4-FFF2-40B4-BE49-F238E27FC236}">
                  <a16:creationId xmlns:a16="http://schemas.microsoft.com/office/drawing/2014/main" id="{05E9D6CB-76F6-82D3-AB20-F3526EF94F63}"/>
                </a:ext>
              </a:extLst>
            </p:cNvPr>
            <p:cNvSpPr>
              <a:spLocks/>
            </p:cNvSpPr>
            <p:nvPr/>
          </p:nvSpPr>
          <p:spPr bwMode="auto">
            <a:xfrm>
              <a:off x="1929" y="1434"/>
              <a:ext cx="152" cy="25"/>
            </a:xfrm>
            <a:custGeom>
              <a:avLst/>
              <a:gdLst>
                <a:gd name="T0" fmla="*/ 0 w 152"/>
                <a:gd name="T1" fmla="*/ 0 h 25"/>
                <a:gd name="T2" fmla="*/ 151 w 152"/>
                <a:gd name="T3" fmla="*/ 0 h 25"/>
                <a:gd name="T4" fmla="*/ 151 w 152"/>
                <a:gd name="T5" fmla="*/ 24 h 25"/>
                <a:gd name="T6" fmla="*/ 0 w 152"/>
                <a:gd name="T7" fmla="*/ 24 h 25"/>
                <a:gd name="T8" fmla="*/ 0 w 15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5">
                  <a:moveTo>
                    <a:pt x="0" y="0"/>
                  </a:moveTo>
                  <a:lnTo>
                    <a:pt x="151" y="0"/>
                  </a:lnTo>
                  <a:lnTo>
                    <a:pt x="151" y="24"/>
                  </a:lnTo>
                  <a:lnTo>
                    <a:pt x="0" y="24"/>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093" name="Group 286">
              <a:extLst>
                <a:ext uri="{FF2B5EF4-FFF2-40B4-BE49-F238E27FC236}">
                  <a16:creationId xmlns:a16="http://schemas.microsoft.com/office/drawing/2014/main" id="{E8B0FF55-FB58-7616-8017-95B70D93106B}"/>
                </a:ext>
              </a:extLst>
            </p:cNvPr>
            <p:cNvGrpSpPr>
              <a:grpSpLocks/>
            </p:cNvGrpSpPr>
            <p:nvPr/>
          </p:nvGrpSpPr>
          <p:grpSpPr bwMode="auto">
            <a:xfrm>
              <a:off x="1929" y="1394"/>
              <a:ext cx="152" cy="41"/>
              <a:chOff x="1929" y="1394"/>
              <a:chExt cx="152" cy="41"/>
            </a:xfrm>
          </p:grpSpPr>
          <p:sp>
            <p:nvSpPr>
              <p:cNvPr id="29254" name="Freeform 287">
                <a:extLst>
                  <a:ext uri="{FF2B5EF4-FFF2-40B4-BE49-F238E27FC236}">
                    <a16:creationId xmlns:a16="http://schemas.microsoft.com/office/drawing/2014/main" id="{EC6E3078-2946-324A-3ECE-2E34B22BA4DF}"/>
                  </a:ext>
                </a:extLst>
              </p:cNvPr>
              <p:cNvSpPr>
                <a:spLocks/>
              </p:cNvSpPr>
              <p:nvPr/>
            </p:nvSpPr>
            <p:spPr bwMode="auto">
              <a:xfrm>
                <a:off x="1929" y="1394"/>
                <a:ext cx="152" cy="41"/>
              </a:xfrm>
              <a:custGeom>
                <a:avLst/>
                <a:gdLst>
                  <a:gd name="T0" fmla="*/ 0 w 152"/>
                  <a:gd name="T1" fmla="*/ 0 h 41"/>
                  <a:gd name="T2" fmla="*/ 151 w 152"/>
                  <a:gd name="T3" fmla="*/ 0 h 41"/>
                  <a:gd name="T4" fmla="*/ 151 w 152"/>
                  <a:gd name="T5" fmla="*/ 40 h 41"/>
                  <a:gd name="T6" fmla="*/ 0 w 152"/>
                  <a:gd name="T7" fmla="*/ 40 h 41"/>
                  <a:gd name="T8" fmla="*/ 0 w 15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1">
                    <a:moveTo>
                      <a:pt x="0" y="0"/>
                    </a:moveTo>
                    <a:lnTo>
                      <a:pt x="151" y="0"/>
                    </a:lnTo>
                    <a:lnTo>
                      <a:pt x="151" y="40"/>
                    </a:lnTo>
                    <a:lnTo>
                      <a:pt x="0" y="4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5" name="AutoShape 288">
                <a:extLst>
                  <a:ext uri="{FF2B5EF4-FFF2-40B4-BE49-F238E27FC236}">
                    <a16:creationId xmlns:a16="http://schemas.microsoft.com/office/drawing/2014/main" id="{409E8C74-E90E-68A7-9787-37176D9EEEFF}"/>
                  </a:ext>
                </a:extLst>
              </p:cNvPr>
              <p:cNvSpPr>
                <a:spLocks noChangeArrowheads="1"/>
              </p:cNvSpPr>
              <p:nvPr/>
            </p:nvSpPr>
            <p:spPr bwMode="auto">
              <a:xfrm>
                <a:off x="2040" y="1394"/>
                <a:ext cx="32" cy="32"/>
              </a:xfrm>
              <a:prstGeom prst="roundRect">
                <a:avLst>
                  <a:gd name="adj" fmla="val 12495"/>
                </a:avLst>
              </a:pr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56" name="Rectangle 289">
                <a:extLst>
                  <a:ext uri="{FF2B5EF4-FFF2-40B4-BE49-F238E27FC236}">
                    <a16:creationId xmlns:a16="http://schemas.microsoft.com/office/drawing/2014/main" id="{AEFE0230-E0D6-271C-EDF9-FBA5432ABCA4}"/>
                  </a:ext>
                </a:extLst>
              </p:cNvPr>
              <p:cNvSpPr>
                <a:spLocks noChangeArrowheads="1"/>
              </p:cNvSpPr>
              <p:nvPr/>
            </p:nvSpPr>
            <p:spPr bwMode="auto">
              <a:xfrm>
                <a:off x="2052" y="1406"/>
                <a:ext cx="16" cy="16"/>
              </a:xfrm>
              <a:prstGeom prst="rect">
                <a:avLst/>
              </a:prstGeom>
              <a:solidFill>
                <a:srgbClr val="A0A0A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57" name="Freeform 290">
                <a:extLst>
                  <a:ext uri="{FF2B5EF4-FFF2-40B4-BE49-F238E27FC236}">
                    <a16:creationId xmlns:a16="http://schemas.microsoft.com/office/drawing/2014/main" id="{BFE35D68-AA1C-9D56-F2E6-6B2B6DC362C9}"/>
                  </a:ext>
                </a:extLst>
              </p:cNvPr>
              <p:cNvSpPr>
                <a:spLocks/>
              </p:cNvSpPr>
              <p:nvPr/>
            </p:nvSpPr>
            <p:spPr bwMode="auto">
              <a:xfrm>
                <a:off x="2048" y="1402"/>
                <a:ext cx="25" cy="1"/>
              </a:xfrm>
              <a:custGeom>
                <a:avLst/>
                <a:gdLst>
                  <a:gd name="T0" fmla="*/ 0 w 25"/>
                  <a:gd name="T1" fmla="*/ 0 h 1"/>
                  <a:gd name="T2" fmla="*/ 24 w 25"/>
                  <a:gd name="T3" fmla="*/ 0 h 1"/>
                  <a:gd name="T4" fmla="*/ 0 w 25"/>
                  <a:gd name="T5" fmla="*/ 0 h 1"/>
                  <a:gd name="T6" fmla="*/ 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0" y="0"/>
                    </a:moveTo>
                    <a:lnTo>
                      <a:pt x="24"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8" name="Freeform 291">
                <a:extLst>
                  <a:ext uri="{FF2B5EF4-FFF2-40B4-BE49-F238E27FC236}">
                    <a16:creationId xmlns:a16="http://schemas.microsoft.com/office/drawing/2014/main" id="{1D1C86B5-A0F3-1174-6777-E75199C11B44}"/>
                  </a:ext>
                </a:extLst>
              </p:cNvPr>
              <p:cNvSpPr>
                <a:spLocks/>
              </p:cNvSpPr>
              <p:nvPr/>
            </p:nvSpPr>
            <p:spPr bwMode="auto">
              <a:xfrm>
                <a:off x="1937" y="1394"/>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9" name="Freeform 292">
                <a:extLst>
                  <a:ext uri="{FF2B5EF4-FFF2-40B4-BE49-F238E27FC236}">
                    <a16:creationId xmlns:a16="http://schemas.microsoft.com/office/drawing/2014/main" id="{1C97CFC2-9363-95C9-6328-45D54E1CCB38}"/>
                  </a:ext>
                </a:extLst>
              </p:cNvPr>
              <p:cNvSpPr>
                <a:spLocks/>
              </p:cNvSpPr>
              <p:nvPr/>
            </p:nvSpPr>
            <p:spPr bwMode="auto">
              <a:xfrm>
                <a:off x="1961" y="1394"/>
                <a:ext cx="32" cy="33"/>
              </a:xfrm>
              <a:custGeom>
                <a:avLst/>
                <a:gdLst>
                  <a:gd name="T0" fmla="*/ 0 w 32"/>
                  <a:gd name="T1" fmla="*/ 0 h 33"/>
                  <a:gd name="T2" fmla="*/ 31 w 32"/>
                  <a:gd name="T3" fmla="*/ 0 h 33"/>
                  <a:gd name="T4" fmla="*/ 31 w 32"/>
                  <a:gd name="T5" fmla="*/ 32 h 33"/>
                  <a:gd name="T6" fmla="*/ 0 w 32"/>
                  <a:gd name="T7" fmla="*/ 32 h 33"/>
                  <a:gd name="T8" fmla="*/ 0 w 3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3">
                    <a:moveTo>
                      <a:pt x="0" y="0"/>
                    </a:moveTo>
                    <a:lnTo>
                      <a:pt x="31" y="0"/>
                    </a:lnTo>
                    <a:lnTo>
                      <a:pt x="31"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0" name="Freeform 293">
                <a:extLst>
                  <a:ext uri="{FF2B5EF4-FFF2-40B4-BE49-F238E27FC236}">
                    <a16:creationId xmlns:a16="http://schemas.microsoft.com/office/drawing/2014/main" id="{0E830705-A1CB-A2AE-079F-C1AE382564E1}"/>
                  </a:ext>
                </a:extLst>
              </p:cNvPr>
              <p:cNvSpPr>
                <a:spLocks/>
              </p:cNvSpPr>
              <p:nvPr/>
            </p:nvSpPr>
            <p:spPr bwMode="auto">
              <a:xfrm>
                <a:off x="1992" y="1394"/>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1" name="Freeform 294">
                <a:extLst>
                  <a:ext uri="{FF2B5EF4-FFF2-40B4-BE49-F238E27FC236}">
                    <a16:creationId xmlns:a16="http://schemas.microsoft.com/office/drawing/2014/main" id="{1EABDD53-1C50-311D-AB91-30BBCDBC9811}"/>
                  </a:ext>
                </a:extLst>
              </p:cNvPr>
              <p:cNvSpPr>
                <a:spLocks/>
              </p:cNvSpPr>
              <p:nvPr/>
            </p:nvSpPr>
            <p:spPr bwMode="auto">
              <a:xfrm>
                <a:off x="2016" y="1394"/>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2" name="Oval 295">
                <a:extLst>
                  <a:ext uri="{FF2B5EF4-FFF2-40B4-BE49-F238E27FC236}">
                    <a16:creationId xmlns:a16="http://schemas.microsoft.com/office/drawing/2014/main" id="{D499E528-3B2B-71F3-8127-8D65C77ECA0B}"/>
                  </a:ext>
                </a:extLst>
              </p:cNvPr>
              <p:cNvSpPr>
                <a:spLocks noChangeArrowheads="1"/>
              </p:cNvSpPr>
              <p:nvPr/>
            </p:nvSpPr>
            <p:spPr bwMode="auto">
              <a:xfrm>
                <a:off x="1945" y="1410"/>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63" name="Freeform 296">
                <a:extLst>
                  <a:ext uri="{FF2B5EF4-FFF2-40B4-BE49-F238E27FC236}">
                    <a16:creationId xmlns:a16="http://schemas.microsoft.com/office/drawing/2014/main" id="{778FA588-07CB-1425-AB12-D31FF1762661}"/>
                  </a:ext>
                </a:extLst>
              </p:cNvPr>
              <p:cNvSpPr>
                <a:spLocks/>
              </p:cNvSpPr>
              <p:nvPr/>
            </p:nvSpPr>
            <p:spPr bwMode="auto">
              <a:xfrm>
                <a:off x="1937" y="13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4" name="Freeform 297">
                <a:extLst>
                  <a:ext uri="{FF2B5EF4-FFF2-40B4-BE49-F238E27FC236}">
                    <a16:creationId xmlns:a16="http://schemas.microsoft.com/office/drawing/2014/main" id="{7E526AA8-86D6-B4BB-4211-B604FB09DABC}"/>
                  </a:ext>
                </a:extLst>
              </p:cNvPr>
              <p:cNvSpPr>
                <a:spLocks/>
              </p:cNvSpPr>
              <p:nvPr/>
            </p:nvSpPr>
            <p:spPr bwMode="auto">
              <a:xfrm>
                <a:off x="1961" y="1394"/>
                <a:ext cx="32" cy="17"/>
              </a:xfrm>
              <a:custGeom>
                <a:avLst/>
                <a:gdLst>
                  <a:gd name="T0" fmla="*/ 0 w 32"/>
                  <a:gd name="T1" fmla="*/ 0 h 17"/>
                  <a:gd name="T2" fmla="*/ 31 w 32"/>
                  <a:gd name="T3" fmla="*/ 0 h 17"/>
                  <a:gd name="T4" fmla="*/ 31 w 32"/>
                  <a:gd name="T5" fmla="*/ 16 h 17"/>
                  <a:gd name="T6" fmla="*/ 0 w 32"/>
                  <a:gd name="T7" fmla="*/ 16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0"/>
                    </a:moveTo>
                    <a:lnTo>
                      <a:pt x="31" y="0"/>
                    </a:lnTo>
                    <a:lnTo>
                      <a:pt x="31"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5" name="Freeform 298">
                <a:extLst>
                  <a:ext uri="{FF2B5EF4-FFF2-40B4-BE49-F238E27FC236}">
                    <a16:creationId xmlns:a16="http://schemas.microsoft.com/office/drawing/2014/main" id="{E51AB933-B1A6-8540-08A1-99E55759CCDC}"/>
                  </a:ext>
                </a:extLst>
              </p:cNvPr>
              <p:cNvSpPr>
                <a:spLocks/>
              </p:cNvSpPr>
              <p:nvPr/>
            </p:nvSpPr>
            <p:spPr bwMode="auto">
              <a:xfrm>
                <a:off x="1992" y="13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6" name="Freeform 299">
                <a:extLst>
                  <a:ext uri="{FF2B5EF4-FFF2-40B4-BE49-F238E27FC236}">
                    <a16:creationId xmlns:a16="http://schemas.microsoft.com/office/drawing/2014/main" id="{B984E8B0-9D63-1F38-F9AE-0ABDA8244C2F}"/>
                  </a:ext>
                </a:extLst>
              </p:cNvPr>
              <p:cNvSpPr>
                <a:spLocks/>
              </p:cNvSpPr>
              <p:nvPr/>
            </p:nvSpPr>
            <p:spPr bwMode="auto">
              <a:xfrm>
                <a:off x="2016" y="13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7" name="Freeform 300">
                <a:extLst>
                  <a:ext uri="{FF2B5EF4-FFF2-40B4-BE49-F238E27FC236}">
                    <a16:creationId xmlns:a16="http://schemas.microsoft.com/office/drawing/2014/main" id="{00F7F2BD-79D1-0507-BDC1-CD7C80C09AF7}"/>
                  </a:ext>
                </a:extLst>
              </p:cNvPr>
              <p:cNvSpPr>
                <a:spLocks/>
              </p:cNvSpPr>
              <p:nvPr/>
            </p:nvSpPr>
            <p:spPr bwMode="auto">
              <a:xfrm>
                <a:off x="1984" y="1402"/>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8" name="Freeform 301">
                <a:extLst>
                  <a:ext uri="{FF2B5EF4-FFF2-40B4-BE49-F238E27FC236}">
                    <a16:creationId xmlns:a16="http://schemas.microsoft.com/office/drawing/2014/main" id="{C0CB0EA4-FDD4-CEF0-B0E4-7B18E2F57CE0}"/>
                  </a:ext>
                </a:extLst>
              </p:cNvPr>
              <p:cNvSpPr>
                <a:spLocks/>
              </p:cNvSpPr>
              <p:nvPr/>
            </p:nvSpPr>
            <p:spPr bwMode="auto">
              <a:xfrm>
                <a:off x="1984" y="1410"/>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9" name="Freeform 302">
                <a:extLst>
                  <a:ext uri="{FF2B5EF4-FFF2-40B4-BE49-F238E27FC236}">
                    <a16:creationId xmlns:a16="http://schemas.microsoft.com/office/drawing/2014/main" id="{FD2DAE03-41C3-3C1B-D36F-D9A6B8EB4AC4}"/>
                  </a:ext>
                </a:extLst>
              </p:cNvPr>
              <p:cNvSpPr>
                <a:spLocks/>
              </p:cNvSpPr>
              <p:nvPr/>
            </p:nvSpPr>
            <p:spPr bwMode="auto">
              <a:xfrm>
                <a:off x="1992" y="141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70" name="Freeform 303">
                <a:extLst>
                  <a:ext uri="{FF2B5EF4-FFF2-40B4-BE49-F238E27FC236}">
                    <a16:creationId xmlns:a16="http://schemas.microsoft.com/office/drawing/2014/main" id="{55E90DAD-AE2A-9319-E1CC-8E4E86268189}"/>
                  </a:ext>
                </a:extLst>
              </p:cNvPr>
              <p:cNvSpPr>
                <a:spLocks/>
              </p:cNvSpPr>
              <p:nvPr/>
            </p:nvSpPr>
            <p:spPr bwMode="auto">
              <a:xfrm>
                <a:off x="2016" y="141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94" name="Group 304">
              <a:extLst>
                <a:ext uri="{FF2B5EF4-FFF2-40B4-BE49-F238E27FC236}">
                  <a16:creationId xmlns:a16="http://schemas.microsoft.com/office/drawing/2014/main" id="{4EFE2B35-218E-37DE-0F47-DF80FFD6911E}"/>
                </a:ext>
              </a:extLst>
            </p:cNvPr>
            <p:cNvGrpSpPr>
              <a:grpSpLocks/>
            </p:cNvGrpSpPr>
            <p:nvPr/>
          </p:nvGrpSpPr>
          <p:grpSpPr bwMode="auto">
            <a:xfrm>
              <a:off x="1929" y="1657"/>
              <a:ext cx="160" cy="25"/>
              <a:chOff x="1929" y="1657"/>
              <a:chExt cx="160" cy="25"/>
            </a:xfrm>
          </p:grpSpPr>
          <p:sp>
            <p:nvSpPr>
              <p:cNvPr id="29217" name="Freeform 305">
                <a:extLst>
                  <a:ext uri="{FF2B5EF4-FFF2-40B4-BE49-F238E27FC236}">
                    <a16:creationId xmlns:a16="http://schemas.microsoft.com/office/drawing/2014/main" id="{7E30F7E2-0B38-2DA6-6F85-84103BC8B48C}"/>
                  </a:ext>
                </a:extLst>
              </p:cNvPr>
              <p:cNvSpPr>
                <a:spLocks/>
              </p:cNvSpPr>
              <p:nvPr/>
            </p:nvSpPr>
            <p:spPr bwMode="auto">
              <a:xfrm>
                <a:off x="1929"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8" name="Freeform 306">
                <a:extLst>
                  <a:ext uri="{FF2B5EF4-FFF2-40B4-BE49-F238E27FC236}">
                    <a16:creationId xmlns:a16="http://schemas.microsoft.com/office/drawing/2014/main" id="{203A6ADD-F312-110A-967A-FDD049649E26}"/>
                  </a:ext>
                </a:extLst>
              </p:cNvPr>
              <p:cNvSpPr>
                <a:spLocks/>
              </p:cNvSpPr>
              <p:nvPr/>
            </p:nvSpPr>
            <p:spPr bwMode="auto">
              <a:xfrm>
                <a:off x="1937"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9" name="Freeform 307">
                <a:extLst>
                  <a:ext uri="{FF2B5EF4-FFF2-40B4-BE49-F238E27FC236}">
                    <a16:creationId xmlns:a16="http://schemas.microsoft.com/office/drawing/2014/main" id="{5DE2AF40-6810-8AF4-738B-806A9CCB592A}"/>
                  </a:ext>
                </a:extLst>
              </p:cNvPr>
              <p:cNvSpPr>
                <a:spLocks/>
              </p:cNvSpPr>
              <p:nvPr/>
            </p:nvSpPr>
            <p:spPr bwMode="auto">
              <a:xfrm>
                <a:off x="1937"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0" name="Freeform 308">
                <a:extLst>
                  <a:ext uri="{FF2B5EF4-FFF2-40B4-BE49-F238E27FC236}">
                    <a16:creationId xmlns:a16="http://schemas.microsoft.com/office/drawing/2014/main" id="{964D9CA3-189C-5ACC-A4E7-5702D07FB292}"/>
                  </a:ext>
                </a:extLst>
              </p:cNvPr>
              <p:cNvSpPr>
                <a:spLocks/>
              </p:cNvSpPr>
              <p:nvPr/>
            </p:nvSpPr>
            <p:spPr bwMode="auto">
              <a:xfrm>
                <a:off x="1945"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221" name="Group 309">
                <a:extLst>
                  <a:ext uri="{FF2B5EF4-FFF2-40B4-BE49-F238E27FC236}">
                    <a16:creationId xmlns:a16="http://schemas.microsoft.com/office/drawing/2014/main" id="{2645D511-AA39-4886-326D-6377D978614E}"/>
                  </a:ext>
                </a:extLst>
              </p:cNvPr>
              <p:cNvGrpSpPr>
                <a:grpSpLocks/>
              </p:cNvGrpSpPr>
              <p:nvPr/>
            </p:nvGrpSpPr>
            <p:grpSpPr bwMode="auto">
              <a:xfrm>
                <a:off x="1953" y="1665"/>
                <a:ext cx="25" cy="17"/>
                <a:chOff x="1953" y="1665"/>
                <a:chExt cx="25" cy="17"/>
              </a:xfrm>
            </p:grpSpPr>
            <p:sp>
              <p:nvSpPr>
                <p:cNvPr id="29250" name="Freeform 310">
                  <a:extLst>
                    <a:ext uri="{FF2B5EF4-FFF2-40B4-BE49-F238E27FC236}">
                      <a16:creationId xmlns:a16="http://schemas.microsoft.com/office/drawing/2014/main" id="{372F2A07-73D4-1850-515A-AD4297F8E9A4}"/>
                    </a:ext>
                  </a:extLst>
                </p:cNvPr>
                <p:cNvSpPr>
                  <a:spLocks/>
                </p:cNvSpPr>
                <p:nvPr/>
              </p:nvSpPr>
              <p:spPr bwMode="auto">
                <a:xfrm>
                  <a:off x="1953" y="1665"/>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1" name="Freeform 311">
                  <a:extLst>
                    <a:ext uri="{FF2B5EF4-FFF2-40B4-BE49-F238E27FC236}">
                      <a16:creationId xmlns:a16="http://schemas.microsoft.com/office/drawing/2014/main" id="{42A46319-F557-1F2C-0A5A-B8976CCFEC4D}"/>
                    </a:ext>
                  </a:extLst>
                </p:cNvPr>
                <p:cNvSpPr>
                  <a:spLocks/>
                </p:cNvSpPr>
                <p:nvPr/>
              </p:nvSpPr>
              <p:spPr bwMode="auto">
                <a:xfrm>
                  <a:off x="1953"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2" name="Freeform 312">
                  <a:extLst>
                    <a:ext uri="{FF2B5EF4-FFF2-40B4-BE49-F238E27FC236}">
                      <a16:creationId xmlns:a16="http://schemas.microsoft.com/office/drawing/2014/main" id="{16A647F1-8BBB-7DDB-7E75-C680B1A28FED}"/>
                    </a:ext>
                  </a:extLst>
                </p:cNvPr>
                <p:cNvSpPr>
                  <a:spLocks/>
                </p:cNvSpPr>
                <p:nvPr/>
              </p:nvSpPr>
              <p:spPr bwMode="auto">
                <a:xfrm>
                  <a:off x="1961"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3" name="Freeform 313">
                  <a:extLst>
                    <a:ext uri="{FF2B5EF4-FFF2-40B4-BE49-F238E27FC236}">
                      <a16:creationId xmlns:a16="http://schemas.microsoft.com/office/drawing/2014/main" id="{AD7C42E9-1CC5-DA94-39B4-A328A11C4861}"/>
                    </a:ext>
                  </a:extLst>
                </p:cNvPr>
                <p:cNvSpPr>
                  <a:spLocks/>
                </p:cNvSpPr>
                <p:nvPr/>
              </p:nvSpPr>
              <p:spPr bwMode="auto">
                <a:xfrm>
                  <a:off x="1969" y="1665"/>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22" name="Group 314">
                <a:extLst>
                  <a:ext uri="{FF2B5EF4-FFF2-40B4-BE49-F238E27FC236}">
                    <a16:creationId xmlns:a16="http://schemas.microsoft.com/office/drawing/2014/main" id="{1EF7813A-8FAA-5F92-D0FD-103FBEC6168E}"/>
                  </a:ext>
                </a:extLst>
              </p:cNvPr>
              <p:cNvGrpSpPr>
                <a:grpSpLocks/>
              </p:cNvGrpSpPr>
              <p:nvPr/>
            </p:nvGrpSpPr>
            <p:grpSpPr bwMode="auto">
              <a:xfrm>
                <a:off x="1969" y="1657"/>
                <a:ext cx="48" cy="25"/>
                <a:chOff x="1969" y="1657"/>
                <a:chExt cx="48" cy="25"/>
              </a:xfrm>
            </p:grpSpPr>
            <p:grpSp>
              <p:nvGrpSpPr>
                <p:cNvPr id="29240" name="Group 315">
                  <a:extLst>
                    <a:ext uri="{FF2B5EF4-FFF2-40B4-BE49-F238E27FC236}">
                      <a16:creationId xmlns:a16="http://schemas.microsoft.com/office/drawing/2014/main" id="{9041FEE1-D503-E8CC-AB1C-3C569308F2AE}"/>
                    </a:ext>
                  </a:extLst>
                </p:cNvPr>
                <p:cNvGrpSpPr>
                  <a:grpSpLocks/>
                </p:cNvGrpSpPr>
                <p:nvPr/>
              </p:nvGrpSpPr>
              <p:grpSpPr bwMode="auto">
                <a:xfrm>
                  <a:off x="1969" y="1657"/>
                  <a:ext cx="32" cy="25"/>
                  <a:chOff x="1969" y="1657"/>
                  <a:chExt cx="32" cy="25"/>
                </a:xfrm>
              </p:grpSpPr>
              <p:sp>
                <p:nvSpPr>
                  <p:cNvPr id="29246" name="Freeform 316">
                    <a:extLst>
                      <a:ext uri="{FF2B5EF4-FFF2-40B4-BE49-F238E27FC236}">
                        <a16:creationId xmlns:a16="http://schemas.microsoft.com/office/drawing/2014/main" id="{44A9FFB8-F29E-E4BC-48DD-88B6AEADD47B}"/>
                      </a:ext>
                    </a:extLst>
                  </p:cNvPr>
                  <p:cNvSpPr>
                    <a:spLocks/>
                  </p:cNvSpPr>
                  <p:nvPr/>
                </p:nvSpPr>
                <p:spPr bwMode="auto">
                  <a:xfrm>
                    <a:off x="1969"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7" name="Freeform 317">
                    <a:extLst>
                      <a:ext uri="{FF2B5EF4-FFF2-40B4-BE49-F238E27FC236}">
                        <a16:creationId xmlns:a16="http://schemas.microsoft.com/office/drawing/2014/main" id="{00179287-8E2A-63AC-F6A3-1A9E461DEEE8}"/>
                      </a:ext>
                    </a:extLst>
                  </p:cNvPr>
                  <p:cNvSpPr>
                    <a:spLocks/>
                  </p:cNvSpPr>
                  <p:nvPr/>
                </p:nvSpPr>
                <p:spPr bwMode="auto">
                  <a:xfrm>
                    <a:off x="1977"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8" name="Freeform 318">
                    <a:extLst>
                      <a:ext uri="{FF2B5EF4-FFF2-40B4-BE49-F238E27FC236}">
                        <a16:creationId xmlns:a16="http://schemas.microsoft.com/office/drawing/2014/main" id="{B992A1F6-B51D-7291-747E-B9A44A7613C9}"/>
                      </a:ext>
                    </a:extLst>
                  </p:cNvPr>
                  <p:cNvSpPr>
                    <a:spLocks/>
                  </p:cNvSpPr>
                  <p:nvPr/>
                </p:nvSpPr>
                <p:spPr bwMode="auto">
                  <a:xfrm>
                    <a:off x="1977"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9" name="Freeform 319">
                    <a:extLst>
                      <a:ext uri="{FF2B5EF4-FFF2-40B4-BE49-F238E27FC236}">
                        <a16:creationId xmlns:a16="http://schemas.microsoft.com/office/drawing/2014/main" id="{E842B2CC-800B-6E41-0944-2DE6D2685996}"/>
                      </a:ext>
                    </a:extLst>
                  </p:cNvPr>
                  <p:cNvSpPr>
                    <a:spLocks/>
                  </p:cNvSpPr>
                  <p:nvPr/>
                </p:nvSpPr>
                <p:spPr bwMode="auto">
                  <a:xfrm>
                    <a:off x="1984"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41" name="Group 320">
                  <a:extLst>
                    <a:ext uri="{FF2B5EF4-FFF2-40B4-BE49-F238E27FC236}">
                      <a16:creationId xmlns:a16="http://schemas.microsoft.com/office/drawing/2014/main" id="{41CE289E-2858-B01A-901F-27AA9AAF6839}"/>
                    </a:ext>
                  </a:extLst>
                </p:cNvPr>
                <p:cNvGrpSpPr>
                  <a:grpSpLocks/>
                </p:cNvGrpSpPr>
                <p:nvPr/>
              </p:nvGrpSpPr>
              <p:grpSpPr bwMode="auto">
                <a:xfrm>
                  <a:off x="1992" y="1665"/>
                  <a:ext cx="25" cy="17"/>
                  <a:chOff x="1992" y="1665"/>
                  <a:chExt cx="25" cy="17"/>
                </a:xfrm>
              </p:grpSpPr>
              <p:sp>
                <p:nvSpPr>
                  <p:cNvPr id="29242" name="Freeform 321">
                    <a:extLst>
                      <a:ext uri="{FF2B5EF4-FFF2-40B4-BE49-F238E27FC236}">
                        <a16:creationId xmlns:a16="http://schemas.microsoft.com/office/drawing/2014/main" id="{68CAC948-28F9-6C02-DDDD-84AFCCC00016}"/>
                      </a:ext>
                    </a:extLst>
                  </p:cNvPr>
                  <p:cNvSpPr>
                    <a:spLocks/>
                  </p:cNvSpPr>
                  <p:nvPr/>
                </p:nvSpPr>
                <p:spPr bwMode="auto">
                  <a:xfrm>
                    <a:off x="1992"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3" name="Freeform 322">
                    <a:extLst>
                      <a:ext uri="{FF2B5EF4-FFF2-40B4-BE49-F238E27FC236}">
                        <a16:creationId xmlns:a16="http://schemas.microsoft.com/office/drawing/2014/main" id="{E1D63BC2-2200-2B66-5980-6792FF1B9025}"/>
                      </a:ext>
                    </a:extLst>
                  </p:cNvPr>
                  <p:cNvSpPr>
                    <a:spLocks/>
                  </p:cNvSpPr>
                  <p:nvPr/>
                </p:nvSpPr>
                <p:spPr bwMode="auto">
                  <a:xfrm>
                    <a:off x="1992"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4" name="Freeform 323">
                    <a:extLst>
                      <a:ext uri="{FF2B5EF4-FFF2-40B4-BE49-F238E27FC236}">
                        <a16:creationId xmlns:a16="http://schemas.microsoft.com/office/drawing/2014/main" id="{F7899089-4BE4-B289-56FB-A073FC26EA9E}"/>
                      </a:ext>
                    </a:extLst>
                  </p:cNvPr>
                  <p:cNvSpPr>
                    <a:spLocks/>
                  </p:cNvSpPr>
                  <p:nvPr/>
                </p:nvSpPr>
                <p:spPr bwMode="auto">
                  <a:xfrm>
                    <a:off x="2000"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5" name="Freeform 324">
                    <a:extLst>
                      <a:ext uri="{FF2B5EF4-FFF2-40B4-BE49-F238E27FC236}">
                        <a16:creationId xmlns:a16="http://schemas.microsoft.com/office/drawing/2014/main" id="{EAB6E5A9-C270-9096-AA80-F8C63C046429}"/>
                      </a:ext>
                    </a:extLst>
                  </p:cNvPr>
                  <p:cNvSpPr>
                    <a:spLocks/>
                  </p:cNvSpPr>
                  <p:nvPr/>
                </p:nvSpPr>
                <p:spPr bwMode="auto">
                  <a:xfrm>
                    <a:off x="2008" y="1665"/>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223" name="Group 325">
                <a:extLst>
                  <a:ext uri="{FF2B5EF4-FFF2-40B4-BE49-F238E27FC236}">
                    <a16:creationId xmlns:a16="http://schemas.microsoft.com/office/drawing/2014/main" id="{0DC3383F-383C-E5C9-BD30-413D1F130B93}"/>
                  </a:ext>
                </a:extLst>
              </p:cNvPr>
              <p:cNvGrpSpPr>
                <a:grpSpLocks/>
              </p:cNvGrpSpPr>
              <p:nvPr/>
            </p:nvGrpSpPr>
            <p:grpSpPr bwMode="auto">
              <a:xfrm>
                <a:off x="2008" y="1657"/>
                <a:ext cx="57" cy="25"/>
                <a:chOff x="2008" y="1657"/>
                <a:chExt cx="57" cy="25"/>
              </a:xfrm>
            </p:grpSpPr>
            <p:grpSp>
              <p:nvGrpSpPr>
                <p:cNvPr id="29230" name="Group 326">
                  <a:extLst>
                    <a:ext uri="{FF2B5EF4-FFF2-40B4-BE49-F238E27FC236}">
                      <a16:creationId xmlns:a16="http://schemas.microsoft.com/office/drawing/2014/main" id="{576B24F7-028F-9ABF-898E-DE581430F5D3}"/>
                    </a:ext>
                  </a:extLst>
                </p:cNvPr>
                <p:cNvGrpSpPr>
                  <a:grpSpLocks/>
                </p:cNvGrpSpPr>
                <p:nvPr/>
              </p:nvGrpSpPr>
              <p:grpSpPr bwMode="auto">
                <a:xfrm>
                  <a:off x="2008" y="1657"/>
                  <a:ext cx="33" cy="25"/>
                  <a:chOff x="2008" y="1657"/>
                  <a:chExt cx="33" cy="25"/>
                </a:xfrm>
              </p:grpSpPr>
              <p:sp>
                <p:nvSpPr>
                  <p:cNvPr id="29236" name="Freeform 327">
                    <a:extLst>
                      <a:ext uri="{FF2B5EF4-FFF2-40B4-BE49-F238E27FC236}">
                        <a16:creationId xmlns:a16="http://schemas.microsoft.com/office/drawing/2014/main" id="{D0631556-6D2C-4D3A-BE39-1FED18ECBFF6}"/>
                      </a:ext>
                    </a:extLst>
                  </p:cNvPr>
                  <p:cNvSpPr>
                    <a:spLocks/>
                  </p:cNvSpPr>
                  <p:nvPr/>
                </p:nvSpPr>
                <p:spPr bwMode="auto">
                  <a:xfrm>
                    <a:off x="2008"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7" name="Freeform 328">
                    <a:extLst>
                      <a:ext uri="{FF2B5EF4-FFF2-40B4-BE49-F238E27FC236}">
                        <a16:creationId xmlns:a16="http://schemas.microsoft.com/office/drawing/2014/main" id="{DCB2B9E0-C800-4C0E-FC58-F28554133691}"/>
                      </a:ext>
                    </a:extLst>
                  </p:cNvPr>
                  <p:cNvSpPr>
                    <a:spLocks/>
                  </p:cNvSpPr>
                  <p:nvPr/>
                </p:nvSpPr>
                <p:spPr bwMode="auto">
                  <a:xfrm>
                    <a:off x="2016"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8" name="Freeform 329">
                    <a:extLst>
                      <a:ext uri="{FF2B5EF4-FFF2-40B4-BE49-F238E27FC236}">
                        <a16:creationId xmlns:a16="http://schemas.microsoft.com/office/drawing/2014/main" id="{3CF5F0D9-BACD-548F-1E50-D62D6D4DFB6F}"/>
                      </a:ext>
                    </a:extLst>
                  </p:cNvPr>
                  <p:cNvSpPr>
                    <a:spLocks/>
                  </p:cNvSpPr>
                  <p:nvPr/>
                </p:nvSpPr>
                <p:spPr bwMode="auto">
                  <a:xfrm>
                    <a:off x="2024"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9" name="Freeform 330">
                    <a:extLst>
                      <a:ext uri="{FF2B5EF4-FFF2-40B4-BE49-F238E27FC236}">
                        <a16:creationId xmlns:a16="http://schemas.microsoft.com/office/drawing/2014/main" id="{0C48E42A-3D17-A11D-C9D3-F5D5DD89410C}"/>
                      </a:ext>
                    </a:extLst>
                  </p:cNvPr>
                  <p:cNvSpPr>
                    <a:spLocks/>
                  </p:cNvSpPr>
                  <p:nvPr/>
                </p:nvSpPr>
                <p:spPr bwMode="auto">
                  <a:xfrm>
                    <a:off x="2024"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31" name="Group 331">
                  <a:extLst>
                    <a:ext uri="{FF2B5EF4-FFF2-40B4-BE49-F238E27FC236}">
                      <a16:creationId xmlns:a16="http://schemas.microsoft.com/office/drawing/2014/main" id="{BA109C28-B976-C0D7-4450-007E233BA655}"/>
                    </a:ext>
                  </a:extLst>
                </p:cNvPr>
                <p:cNvGrpSpPr>
                  <a:grpSpLocks/>
                </p:cNvGrpSpPr>
                <p:nvPr/>
              </p:nvGrpSpPr>
              <p:grpSpPr bwMode="auto">
                <a:xfrm>
                  <a:off x="2032" y="1665"/>
                  <a:ext cx="33" cy="17"/>
                  <a:chOff x="2032" y="1665"/>
                  <a:chExt cx="33" cy="17"/>
                </a:xfrm>
              </p:grpSpPr>
              <p:sp>
                <p:nvSpPr>
                  <p:cNvPr id="29232" name="Freeform 332">
                    <a:extLst>
                      <a:ext uri="{FF2B5EF4-FFF2-40B4-BE49-F238E27FC236}">
                        <a16:creationId xmlns:a16="http://schemas.microsoft.com/office/drawing/2014/main" id="{372D5C7D-F340-B6CA-1AF6-F681BCB0C5D6}"/>
                      </a:ext>
                    </a:extLst>
                  </p:cNvPr>
                  <p:cNvSpPr>
                    <a:spLocks/>
                  </p:cNvSpPr>
                  <p:nvPr/>
                </p:nvSpPr>
                <p:spPr bwMode="auto">
                  <a:xfrm>
                    <a:off x="2032"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3" name="Freeform 333">
                    <a:extLst>
                      <a:ext uri="{FF2B5EF4-FFF2-40B4-BE49-F238E27FC236}">
                        <a16:creationId xmlns:a16="http://schemas.microsoft.com/office/drawing/2014/main" id="{EC2B82C8-DEE9-9C2C-C696-772D4F965984}"/>
                      </a:ext>
                    </a:extLst>
                  </p:cNvPr>
                  <p:cNvSpPr>
                    <a:spLocks/>
                  </p:cNvSpPr>
                  <p:nvPr/>
                </p:nvSpPr>
                <p:spPr bwMode="auto">
                  <a:xfrm>
                    <a:off x="2040" y="1665"/>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4" name="Freeform 334">
                    <a:extLst>
                      <a:ext uri="{FF2B5EF4-FFF2-40B4-BE49-F238E27FC236}">
                        <a16:creationId xmlns:a16="http://schemas.microsoft.com/office/drawing/2014/main" id="{BCD6927F-1F6C-9227-97A0-D902630A51FE}"/>
                      </a:ext>
                    </a:extLst>
                  </p:cNvPr>
                  <p:cNvSpPr>
                    <a:spLocks/>
                  </p:cNvSpPr>
                  <p:nvPr/>
                </p:nvSpPr>
                <p:spPr bwMode="auto">
                  <a:xfrm>
                    <a:off x="2040"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35" name="Freeform 335">
                    <a:extLst>
                      <a:ext uri="{FF2B5EF4-FFF2-40B4-BE49-F238E27FC236}">
                        <a16:creationId xmlns:a16="http://schemas.microsoft.com/office/drawing/2014/main" id="{02530B45-F84D-E004-B77B-1BC56D7063A7}"/>
                      </a:ext>
                    </a:extLst>
                  </p:cNvPr>
                  <p:cNvSpPr>
                    <a:spLocks/>
                  </p:cNvSpPr>
                  <p:nvPr/>
                </p:nvSpPr>
                <p:spPr bwMode="auto">
                  <a:xfrm>
                    <a:off x="2048" y="166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224" name="Group 336">
                <a:extLst>
                  <a:ext uri="{FF2B5EF4-FFF2-40B4-BE49-F238E27FC236}">
                    <a16:creationId xmlns:a16="http://schemas.microsoft.com/office/drawing/2014/main" id="{A3884B4B-751C-95D3-C7D8-CECD05E6699D}"/>
                  </a:ext>
                </a:extLst>
              </p:cNvPr>
              <p:cNvGrpSpPr>
                <a:grpSpLocks/>
              </p:cNvGrpSpPr>
              <p:nvPr/>
            </p:nvGrpSpPr>
            <p:grpSpPr bwMode="auto">
              <a:xfrm>
                <a:off x="2056" y="1657"/>
                <a:ext cx="25" cy="25"/>
                <a:chOff x="2056" y="1657"/>
                <a:chExt cx="25" cy="25"/>
              </a:xfrm>
            </p:grpSpPr>
            <p:sp>
              <p:nvSpPr>
                <p:cNvPr id="29226" name="Freeform 337">
                  <a:extLst>
                    <a:ext uri="{FF2B5EF4-FFF2-40B4-BE49-F238E27FC236}">
                      <a16:creationId xmlns:a16="http://schemas.microsoft.com/office/drawing/2014/main" id="{5C03AA5A-6BBD-279D-3C5E-8269C8C971EF}"/>
                    </a:ext>
                  </a:extLst>
                </p:cNvPr>
                <p:cNvSpPr>
                  <a:spLocks/>
                </p:cNvSpPr>
                <p:nvPr/>
              </p:nvSpPr>
              <p:spPr bwMode="auto">
                <a:xfrm>
                  <a:off x="2056"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7" name="Freeform 338">
                  <a:extLst>
                    <a:ext uri="{FF2B5EF4-FFF2-40B4-BE49-F238E27FC236}">
                      <a16:creationId xmlns:a16="http://schemas.microsoft.com/office/drawing/2014/main" id="{25B82105-498F-18E8-51ED-4A587BB38E7C}"/>
                    </a:ext>
                  </a:extLst>
                </p:cNvPr>
                <p:cNvSpPr>
                  <a:spLocks/>
                </p:cNvSpPr>
                <p:nvPr/>
              </p:nvSpPr>
              <p:spPr bwMode="auto">
                <a:xfrm>
                  <a:off x="2056"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8" name="Freeform 339">
                  <a:extLst>
                    <a:ext uri="{FF2B5EF4-FFF2-40B4-BE49-F238E27FC236}">
                      <a16:creationId xmlns:a16="http://schemas.microsoft.com/office/drawing/2014/main" id="{420FF69A-804F-5D07-6FF2-B66E3C9A969A}"/>
                    </a:ext>
                  </a:extLst>
                </p:cNvPr>
                <p:cNvSpPr>
                  <a:spLocks/>
                </p:cNvSpPr>
                <p:nvPr/>
              </p:nvSpPr>
              <p:spPr bwMode="auto">
                <a:xfrm>
                  <a:off x="2064"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9" name="Freeform 340">
                  <a:extLst>
                    <a:ext uri="{FF2B5EF4-FFF2-40B4-BE49-F238E27FC236}">
                      <a16:creationId xmlns:a16="http://schemas.microsoft.com/office/drawing/2014/main" id="{954D6BDD-82EA-5A2A-FB5C-D465C409B7FE}"/>
                    </a:ext>
                  </a:extLst>
                </p:cNvPr>
                <p:cNvSpPr>
                  <a:spLocks/>
                </p:cNvSpPr>
                <p:nvPr/>
              </p:nvSpPr>
              <p:spPr bwMode="auto">
                <a:xfrm>
                  <a:off x="2072" y="1657"/>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225" name="Freeform 341">
                <a:extLst>
                  <a:ext uri="{FF2B5EF4-FFF2-40B4-BE49-F238E27FC236}">
                    <a16:creationId xmlns:a16="http://schemas.microsoft.com/office/drawing/2014/main" id="{8BC35E6E-79E0-091A-CD79-CB85F641EDAA}"/>
                  </a:ext>
                </a:extLst>
              </p:cNvPr>
              <p:cNvSpPr>
                <a:spLocks/>
              </p:cNvSpPr>
              <p:nvPr/>
            </p:nvSpPr>
            <p:spPr bwMode="auto">
              <a:xfrm>
                <a:off x="2072" y="1657"/>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95" name="Group 342">
              <a:extLst>
                <a:ext uri="{FF2B5EF4-FFF2-40B4-BE49-F238E27FC236}">
                  <a16:creationId xmlns:a16="http://schemas.microsoft.com/office/drawing/2014/main" id="{08AB0BC4-19F6-298B-CAE8-7FD96928E15A}"/>
                </a:ext>
              </a:extLst>
            </p:cNvPr>
            <p:cNvGrpSpPr>
              <a:grpSpLocks/>
            </p:cNvGrpSpPr>
            <p:nvPr/>
          </p:nvGrpSpPr>
          <p:grpSpPr bwMode="auto">
            <a:xfrm>
              <a:off x="1933" y="1685"/>
              <a:ext cx="143" cy="192"/>
              <a:chOff x="1933" y="1685"/>
              <a:chExt cx="143" cy="192"/>
            </a:xfrm>
          </p:grpSpPr>
          <p:sp>
            <p:nvSpPr>
              <p:cNvPr id="29215" name="Rectangle 343">
                <a:extLst>
                  <a:ext uri="{FF2B5EF4-FFF2-40B4-BE49-F238E27FC236}">
                    <a16:creationId xmlns:a16="http://schemas.microsoft.com/office/drawing/2014/main" id="{674E5740-0CF3-FF35-E3D4-B9A23A807306}"/>
                  </a:ext>
                </a:extLst>
              </p:cNvPr>
              <p:cNvSpPr>
                <a:spLocks noChangeArrowheads="1"/>
              </p:cNvSpPr>
              <p:nvPr/>
            </p:nvSpPr>
            <p:spPr bwMode="auto">
              <a:xfrm>
                <a:off x="1933" y="1685"/>
                <a:ext cx="143" cy="192"/>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216" name="Freeform 344">
                <a:extLst>
                  <a:ext uri="{FF2B5EF4-FFF2-40B4-BE49-F238E27FC236}">
                    <a16:creationId xmlns:a16="http://schemas.microsoft.com/office/drawing/2014/main" id="{305A190D-98C3-8820-A1F8-EACFEE284AE1}"/>
                  </a:ext>
                </a:extLst>
              </p:cNvPr>
              <p:cNvSpPr>
                <a:spLocks/>
              </p:cNvSpPr>
              <p:nvPr/>
            </p:nvSpPr>
            <p:spPr bwMode="auto">
              <a:xfrm>
                <a:off x="1945" y="1705"/>
                <a:ext cx="33" cy="33"/>
              </a:xfrm>
              <a:custGeom>
                <a:avLst/>
                <a:gdLst>
                  <a:gd name="T0" fmla="*/ 0 w 33"/>
                  <a:gd name="T1" fmla="*/ 0 h 33"/>
                  <a:gd name="T2" fmla="*/ 32 w 33"/>
                  <a:gd name="T3" fmla="*/ 0 h 33"/>
                  <a:gd name="T4" fmla="*/ 32 w 33"/>
                  <a:gd name="T5" fmla="*/ 32 h 33"/>
                  <a:gd name="T6" fmla="*/ 0 w 33"/>
                  <a:gd name="T7" fmla="*/ 32 h 33"/>
                  <a:gd name="T8" fmla="*/ 0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0" y="0"/>
                    </a:moveTo>
                    <a:lnTo>
                      <a:pt x="32" y="0"/>
                    </a:lnTo>
                    <a:lnTo>
                      <a:pt x="32" y="32"/>
                    </a:lnTo>
                    <a:lnTo>
                      <a:pt x="0" y="32"/>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096" name="Rectangle 345">
              <a:extLst>
                <a:ext uri="{FF2B5EF4-FFF2-40B4-BE49-F238E27FC236}">
                  <a16:creationId xmlns:a16="http://schemas.microsoft.com/office/drawing/2014/main" id="{C9DDBB2A-7F4E-A8EF-D820-DAEE3FA95196}"/>
                </a:ext>
              </a:extLst>
            </p:cNvPr>
            <p:cNvSpPr>
              <a:spLocks noChangeArrowheads="1"/>
            </p:cNvSpPr>
            <p:nvPr/>
          </p:nvSpPr>
          <p:spPr bwMode="auto">
            <a:xfrm>
              <a:off x="1933" y="1566"/>
              <a:ext cx="143" cy="87"/>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29097" name="Group 346">
              <a:extLst>
                <a:ext uri="{FF2B5EF4-FFF2-40B4-BE49-F238E27FC236}">
                  <a16:creationId xmlns:a16="http://schemas.microsoft.com/office/drawing/2014/main" id="{7427DCB8-F026-2CCA-987E-41658962313B}"/>
                </a:ext>
              </a:extLst>
            </p:cNvPr>
            <p:cNvGrpSpPr>
              <a:grpSpLocks/>
            </p:cNvGrpSpPr>
            <p:nvPr/>
          </p:nvGrpSpPr>
          <p:grpSpPr bwMode="auto">
            <a:xfrm>
              <a:off x="1921" y="1881"/>
              <a:ext cx="168" cy="112"/>
              <a:chOff x="1921" y="1881"/>
              <a:chExt cx="168" cy="112"/>
            </a:xfrm>
          </p:grpSpPr>
          <p:grpSp>
            <p:nvGrpSpPr>
              <p:cNvPr id="29158" name="Group 347">
                <a:extLst>
                  <a:ext uri="{FF2B5EF4-FFF2-40B4-BE49-F238E27FC236}">
                    <a16:creationId xmlns:a16="http://schemas.microsoft.com/office/drawing/2014/main" id="{5DD08BEF-1703-5916-2A10-8BC3AEC47C58}"/>
                  </a:ext>
                </a:extLst>
              </p:cNvPr>
              <p:cNvGrpSpPr>
                <a:grpSpLocks/>
              </p:cNvGrpSpPr>
              <p:nvPr/>
            </p:nvGrpSpPr>
            <p:grpSpPr bwMode="auto">
              <a:xfrm>
                <a:off x="1929" y="1976"/>
                <a:ext cx="160" cy="17"/>
                <a:chOff x="1929" y="1976"/>
                <a:chExt cx="160" cy="17"/>
              </a:xfrm>
            </p:grpSpPr>
            <p:sp>
              <p:nvSpPr>
                <p:cNvPr id="29178" name="Freeform 348">
                  <a:extLst>
                    <a:ext uri="{FF2B5EF4-FFF2-40B4-BE49-F238E27FC236}">
                      <a16:creationId xmlns:a16="http://schemas.microsoft.com/office/drawing/2014/main" id="{87142768-67C1-BB72-6A62-0D36D40419C9}"/>
                    </a:ext>
                  </a:extLst>
                </p:cNvPr>
                <p:cNvSpPr>
                  <a:spLocks/>
                </p:cNvSpPr>
                <p:nvPr/>
              </p:nvSpPr>
              <p:spPr bwMode="auto">
                <a:xfrm>
                  <a:off x="1929"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9" name="Freeform 349">
                  <a:extLst>
                    <a:ext uri="{FF2B5EF4-FFF2-40B4-BE49-F238E27FC236}">
                      <a16:creationId xmlns:a16="http://schemas.microsoft.com/office/drawing/2014/main" id="{76F52F40-D9B1-CD07-E6C2-A8D2CAF0F3A5}"/>
                    </a:ext>
                  </a:extLst>
                </p:cNvPr>
                <p:cNvSpPr>
                  <a:spLocks/>
                </p:cNvSpPr>
                <p:nvPr/>
              </p:nvSpPr>
              <p:spPr bwMode="auto">
                <a:xfrm>
                  <a:off x="1937"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0" name="Freeform 350">
                  <a:extLst>
                    <a:ext uri="{FF2B5EF4-FFF2-40B4-BE49-F238E27FC236}">
                      <a16:creationId xmlns:a16="http://schemas.microsoft.com/office/drawing/2014/main" id="{A69170C6-F074-9FA1-89E1-3D1D888749D6}"/>
                    </a:ext>
                  </a:extLst>
                </p:cNvPr>
                <p:cNvSpPr>
                  <a:spLocks/>
                </p:cNvSpPr>
                <p:nvPr/>
              </p:nvSpPr>
              <p:spPr bwMode="auto">
                <a:xfrm>
                  <a:off x="1937"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1" name="Freeform 351">
                  <a:extLst>
                    <a:ext uri="{FF2B5EF4-FFF2-40B4-BE49-F238E27FC236}">
                      <a16:creationId xmlns:a16="http://schemas.microsoft.com/office/drawing/2014/main" id="{ECB289F3-3952-3F23-3D4D-CF4C72C8213E}"/>
                    </a:ext>
                  </a:extLst>
                </p:cNvPr>
                <p:cNvSpPr>
                  <a:spLocks/>
                </p:cNvSpPr>
                <p:nvPr/>
              </p:nvSpPr>
              <p:spPr bwMode="auto">
                <a:xfrm>
                  <a:off x="1945"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182" name="Group 352">
                  <a:extLst>
                    <a:ext uri="{FF2B5EF4-FFF2-40B4-BE49-F238E27FC236}">
                      <a16:creationId xmlns:a16="http://schemas.microsoft.com/office/drawing/2014/main" id="{8548358C-8C3D-DA1D-BA14-8737BF91C4F5}"/>
                    </a:ext>
                  </a:extLst>
                </p:cNvPr>
                <p:cNvGrpSpPr>
                  <a:grpSpLocks/>
                </p:cNvGrpSpPr>
                <p:nvPr/>
              </p:nvGrpSpPr>
              <p:grpSpPr bwMode="auto">
                <a:xfrm>
                  <a:off x="1953" y="1976"/>
                  <a:ext cx="25" cy="17"/>
                  <a:chOff x="1953" y="1976"/>
                  <a:chExt cx="25" cy="17"/>
                </a:xfrm>
              </p:grpSpPr>
              <p:sp>
                <p:nvSpPr>
                  <p:cNvPr id="29211" name="Freeform 353">
                    <a:extLst>
                      <a:ext uri="{FF2B5EF4-FFF2-40B4-BE49-F238E27FC236}">
                        <a16:creationId xmlns:a16="http://schemas.microsoft.com/office/drawing/2014/main" id="{C7398219-5032-B551-3978-D8527594D925}"/>
                      </a:ext>
                    </a:extLst>
                  </p:cNvPr>
                  <p:cNvSpPr>
                    <a:spLocks/>
                  </p:cNvSpPr>
                  <p:nvPr/>
                </p:nvSpPr>
                <p:spPr bwMode="auto">
                  <a:xfrm>
                    <a:off x="1953"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2" name="Freeform 354">
                    <a:extLst>
                      <a:ext uri="{FF2B5EF4-FFF2-40B4-BE49-F238E27FC236}">
                        <a16:creationId xmlns:a16="http://schemas.microsoft.com/office/drawing/2014/main" id="{8FE98165-0B11-7382-3CE2-BEBE956E8E27}"/>
                      </a:ext>
                    </a:extLst>
                  </p:cNvPr>
                  <p:cNvSpPr>
                    <a:spLocks/>
                  </p:cNvSpPr>
                  <p:nvPr/>
                </p:nvSpPr>
                <p:spPr bwMode="auto">
                  <a:xfrm>
                    <a:off x="1953"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3" name="Freeform 355">
                    <a:extLst>
                      <a:ext uri="{FF2B5EF4-FFF2-40B4-BE49-F238E27FC236}">
                        <a16:creationId xmlns:a16="http://schemas.microsoft.com/office/drawing/2014/main" id="{0C1C6026-AC3D-7E24-C347-F1F1929E2BEF}"/>
                      </a:ext>
                    </a:extLst>
                  </p:cNvPr>
                  <p:cNvSpPr>
                    <a:spLocks/>
                  </p:cNvSpPr>
                  <p:nvPr/>
                </p:nvSpPr>
                <p:spPr bwMode="auto">
                  <a:xfrm>
                    <a:off x="1961"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4" name="Freeform 356">
                    <a:extLst>
                      <a:ext uri="{FF2B5EF4-FFF2-40B4-BE49-F238E27FC236}">
                        <a16:creationId xmlns:a16="http://schemas.microsoft.com/office/drawing/2014/main" id="{D44CDD8C-1892-EAAD-2031-2B2D0D05B9AC}"/>
                      </a:ext>
                    </a:extLst>
                  </p:cNvPr>
                  <p:cNvSpPr>
                    <a:spLocks/>
                  </p:cNvSpPr>
                  <p:nvPr/>
                </p:nvSpPr>
                <p:spPr bwMode="auto">
                  <a:xfrm>
                    <a:off x="1969"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83" name="Group 357">
                  <a:extLst>
                    <a:ext uri="{FF2B5EF4-FFF2-40B4-BE49-F238E27FC236}">
                      <a16:creationId xmlns:a16="http://schemas.microsoft.com/office/drawing/2014/main" id="{0C11E300-76A6-8518-CCD4-6DA8932469E3}"/>
                    </a:ext>
                  </a:extLst>
                </p:cNvPr>
                <p:cNvGrpSpPr>
                  <a:grpSpLocks/>
                </p:cNvGrpSpPr>
                <p:nvPr/>
              </p:nvGrpSpPr>
              <p:grpSpPr bwMode="auto">
                <a:xfrm>
                  <a:off x="1969" y="1976"/>
                  <a:ext cx="48" cy="17"/>
                  <a:chOff x="1969" y="1976"/>
                  <a:chExt cx="48" cy="17"/>
                </a:xfrm>
              </p:grpSpPr>
              <p:grpSp>
                <p:nvGrpSpPr>
                  <p:cNvPr id="29201" name="Group 358">
                    <a:extLst>
                      <a:ext uri="{FF2B5EF4-FFF2-40B4-BE49-F238E27FC236}">
                        <a16:creationId xmlns:a16="http://schemas.microsoft.com/office/drawing/2014/main" id="{D7E7DA12-0B18-7BDA-87DA-9884C3DC3D9D}"/>
                      </a:ext>
                    </a:extLst>
                  </p:cNvPr>
                  <p:cNvGrpSpPr>
                    <a:grpSpLocks/>
                  </p:cNvGrpSpPr>
                  <p:nvPr/>
                </p:nvGrpSpPr>
                <p:grpSpPr bwMode="auto">
                  <a:xfrm>
                    <a:off x="1969" y="1976"/>
                    <a:ext cx="32" cy="17"/>
                    <a:chOff x="1969" y="1976"/>
                    <a:chExt cx="32" cy="17"/>
                  </a:xfrm>
                </p:grpSpPr>
                <p:sp>
                  <p:nvSpPr>
                    <p:cNvPr id="29207" name="Freeform 359">
                      <a:extLst>
                        <a:ext uri="{FF2B5EF4-FFF2-40B4-BE49-F238E27FC236}">
                          <a16:creationId xmlns:a16="http://schemas.microsoft.com/office/drawing/2014/main" id="{99FF548F-1C89-0D52-0958-3C8F6ECC77E0}"/>
                        </a:ext>
                      </a:extLst>
                    </p:cNvPr>
                    <p:cNvSpPr>
                      <a:spLocks/>
                    </p:cNvSpPr>
                    <p:nvPr/>
                  </p:nvSpPr>
                  <p:spPr bwMode="auto">
                    <a:xfrm>
                      <a:off x="1969"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8" name="Freeform 360">
                      <a:extLst>
                        <a:ext uri="{FF2B5EF4-FFF2-40B4-BE49-F238E27FC236}">
                          <a16:creationId xmlns:a16="http://schemas.microsoft.com/office/drawing/2014/main" id="{67133C5C-4A6B-07CE-B2A2-05D8881F35E3}"/>
                        </a:ext>
                      </a:extLst>
                    </p:cNvPr>
                    <p:cNvSpPr>
                      <a:spLocks/>
                    </p:cNvSpPr>
                    <p:nvPr/>
                  </p:nvSpPr>
                  <p:spPr bwMode="auto">
                    <a:xfrm>
                      <a:off x="1977"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9" name="Freeform 361">
                      <a:extLst>
                        <a:ext uri="{FF2B5EF4-FFF2-40B4-BE49-F238E27FC236}">
                          <a16:creationId xmlns:a16="http://schemas.microsoft.com/office/drawing/2014/main" id="{3214E58E-D33F-09AC-BCE2-AC94D59F63FB}"/>
                        </a:ext>
                      </a:extLst>
                    </p:cNvPr>
                    <p:cNvSpPr>
                      <a:spLocks/>
                    </p:cNvSpPr>
                    <p:nvPr/>
                  </p:nvSpPr>
                  <p:spPr bwMode="auto">
                    <a:xfrm>
                      <a:off x="1977"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0" name="Freeform 362">
                      <a:extLst>
                        <a:ext uri="{FF2B5EF4-FFF2-40B4-BE49-F238E27FC236}">
                          <a16:creationId xmlns:a16="http://schemas.microsoft.com/office/drawing/2014/main" id="{7C09FA16-86FF-6C99-697D-EA6BBF380AC3}"/>
                        </a:ext>
                      </a:extLst>
                    </p:cNvPr>
                    <p:cNvSpPr>
                      <a:spLocks/>
                    </p:cNvSpPr>
                    <p:nvPr/>
                  </p:nvSpPr>
                  <p:spPr bwMode="auto">
                    <a:xfrm>
                      <a:off x="1984"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02" name="Group 363">
                    <a:extLst>
                      <a:ext uri="{FF2B5EF4-FFF2-40B4-BE49-F238E27FC236}">
                        <a16:creationId xmlns:a16="http://schemas.microsoft.com/office/drawing/2014/main" id="{B8866864-9B79-D033-9E29-81F6173420FD}"/>
                      </a:ext>
                    </a:extLst>
                  </p:cNvPr>
                  <p:cNvGrpSpPr>
                    <a:grpSpLocks/>
                  </p:cNvGrpSpPr>
                  <p:nvPr/>
                </p:nvGrpSpPr>
                <p:grpSpPr bwMode="auto">
                  <a:xfrm>
                    <a:off x="1992" y="1976"/>
                    <a:ext cx="25" cy="17"/>
                    <a:chOff x="1992" y="1976"/>
                    <a:chExt cx="25" cy="17"/>
                  </a:xfrm>
                </p:grpSpPr>
                <p:sp>
                  <p:nvSpPr>
                    <p:cNvPr id="29203" name="Freeform 364">
                      <a:extLst>
                        <a:ext uri="{FF2B5EF4-FFF2-40B4-BE49-F238E27FC236}">
                          <a16:creationId xmlns:a16="http://schemas.microsoft.com/office/drawing/2014/main" id="{D0CC6004-6F28-7D03-06A9-5E6AD9A98F49}"/>
                        </a:ext>
                      </a:extLst>
                    </p:cNvPr>
                    <p:cNvSpPr>
                      <a:spLocks/>
                    </p:cNvSpPr>
                    <p:nvPr/>
                  </p:nvSpPr>
                  <p:spPr bwMode="auto">
                    <a:xfrm>
                      <a:off x="1992"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4" name="Freeform 365">
                      <a:extLst>
                        <a:ext uri="{FF2B5EF4-FFF2-40B4-BE49-F238E27FC236}">
                          <a16:creationId xmlns:a16="http://schemas.microsoft.com/office/drawing/2014/main" id="{710015A6-F077-3DDE-D560-AAB1043239B8}"/>
                        </a:ext>
                      </a:extLst>
                    </p:cNvPr>
                    <p:cNvSpPr>
                      <a:spLocks/>
                    </p:cNvSpPr>
                    <p:nvPr/>
                  </p:nvSpPr>
                  <p:spPr bwMode="auto">
                    <a:xfrm>
                      <a:off x="1992"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5" name="Freeform 366">
                      <a:extLst>
                        <a:ext uri="{FF2B5EF4-FFF2-40B4-BE49-F238E27FC236}">
                          <a16:creationId xmlns:a16="http://schemas.microsoft.com/office/drawing/2014/main" id="{A663D3AE-E4B3-0007-9CA0-3EB89F9C60B9}"/>
                        </a:ext>
                      </a:extLst>
                    </p:cNvPr>
                    <p:cNvSpPr>
                      <a:spLocks/>
                    </p:cNvSpPr>
                    <p:nvPr/>
                  </p:nvSpPr>
                  <p:spPr bwMode="auto">
                    <a:xfrm>
                      <a:off x="2000"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6" name="Freeform 367">
                      <a:extLst>
                        <a:ext uri="{FF2B5EF4-FFF2-40B4-BE49-F238E27FC236}">
                          <a16:creationId xmlns:a16="http://schemas.microsoft.com/office/drawing/2014/main" id="{C0317C31-1DD5-F525-B7F6-773CE1A6BDD7}"/>
                        </a:ext>
                      </a:extLst>
                    </p:cNvPr>
                    <p:cNvSpPr>
                      <a:spLocks/>
                    </p:cNvSpPr>
                    <p:nvPr/>
                  </p:nvSpPr>
                  <p:spPr bwMode="auto">
                    <a:xfrm>
                      <a:off x="2008"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184" name="Group 368">
                  <a:extLst>
                    <a:ext uri="{FF2B5EF4-FFF2-40B4-BE49-F238E27FC236}">
                      <a16:creationId xmlns:a16="http://schemas.microsoft.com/office/drawing/2014/main" id="{20EDC385-5C94-9DE1-327F-8A6EB6679267}"/>
                    </a:ext>
                  </a:extLst>
                </p:cNvPr>
                <p:cNvGrpSpPr>
                  <a:grpSpLocks/>
                </p:cNvGrpSpPr>
                <p:nvPr/>
              </p:nvGrpSpPr>
              <p:grpSpPr bwMode="auto">
                <a:xfrm>
                  <a:off x="2008" y="1976"/>
                  <a:ext cx="57" cy="17"/>
                  <a:chOff x="2008" y="1976"/>
                  <a:chExt cx="57" cy="17"/>
                </a:xfrm>
              </p:grpSpPr>
              <p:grpSp>
                <p:nvGrpSpPr>
                  <p:cNvPr id="29191" name="Group 369">
                    <a:extLst>
                      <a:ext uri="{FF2B5EF4-FFF2-40B4-BE49-F238E27FC236}">
                        <a16:creationId xmlns:a16="http://schemas.microsoft.com/office/drawing/2014/main" id="{122A7014-E9D4-9684-44E9-90B542923577}"/>
                      </a:ext>
                    </a:extLst>
                  </p:cNvPr>
                  <p:cNvGrpSpPr>
                    <a:grpSpLocks/>
                  </p:cNvGrpSpPr>
                  <p:nvPr/>
                </p:nvGrpSpPr>
                <p:grpSpPr bwMode="auto">
                  <a:xfrm>
                    <a:off x="2008" y="1976"/>
                    <a:ext cx="33" cy="17"/>
                    <a:chOff x="2008" y="1976"/>
                    <a:chExt cx="33" cy="17"/>
                  </a:xfrm>
                </p:grpSpPr>
                <p:sp>
                  <p:nvSpPr>
                    <p:cNvPr id="29197" name="Freeform 370">
                      <a:extLst>
                        <a:ext uri="{FF2B5EF4-FFF2-40B4-BE49-F238E27FC236}">
                          <a16:creationId xmlns:a16="http://schemas.microsoft.com/office/drawing/2014/main" id="{BAE2329B-634E-949E-39EE-69BA8CC642B7}"/>
                        </a:ext>
                      </a:extLst>
                    </p:cNvPr>
                    <p:cNvSpPr>
                      <a:spLocks/>
                    </p:cNvSpPr>
                    <p:nvPr/>
                  </p:nvSpPr>
                  <p:spPr bwMode="auto">
                    <a:xfrm>
                      <a:off x="2008"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8" name="Freeform 371">
                      <a:extLst>
                        <a:ext uri="{FF2B5EF4-FFF2-40B4-BE49-F238E27FC236}">
                          <a16:creationId xmlns:a16="http://schemas.microsoft.com/office/drawing/2014/main" id="{C3AFC612-F5FA-F49B-9992-CAB3B799A722}"/>
                        </a:ext>
                      </a:extLst>
                    </p:cNvPr>
                    <p:cNvSpPr>
                      <a:spLocks/>
                    </p:cNvSpPr>
                    <p:nvPr/>
                  </p:nvSpPr>
                  <p:spPr bwMode="auto">
                    <a:xfrm>
                      <a:off x="2016"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9" name="Freeform 372">
                      <a:extLst>
                        <a:ext uri="{FF2B5EF4-FFF2-40B4-BE49-F238E27FC236}">
                          <a16:creationId xmlns:a16="http://schemas.microsoft.com/office/drawing/2014/main" id="{8D3418C5-53BA-E3BC-78E1-818910896E2F}"/>
                        </a:ext>
                      </a:extLst>
                    </p:cNvPr>
                    <p:cNvSpPr>
                      <a:spLocks/>
                    </p:cNvSpPr>
                    <p:nvPr/>
                  </p:nvSpPr>
                  <p:spPr bwMode="auto">
                    <a:xfrm>
                      <a:off x="2024"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0" name="Freeform 373">
                      <a:extLst>
                        <a:ext uri="{FF2B5EF4-FFF2-40B4-BE49-F238E27FC236}">
                          <a16:creationId xmlns:a16="http://schemas.microsoft.com/office/drawing/2014/main" id="{FD38A7E9-8597-152F-54AF-2DA388DE6878}"/>
                        </a:ext>
                      </a:extLst>
                    </p:cNvPr>
                    <p:cNvSpPr>
                      <a:spLocks/>
                    </p:cNvSpPr>
                    <p:nvPr/>
                  </p:nvSpPr>
                  <p:spPr bwMode="auto">
                    <a:xfrm>
                      <a:off x="2024"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92" name="Group 374">
                    <a:extLst>
                      <a:ext uri="{FF2B5EF4-FFF2-40B4-BE49-F238E27FC236}">
                        <a16:creationId xmlns:a16="http://schemas.microsoft.com/office/drawing/2014/main" id="{74FE51E7-F78C-002E-DEAB-7662919091AE}"/>
                      </a:ext>
                    </a:extLst>
                  </p:cNvPr>
                  <p:cNvGrpSpPr>
                    <a:grpSpLocks/>
                  </p:cNvGrpSpPr>
                  <p:nvPr/>
                </p:nvGrpSpPr>
                <p:grpSpPr bwMode="auto">
                  <a:xfrm>
                    <a:off x="2032" y="1976"/>
                    <a:ext cx="33" cy="17"/>
                    <a:chOff x="2032" y="1976"/>
                    <a:chExt cx="33" cy="17"/>
                  </a:xfrm>
                </p:grpSpPr>
                <p:sp>
                  <p:nvSpPr>
                    <p:cNvPr id="29193" name="Freeform 375">
                      <a:extLst>
                        <a:ext uri="{FF2B5EF4-FFF2-40B4-BE49-F238E27FC236}">
                          <a16:creationId xmlns:a16="http://schemas.microsoft.com/office/drawing/2014/main" id="{58772F02-4322-23A3-30F4-F27D5AF81064}"/>
                        </a:ext>
                      </a:extLst>
                    </p:cNvPr>
                    <p:cNvSpPr>
                      <a:spLocks/>
                    </p:cNvSpPr>
                    <p:nvPr/>
                  </p:nvSpPr>
                  <p:spPr bwMode="auto">
                    <a:xfrm>
                      <a:off x="2032"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4" name="Freeform 376">
                      <a:extLst>
                        <a:ext uri="{FF2B5EF4-FFF2-40B4-BE49-F238E27FC236}">
                          <a16:creationId xmlns:a16="http://schemas.microsoft.com/office/drawing/2014/main" id="{758709FC-33A2-9954-5359-EEF5707C7C2B}"/>
                        </a:ext>
                      </a:extLst>
                    </p:cNvPr>
                    <p:cNvSpPr>
                      <a:spLocks/>
                    </p:cNvSpPr>
                    <p:nvPr/>
                  </p:nvSpPr>
                  <p:spPr bwMode="auto">
                    <a:xfrm>
                      <a:off x="2040"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5" name="Freeform 377">
                      <a:extLst>
                        <a:ext uri="{FF2B5EF4-FFF2-40B4-BE49-F238E27FC236}">
                          <a16:creationId xmlns:a16="http://schemas.microsoft.com/office/drawing/2014/main" id="{75D2D6F1-341B-9BF8-7473-73028BA7909B}"/>
                        </a:ext>
                      </a:extLst>
                    </p:cNvPr>
                    <p:cNvSpPr>
                      <a:spLocks/>
                    </p:cNvSpPr>
                    <p:nvPr/>
                  </p:nvSpPr>
                  <p:spPr bwMode="auto">
                    <a:xfrm>
                      <a:off x="2040"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6" name="Freeform 378">
                      <a:extLst>
                        <a:ext uri="{FF2B5EF4-FFF2-40B4-BE49-F238E27FC236}">
                          <a16:creationId xmlns:a16="http://schemas.microsoft.com/office/drawing/2014/main" id="{C764C777-2C48-BA0C-0927-1AC79038F759}"/>
                        </a:ext>
                      </a:extLst>
                    </p:cNvPr>
                    <p:cNvSpPr>
                      <a:spLocks/>
                    </p:cNvSpPr>
                    <p:nvPr/>
                  </p:nvSpPr>
                  <p:spPr bwMode="auto">
                    <a:xfrm>
                      <a:off x="2048"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185" name="Group 379">
                  <a:extLst>
                    <a:ext uri="{FF2B5EF4-FFF2-40B4-BE49-F238E27FC236}">
                      <a16:creationId xmlns:a16="http://schemas.microsoft.com/office/drawing/2014/main" id="{B88C0AF0-309D-293F-A75C-1EE515109184}"/>
                    </a:ext>
                  </a:extLst>
                </p:cNvPr>
                <p:cNvGrpSpPr>
                  <a:grpSpLocks/>
                </p:cNvGrpSpPr>
                <p:nvPr/>
              </p:nvGrpSpPr>
              <p:grpSpPr bwMode="auto">
                <a:xfrm>
                  <a:off x="2056" y="1976"/>
                  <a:ext cx="25" cy="17"/>
                  <a:chOff x="2056" y="1976"/>
                  <a:chExt cx="25" cy="17"/>
                </a:xfrm>
              </p:grpSpPr>
              <p:sp>
                <p:nvSpPr>
                  <p:cNvPr id="29187" name="Freeform 380">
                    <a:extLst>
                      <a:ext uri="{FF2B5EF4-FFF2-40B4-BE49-F238E27FC236}">
                        <a16:creationId xmlns:a16="http://schemas.microsoft.com/office/drawing/2014/main" id="{220DFC07-1FA9-0FB5-03F9-BEB08944AFFD}"/>
                      </a:ext>
                    </a:extLst>
                  </p:cNvPr>
                  <p:cNvSpPr>
                    <a:spLocks/>
                  </p:cNvSpPr>
                  <p:nvPr/>
                </p:nvSpPr>
                <p:spPr bwMode="auto">
                  <a:xfrm>
                    <a:off x="2056"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8" name="Freeform 381">
                    <a:extLst>
                      <a:ext uri="{FF2B5EF4-FFF2-40B4-BE49-F238E27FC236}">
                        <a16:creationId xmlns:a16="http://schemas.microsoft.com/office/drawing/2014/main" id="{DC513BCB-94E9-AB53-EF5A-C32804344107}"/>
                      </a:ext>
                    </a:extLst>
                  </p:cNvPr>
                  <p:cNvSpPr>
                    <a:spLocks/>
                  </p:cNvSpPr>
                  <p:nvPr/>
                </p:nvSpPr>
                <p:spPr bwMode="auto">
                  <a:xfrm>
                    <a:off x="2056"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9" name="Freeform 382">
                    <a:extLst>
                      <a:ext uri="{FF2B5EF4-FFF2-40B4-BE49-F238E27FC236}">
                        <a16:creationId xmlns:a16="http://schemas.microsoft.com/office/drawing/2014/main" id="{0BAF656F-CACE-DD26-D890-FFD831F18430}"/>
                      </a:ext>
                    </a:extLst>
                  </p:cNvPr>
                  <p:cNvSpPr>
                    <a:spLocks/>
                  </p:cNvSpPr>
                  <p:nvPr/>
                </p:nvSpPr>
                <p:spPr bwMode="auto">
                  <a:xfrm>
                    <a:off x="2064"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90" name="Freeform 383">
                    <a:extLst>
                      <a:ext uri="{FF2B5EF4-FFF2-40B4-BE49-F238E27FC236}">
                        <a16:creationId xmlns:a16="http://schemas.microsoft.com/office/drawing/2014/main" id="{D03226E4-4C74-7070-7FBC-855F9957B27E}"/>
                      </a:ext>
                    </a:extLst>
                  </p:cNvPr>
                  <p:cNvSpPr>
                    <a:spLocks/>
                  </p:cNvSpPr>
                  <p:nvPr/>
                </p:nvSpPr>
                <p:spPr bwMode="auto">
                  <a:xfrm>
                    <a:off x="2072" y="197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186" name="Freeform 384">
                  <a:extLst>
                    <a:ext uri="{FF2B5EF4-FFF2-40B4-BE49-F238E27FC236}">
                      <a16:creationId xmlns:a16="http://schemas.microsoft.com/office/drawing/2014/main" id="{F1BFE6D2-67F3-150C-5CE0-4A68566843CC}"/>
                    </a:ext>
                  </a:extLst>
                </p:cNvPr>
                <p:cNvSpPr>
                  <a:spLocks/>
                </p:cNvSpPr>
                <p:nvPr/>
              </p:nvSpPr>
              <p:spPr bwMode="auto">
                <a:xfrm>
                  <a:off x="2072" y="19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59" name="Group 385">
                <a:extLst>
                  <a:ext uri="{FF2B5EF4-FFF2-40B4-BE49-F238E27FC236}">
                    <a16:creationId xmlns:a16="http://schemas.microsoft.com/office/drawing/2014/main" id="{87CB809B-B7E3-6569-5F2A-D561448E54C1}"/>
                  </a:ext>
                </a:extLst>
              </p:cNvPr>
              <p:cNvGrpSpPr>
                <a:grpSpLocks/>
              </p:cNvGrpSpPr>
              <p:nvPr/>
            </p:nvGrpSpPr>
            <p:grpSpPr bwMode="auto">
              <a:xfrm>
                <a:off x="1921" y="1881"/>
                <a:ext cx="168" cy="104"/>
                <a:chOff x="1921" y="1881"/>
                <a:chExt cx="168" cy="104"/>
              </a:xfrm>
            </p:grpSpPr>
            <p:sp>
              <p:nvSpPr>
                <p:cNvPr id="29160" name="Freeform 386">
                  <a:extLst>
                    <a:ext uri="{FF2B5EF4-FFF2-40B4-BE49-F238E27FC236}">
                      <a16:creationId xmlns:a16="http://schemas.microsoft.com/office/drawing/2014/main" id="{A3679B61-0124-8802-0CB1-EC742EA04EB8}"/>
                    </a:ext>
                  </a:extLst>
                </p:cNvPr>
                <p:cNvSpPr>
                  <a:spLocks/>
                </p:cNvSpPr>
                <p:nvPr/>
              </p:nvSpPr>
              <p:spPr bwMode="auto">
                <a:xfrm>
                  <a:off x="1929" y="1889"/>
                  <a:ext cx="160" cy="17"/>
                </a:xfrm>
                <a:custGeom>
                  <a:avLst/>
                  <a:gdLst>
                    <a:gd name="T0" fmla="*/ 0 w 160"/>
                    <a:gd name="T1" fmla="*/ 16 h 17"/>
                    <a:gd name="T2" fmla="*/ 151 w 160"/>
                    <a:gd name="T3" fmla="*/ 16 h 17"/>
                    <a:gd name="T4" fmla="*/ 159 w 160"/>
                    <a:gd name="T5" fmla="*/ 16 h 17"/>
                    <a:gd name="T6" fmla="*/ 151 w 160"/>
                    <a:gd name="T7" fmla="*/ 0 h 17"/>
                    <a:gd name="T8" fmla="*/ 0 w 160"/>
                    <a:gd name="T9" fmla="*/ 0 h 17"/>
                    <a:gd name="T10" fmla="*/ 0 w 160"/>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17">
                      <a:moveTo>
                        <a:pt x="0" y="16"/>
                      </a:moveTo>
                      <a:lnTo>
                        <a:pt x="151" y="16"/>
                      </a:lnTo>
                      <a:lnTo>
                        <a:pt x="159" y="16"/>
                      </a:lnTo>
                      <a:lnTo>
                        <a:pt x="151" y="0"/>
                      </a:lnTo>
                      <a:lnTo>
                        <a:pt x="0" y="0"/>
                      </a:lnTo>
                      <a:lnTo>
                        <a:pt x="0" y="16"/>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1" name="Freeform 387">
                  <a:extLst>
                    <a:ext uri="{FF2B5EF4-FFF2-40B4-BE49-F238E27FC236}">
                      <a16:creationId xmlns:a16="http://schemas.microsoft.com/office/drawing/2014/main" id="{53382D16-72B7-6977-583D-29D87B5E6274}"/>
                    </a:ext>
                  </a:extLst>
                </p:cNvPr>
                <p:cNvSpPr>
                  <a:spLocks/>
                </p:cNvSpPr>
                <p:nvPr/>
              </p:nvSpPr>
              <p:spPr bwMode="auto">
                <a:xfrm>
                  <a:off x="1929" y="1913"/>
                  <a:ext cx="160" cy="17"/>
                </a:xfrm>
                <a:custGeom>
                  <a:avLst/>
                  <a:gdLst>
                    <a:gd name="T0" fmla="*/ 0 w 160"/>
                    <a:gd name="T1" fmla="*/ 0 h 17"/>
                    <a:gd name="T2" fmla="*/ 0 w 160"/>
                    <a:gd name="T3" fmla="*/ 16 h 17"/>
                    <a:gd name="T4" fmla="*/ 151 w 160"/>
                    <a:gd name="T5" fmla="*/ 16 h 17"/>
                    <a:gd name="T6" fmla="*/ 159 w 160"/>
                    <a:gd name="T7" fmla="*/ 0 h 17"/>
                    <a:gd name="T8" fmla="*/ 151 w 160"/>
                    <a:gd name="T9" fmla="*/ 0 h 17"/>
                    <a:gd name="T10" fmla="*/ 0 w 160"/>
                    <a:gd name="T11" fmla="*/ 0 h 17"/>
                    <a:gd name="T12" fmla="*/ 0 w 16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17">
                      <a:moveTo>
                        <a:pt x="0" y="0"/>
                      </a:moveTo>
                      <a:lnTo>
                        <a:pt x="0" y="16"/>
                      </a:lnTo>
                      <a:lnTo>
                        <a:pt x="151" y="16"/>
                      </a:lnTo>
                      <a:lnTo>
                        <a:pt x="159" y="0"/>
                      </a:lnTo>
                      <a:lnTo>
                        <a:pt x="151"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2" name="Freeform 388">
                  <a:extLst>
                    <a:ext uri="{FF2B5EF4-FFF2-40B4-BE49-F238E27FC236}">
                      <a16:creationId xmlns:a16="http://schemas.microsoft.com/office/drawing/2014/main" id="{6ACEE569-9CAE-5087-4821-FD7933DA6379}"/>
                    </a:ext>
                  </a:extLst>
                </p:cNvPr>
                <p:cNvSpPr>
                  <a:spLocks/>
                </p:cNvSpPr>
                <p:nvPr/>
              </p:nvSpPr>
              <p:spPr bwMode="auto">
                <a:xfrm>
                  <a:off x="1929" y="1936"/>
                  <a:ext cx="160" cy="17"/>
                </a:xfrm>
                <a:custGeom>
                  <a:avLst/>
                  <a:gdLst>
                    <a:gd name="T0" fmla="*/ 0 w 160"/>
                    <a:gd name="T1" fmla="*/ 0 h 17"/>
                    <a:gd name="T2" fmla="*/ 0 w 160"/>
                    <a:gd name="T3" fmla="*/ 16 h 17"/>
                    <a:gd name="T4" fmla="*/ 151 w 160"/>
                    <a:gd name="T5" fmla="*/ 16 h 17"/>
                    <a:gd name="T6" fmla="*/ 159 w 160"/>
                    <a:gd name="T7" fmla="*/ 0 h 17"/>
                    <a:gd name="T8" fmla="*/ 151 w 160"/>
                    <a:gd name="T9" fmla="*/ 0 h 17"/>
                    <a:gd name="T10" fmla="*/ 0 w 160"/>
                    <a:gd name="T11" fmla="*/ 0 h 17"/>
                    <a:gd name="T12" fmla="*/ 0 w 16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17">
                      <a:moveTo>
                        <a:pt x="0" y="0"/>
                      </a:moveTo>
                      <a:lnTo>
                        <a:pt x="0" y="16"/>
                      </a:lnTo>
                      <a:lnTo>
                        <a:pt x="151" y="16"/>
                      </a:lnTo>
                      <a:lnTo>
                        <a:pt x="159" y="0"/>
                      </a:lnTo>
                      <a:lnTo>
                        <a:pt x="151"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3" name="Freeform 389">
                  <a:extLst>
                    <a:ext uri="{FF2B5EF4-FFF2-40B4-BE49-F238E27FC236}">
                      <a16:creationId xmlns:a16="http://schemas.microsoft.com/office/drawing/2014/main" id="{75C03ACE-C385-7EBE-A52A-E800054BAF87}"/>
                    </a:ext>
                  </a:extLst>
                </p:cNvPr>
                <p:cNvSpPr>
                  <a:spLocks/>
                </p:cNvSpPr>
                <p:nvPr/>
              </p:nvSpPr>
              <p:spPr bwMode="auto">
                <a:xfrm>
                  <a:off x="1929" y="1952"/>
                  <a:ext cx="160" cy="17"/>
                </a:xfrm>
                <a:custGeom>
                  <a:avLst/>
                  <a:gdLst>
                    <a:gd name="T0" fmla="*/ 0 w 160"/>
                    <a:gd name="T1" fmla="*/ 8 h 17"/>
                    <a:gd name="T2" fmla="*/ 0 w 160"/>
                    <a:gd name="T3" fmla="*/ 16 h 17"/>
                    <a:gd name="T4" fmla="*/ 151 w 160"/>
                    <a:gd name="T5" fmla="*/ 16 h 17"/>
                    <a:gd name="T6" fmla="*/ 159 w 160"/>
                    <a:gd name="T7" fmla="*/ 8 h 17"/>
                    <a:gd name="T8" fmla="*/ 151 w 160"/>
                    <a:gd name="T9" fmla="*/ 0 h 17"/>
                    <a:gd name="T10" fmla="*/ 0 w 160"/>
                    <a:gd name="T11" fmla="*/ 0 h 17"/>
                    <a:gd name="T12" fmla="*/ 0 w 160"/>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17">
                      <a:moveTo>
                        <a:pt x="0" y="8"/>
                      </a:moveTo>
                      <a:lnTo>
                        <a:pt x="0" y="16"/>
                      </a:lnTo>
                      <a:lnTo>
                        <a:pt x="151" y="16"/>
                      </a:lnTo>
                      <a:lnTo>
                        <a:pt x="159" y="8"/>
                      </a:lnTo>
                      <a:lnTo>
                        <a:pt x="151" y="0"/>
                      </a:lnTo>
                      <a:lnTo>
                        <a:pt x="0" y="0"/>
                      </a:lnTo>
                      <a:lnTo>
                        <a:pt x="0" y="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4" name="Freeform 390">
                  <a:extLst>
                    <a:ext uri="{FF2B5EF4-FFF2-40B4-BE49-F238E27FC236}">
                      <a16:creationId xmlns:a16="http://schemas.microsoft.com/office/drawing/2014/main" id="{6C8C7A07-DD38-7040-9566-DD71DC9CC15A}"/>
                    </a:ext>
                  </a:extLst>
                </p:cNvPr>
                <p:cNvSpPr>
                  <a:spLocks/>
                </p:cNvSpPr>
                <p:nvPr/>
              </p:nvSpPr>
              <p:spPr bwMode="auto">
                <a:xfrm>
                  <a:off x="1921" y="1897"/>
                  <a:ext cx="168" cy="1"/>
                </a:xfrm>
                <a:custGeom>
                  <a:avLst/>
                  <a:gdLst>
                    <a:gd name="T0" fmla="*/ 8 w 168"/>
                    <a:gd name="T1" fmla="*/ 0 h 1"/>
                    <a:gd name="T2" fmla="*/ 0 w 168"/>
                    <a:gd name="T3" fmla="*/ 0 h 1"/>
                    <a:gd name="T4" fmla="*/ 167 w 168"/>
                    <a:gd name="T5" fmla="*/ 0 h 1"/>
                    <a:gd name="T6" fmla="*/ 159 w 168"/>
                    <a:gd name="T7" fmla="*/ 0 h 1"/>
                    <a:gd name="T8" fmla="*/ 8 w 16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
                      <a:moveTo>
                        <a:pt x="8" y="0"/>
                      </a:moveTo>
                      <a:lnTo>
                        <a:pt x="0" y="0"/>
                      </a:lnTo>
                      <a:lnTo>
                        <a:pt x="167" y="0"/>
                      </a:lnTo>
                      <a:lnTo>
                        <a:pt x="159"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5" name="Freeform 391">
                  <a:extLst>
                    <a:ext uri="{FF2B5EF4-FFF2-40B4-BE49-F238E27FC236}">
                      <a16:creationId xmlns:a16="http://schemas.microsoft.com/office/drawing/2014/main" id="{D6011C05-2D4A-8135-F68A-915739C38594}"/>
                    </a:ext>
                  </a:extLst>
                </p:cNvPr>
                <p:cNvSpPr>
                  <a:spLocks/>
                </p:cNvSpPr>
                <p:nvPr/>
              </p:nvSpPr>
              <p:spPr bwMode="auto">
                <a:xfrm>
                  <a:off x="1929" y="1913"/>
                  <a:ext cx="160" cy="17"/>
                </a:xfrm>
                <a:custGeom>
                  <a:avLst/>
                  <a:gdLst>
                    <a:gd name="T0" fmla="*/ 0 w 160"/>
                    <a:gd name="T1" fmla="*/ 16 h 17"/>
                    <a:gd name="T2" fmla="*/ 0 w 160"/>
                    <a:gd name="T3" fmla="*/ 0 h 17"/>
                    <a:gd name="T4" fmla="*/ 159 w 160"/>
                    <a:gd name="T5" fmla="*/ 0 h 17"/>
                    <a:gd name="T6" fmla="*/ 151 w 160"/>
                    <a:gd name="T7" fmla="*/ 16 h 17"/>
                    <a:gd name="T8" fmla="*/ 0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16"/>
                      </a:moveTo>
                      <a:lnTo>
                        <a:pt x="0" y="0"/>
                      </a:lnTo>
                      <a:lnTo>
                        <a:pt x="159" y="0"/>
                      </a:lnTo>
                      <a:lnTo>
                        <a:pt x="151"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6" name="Freeform 392">
                  <a:extLst>
                    <a:ext uri="{FF2B5EF4-FFF2-40B4-BE49-F238E27FC236}">
                      <a16:creationId xmlns:a16="http://schemas.microsoft.com/office/drawing/2014/main" id="{6E8D088A-7BFE-0E38-17F4-CF0197ED9E04}"/>
                    </a:ext>
                  </a:extLst>
                </p:cNvPr>
                <p:cNvSpPr>
                  <a:spLocks/>
                </p:cNvSpPr>
                <p:nvPr/>
              </p:nvSpPr>
              <p:spPr bwMode="auto">
                <a:xfrm>
                  <a:off x="1921" y="1936"/>
                  <a:ext cx="168" cy="17"/>
                </a:xfrm>
                <a:custGeom>
                  <a:avLst/>
                  <a:gdLst>
                    <a:gd name="T0" fmla="*/ 8 w 168"/>
                    <a:gd name="T1" fmla="*/ 16 h 17"/>
                    <a:gd name="T2" fmla="*/ 0 w 168"/>
                    <a:gd name="T3" fmla="*/ 0 h 17"/>
                    <a:gd name="T4" fmla="*/ 167 w 168"/>
                    <a:gd name="T5" fmla="*/ 0 h 17"/>
                    <a:gd name="T6" fmla="*/ 159 w 168"/>
                    <a:gd name="T7" fmla="*/ 16 h 17"/>
                    <a:gd name="T8" fmla="*/ 8 w 168"/>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7">
                      <a:moveTo>
                        <a:pt x="8" y="16"/>
                      </a:moveTo>
                      <a:lnTo>
                        <a:pt x="0" y="0"/>
                      </a:lnTo>
                      <a:lnTo>
                        <a:pt x="167" y="0"/>
                      </a:lnTo>
                      <a:lnTo>
                        <a:pt x="159"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7" name="Freeform 393">
                  <a:extLst>
                    <a:ext uri="{FF2B5EF4-FFF2-40B4-BE49-F238E27FC236}">
                      <a16:creationId xmlns:a16="http://schemas.microsoft.com/office/drawing/2014/main" id="{8BC5A5CD-45A2-0638-598D-036027F99532}"/>
                    </a:ext>
                  </a:extLst>
                </p:cNvPr>
                <p:cNvSpPr>
                  <a:spLocks/>
                </p:cNvSpPr>
                <p:nvPr/>
              </p:nvSpPr>
              <p:spPr bwMode="auto">
                <a:xfrm>
                  <a:off x="1929" y="1960"/>
                  <a:ext cx="160" cy="17"/>
                </a:xfrm>
                <a:custGeom>
                  <a:avLst/>
                  <a:gdLst>
                    <a:gd name="T0" fmla="*/ 0 w 160"/>
                    <a:gd name="T1" fmla="*/ 16 h 17"/>
                    <a:gd name="T2" fmla="*/ 0 w 160"/>
                    <a:gd name="T3" fmla="*/ 0 h 17"/>
                    <a:gd name="T4" fmla="*/ 159 w 160"/>
                    <a:gd name="T5" fmla="*/ 0 h 17"/>
                    <a:gd name="T6" fmla="*/ 151 w 160"/>
                    <a:gd name="T7" fmla="*/ 16 h 17"/>
                    <a:gd name="T8" fmla="*/ 0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16"/>
                      </a:moveTo>
                      <a:lnTo>
                        <a:pt x="0" y="0"/>
                      </a:lnTo>
                      <a:lnTo>
                        <a:pt x="159" y="0"/>
                      </a:lnTo>
                      <a:lnTo>
                        <a:pt x="151"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8" name="Freeform 394">
                  <a:extLst>
                    <a:ext uri="{FF2B5EF4-FFF2-40B4-BE49-F238E27FC236}">
                      <a16:creationId xmlns:a16="http://schemas.microsoft.com/office/drawing/2014/main" id="{2E2CB9FA-5D23-802B-FCE4-E50D8817BED8}"/>
                    </a:ext>
                  </a:extLst>
                </p:cNvPr>
                <p:cNvSpPr>
                  <a:spLocks/>
                </p:cNvSpPr>
                <p:nvPr/>
              </p:nvSpPr>
              <p:spPr bwMode="auto">
                <a:xfrm>
                  <a:off x="1921" y="1881"/>
                  <a:ext cx="168" cy="1"/>
                </a:xfrm>
                <a:custGeom>
                  <a:avLst/>
                  <a:gdLst>
                    <a:gd name="T0" fmla="*/ 8 w 168"/>
                    <a:gd name="T1" fmla="*/ 0 h 1"/>
                    <a:gd name="T2" fmla="*/ 0 w 168"/>
                    <a:gd name="T3" fmla="*/ 0 h 1"/>
                    <a:gd name="T4" fmla="*/ 167 w 168"/>
                    <a:gd name="T5" fmla="*/ 0 h 1"/>
                    <a:gd name="T6" fmla="*/ 159 w 168"/>
                    <a:gd name="T7" fmla="*/ 0 h 1"/>
                    <a:gd name="T8" fmla="*/ 8 w 16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
                      <a:moveTo>
                        <a:pt x="8" y="0"/>
                      </a:moveTo>
                      <a:lnTo>
                        <a:pt x="0" y="0"/>
                      </a:lnTo>
                      <a:lnTo>
                        <a:pt x="167" y="0"/>
                      </a:lnTo>
                      <a:lnTo>
                        <a:pt x="159"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9" name="Freeform 395">
                  <a:extLst>
                    <a:ext uri="{FF2B5EF4-FFF2-40B4-BE49-F238E27FC236}">
                      <a16:creationId xmlns:a16="http://schemas.microsoft.com/office/drawing/2014/main" id="{9F4F28E1-C589-EA2A-4CE3-2DE0DD74C634}"/>
                    </a:ext>
                  </a:extLst>
                </p:cNvPr>
                <p:cNvSpPr>
                  <a:spLocks/>
                </p:cNvSpPr>
                <p:nvPr/>
              </p:nvSpPr>
              <p:spPr bwMode="auto">
                <a:xfrm>
                  <a:off x="1921" y="1968"/>
                  <a:ext cx="160" cy="17"/>
                </a:xfrm>
                <a:custGeom>
                  <a:avLst/>
                  <a:gdLst>
                    <a:gd name="T0" fmla="*/ 8 w 160"/>
                    <a:gd name="T1" fmla="*/ 16 h 17"/>
                    <a:gd name="T2" fmla="*/ 0 w 160"/>
                    <a:gd name="T3" fmla="*/ 0 h 17"/>
                    <a:gd name="T4" fmla="*/ 159 w 160"/>
                    <a:gd name="T5" fmla="*/ 0 h 17"/>
                    <a:gd name="T6" fmla="*/ 159 w 160"/>
                    <a:gd name="T7" fmla="*/ 16 h 17"/>
                    <a:gd name="T8" fmla="*/ 8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8" y="16"/>
                      </a:moveTo>
                      <a:lnTo>
                        <a:pt x="0" y="0"/>
                      </a:lnTo>
                      <a:lnTo>
                        <a:pt x="159" y="0"/>
                      </a:lnTo>
                      <a:lnTo>
                        <a:pt x="159"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0" name="Freeform 396">
                  <a:extLst>
                    <a:ext uri="{FF2B5EF4-FFF2-40B4-BE49-F238E27FC236}">
                      <a16:creationId xmlns:a16="http://schemas.microsoft.com/office/drawing/2014/main" id="{A9865CEC-B135-C726-389B-2D415D44410A}"/>
                    </a:ext>
                  </a:extLst>
                </p:cNvPr>
                <p:cNvSpPr>
                  <a:spLocks/>
                </p:cNvSpPr>
                <p:nvPr/>
              </p:nvSpPr>
              <p:spPr bwMode="auto">
                <a:xfrm>
                  <a:off x="1929" y="1897"/>
                  <a:ext cx="160" cy="17"/>
                </a:xfrm>
                <a:custGeom>
                  <a:avLst/>
                  <a:gdLst>
                    <a:gd name="T0" fmla="*/ 0 w 160"/>
                    <a:gd name="T1" fmla="*/ 0 h 17"/>
                    <a:gd name="T2" fmla="*/ 0 w 160"/>
                    <a:gd name="T3" fmla="*/ 16 h 17"/>
                    <a:gd name="T4" fmla="*/ 159 w 160"/>
                    <a:gd name="T5" fmla="*/ 16 h 17"/>
                    <a:gd name="T6" fmla="*/ 151 w 160"/>
                    <a:gd name="T7" fmla="*/ 0 h 17"/>
                    <a:gd name="T8" fmla="*/ 0 w 16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0"/>
                      </a:moveTo>
                      <a:lnTo>
                        <a:pt x="0" y="16"/>
                      </a:lnTo>
                      <a:lnTo>
                        <a:pt x="159" y="16"/>
                      </a:lnTo>
                      <a:lnTo>
                        <a:pt x="151"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1" name="Freeform 397">
                  <a:extLst>
                    <a:ext uri="{FF2B5EF4-FFF2-40B4-BE49-F238E27FC236}">
                      <a16:creationId xmlns:a16="http://schemas.microsoft.com/office/drawing/2014/main" id="{16CC0477-3E88-AE7D-AA8D-6F541048D7A5}"/>
                    </a:ext>
                  </a:extLst>
                </p:cNvPr>
                <p:cNvSpPr>
                  <a:spLocks/>
                </p:cNvSpPr>
                <p:nvPr/>
              </p:nvSpPr>
              <p:spPr bwMode="auto">
                <a:xfrm>
                  <a:off x="1929" y="1920"/>
                  <a:ext cx="160" cy="17"/>
                </a:xfrm>
                <a:custGeom>
                  <a:avLst/>
                  <a:gdLst>
                    <a:gd name="T0" fmla="*/ 0 w 160"/>
                    <a:gd name="T1" fmla="*/ 0 h 17"/>
                    <a:gd name="T2" fmla="*/ 0 w 160"/>
                    <a:gd name="T3" fmla="*/ 16 h 17"/>
                    <a:gd name="T4" fmla="*/ 159 w 160"/>
                    <a:gd name="T5" fmla="*/ 16 h 17"/>
                    <a:gd name="T6" fmla="*/ 151 w 160"/>
                    <a:gd name="T7" fmla="*/ 0 h 17"/>
                    <a:gd name="T8" fmla="*/ 0 w 16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0"/>
                      </a:moveTo>
                      <a:lnTo>
                        <a:pt x="0" y="16"/>
                      </a:lnTo>
                      <a:lnTo>
                        <a:pt x="159" y="16"/>
                      </a:lnTo>
                      <a:lnTo>
                        <a:pt x="151"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2" name="Freeform 398">
                  <a:extLst>
                    <a:ext uri="{FF2B5EF4-FFF2-40B4-BE49-F238E27FC236}">
                      <a16:creationId xmlns:a16="http://schemas.microsoft.com/office/drawing/2014/main" id="{39FE510C-CE19-B66D-EB1C-DAC6DEC39337}"/>
                    </a:ext>
                  </a:extLst>
                </p:cNvPr>
                <p:cNvSpPr>
                  <a:spLocks/>
                </p:cNvSpPr>
                <p:nvPr/>
              </p:nvSpPr>
              <p:spPr bwMode="auto">
                <a:xfrm>
                  <a:off x="1921" y="1944"/>
                  <a:ext cx="168" cy="17"/>
                </a:xfrm>
                <a:custGeom>
                  <a:avLst/>
                  <a:gdLst>
                    <a:gd name="T0" fmla="*/ 8 w 168"/>
                    <a:gd name="T1" fmla="*/ 0 h 17"/>
                    <a:gd name="T2" fmla="*/ 0 w 168"/>
                    <a:gd name="T3" fmla="*/ 16 h 17"/>
                    <a:gd name="T4" fmla="*/ 167 w 168"/>
                    <a:gd name="T5" fmla="*/ 16 h 17"/>
                    <a:gd name="T6" fmla="*/ 159 w 168"/>
                    <a:gd name="T7" fmla="*/ 0 h 17"/>
                    <a:gd name="T8" fmla="*/ 8 w 16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7">
                      <a:moveTo>
                        <a:pt x="8" y="0"/>
                      </a:moveTo>
                      <a:lnTo>
                        <a:pt x="0" y="16"/>
                      </a:lnTo>
                      <a:lnTo>
                        <a:pt x="167" y="16"/>
                      </a:lnTo>
                      <a:lnTo>
                        <a:pt x="159"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3" name="Freeform 399">
                  <a:extLst>
                    <a:ext uri="{FF2B5EF4-FFF2-40B4-BE49-F238E27FC236}">
                      <a16:creationId xmlns:a16="http://schemas.microsoft.com/office/drawing/2014/main" id="{DDAB913E-755B-3F3F-6786-8834C1FA9133}"/>
                    </a:ext>
                  </a:extLst>
                </p:cNvPr>
                <p:cNvSpPr>
                  <a:spLocks/>
                </p:cNvSpPr>
                <p:nvPr/>
              </p:nvSpPr>
              <p:spPr bwMode="auto">
                <a:xfrm>
                  <a:off x="1921" y="1968"/>
                  <a:ext cx="160" cy="1"/>
                </a:xfrm>
                <a:custGeom>
                  <a:avLst/>
                  <a:gdLst>
                    <a:gd name="T0" fmla="*/ 8 w 160"/>
                    <a:gd name="T1" fmla="*/ 0 h 1"/>
                    <a:gd name="T2" fmla="*/ 0 w 160"/>
                    <a:gd name="T3" fmla="*/ 0 h 1"/>
                    <a:gd name="T4" fmla="*/ 159 w 160"/>
                    <a:gd name="T5" fmla="*/ 0 h 1"/>
                    <a:gd name="T6" fmla="*/ 8 w 16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1">
                      <a:moveTo>
                        <a:pt x="8" y="0"/>
                      </a:moveTo>
                      <a:lnTo>
                        <a:pt x="0" y="0"/>
                      </a:lnTo>
                      <a:lnTo>
                        <a:pt x="159"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4" name="Freeform 400">
                  <a:extLst>
                    <a:ext uri="{FF2B5EF4-FFF2-40B4-BE49-F238E27FC236}">
                      <a16:creationId xmlns:a16="http://schemas.microsoft.com/office/drawing/2014/main" id="{4DD94A2C-0F6F-DE72-D213-F3BDCD576C9D}"/>
                    </a:ext>
                  </a:extLst>
                </p:cNvPr>
                <p:cNvSpPr>
                  <a:spLocks/>
                </p:cNvSpPr>
                <p:nvPr/>
              </p:nvSpPr>
              <p:spPr bwMode="auto">
                <a:xfrm>
                  <a:off x="1929" y="1928"/>
                  <a:ext cx="160" cy="17"/>
                </a:xfrm>
                <a:custGeom>
                  <a:avLst/>
                  <a:gdLst>
                    <a:gd name="T0" fmla="*/ 0 w 160"/>
                    <a:gd name="T1" fmla="*/ 16 h 17"/>
                    <a:gd name="T2" fmla="*/ 0 w 160"/>
                    <a:gd name="T3" fmla="*/ 0 h 17"/>
                    <a:gd name="T4" fmla="*/ 159 w 160"/>
                    <a:gd name="T5" fmla="*/ 0 h 17"/>
                    <a:gd name="T6" fmla="*/ 151 w 160"/>
                    <a:gd name="T7" fmla="*/ 16 h 17"/>
                    <a:gd name="T8" fmla="*/ 0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16"/>
                      </a:moveTo>
                      <a:lnTo>
                        <a:pt x="0" y="0"/>
                      </a:lnTo>
                      <a:lnTo>
                        <a:pt x="159" y="0"/>
                      </a:lnTo>
                      <a:lnTo>
                        <a:pt x="151"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5" name="Freeform 401">
                  <a:extLst>
                    <a:ext uri="{FF2B5EF4-FFF2-40B4-BE49-F238E27FC236}">
                      <a16:creationId xmlns:a16="http://schemas.microsoft.com/office/drawing/2014/main" id="{B851E562-7179-3431-E2B2-BB98DEA10F1F}"/>
                    </a:ext>
                  </a:extLst>
                </p:cNvPr>
                <p:cNvSpPr>
                  <a:spLocks/>
                </p:cNvSpPr>
                <p:nvPr/>
              </p:nvSpPr>
              <p:spPr bwMode="auto">
                <a:xfrm>
                  <a:off x="1921" y="1952"/>
                  <a:ext cx="168" cy="1"/>
                </a:xfrm>
                <a:custGeom>
                  <a:avLst/>
                  <a:gdLst>
                    <a:gd name="T0" fmla="*/ 8 w 168"/>
                    <a:gd name="T1" fmla="*/ 0 h 1"/>
                    <a:gd name="T2" fmla="*/ 0 w 168"/>
                    <a:gd name="T3" fmla="*/ 0 h 1"/>
                    <a:gd name="T4" fmla="*/ 167 w 168"/>
                    <a:gd name="T5" fmla="*/ 0 h 1"/>
                    <a:gd name="T6" fmla="*/ 159 w 168"/>
                    <a:gd name="T7" fmla="*/ 0 h 1"/>
                    <a:gd name="T8" fmla="*/ 8 w 16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
                      <a:moveTo>
                        <a:pt x="8" y="0"/>
                      </a:moveTo>
                      <a:lnTo>
                        <a:pt x="0" y="0"/>
                      </a:lnTo>
                      <a:lnTo>
                        <a:pt x="167" y="0"/>
                      </a:lnTo>
                      <a:lnTo>
                        <a:pt x="159" y="0"/>
                      </a:lnTo>
                      <a:lnTo>
                        <a:pt x="8"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6" name="Freeform 402">
                  <a:extLst>
                    <a:ext uri="{FF2B5EF4-FFF2-40B4-BE49-F238E27FC236}">
                      <a16:creationId xmlns:a16="http://schemas.microsoft.com/office/drawing/2014/main" id="{11E151E4-2888-7141-5F33-4CFE4CAD1C9C}"/>
                    </a:ext>
                  </a:extLst>
                </p:cNvPr>
                <p:cNvSpPr>
                  <a:spLocks/>
                </p:cNvSpPr>
                <p:nvPr/>
              </p:nvSpPr>
              <p:spPr bwMode="auto">
                <a:xfrm>
                  <a:off x="1929" y="1905"/>
                  <a:ext cx="160" cy="17"/>
                </a:xfrm>
                <a:custGeom>
                  <a:avLst/>
                  <a:gdLst>
                    <a:gd name="T0" fmla="*/ 0 w 160"/>
                    <a:gd name="T1" fmla="*/ 16 h 17"/>
                    <a:gd name="T2" fmla="*/ 0 w 160"/>
                    <a:gd name="T3" fmla="*/ 0 h 17"/>
                    <a:gd name="T4" fmla="*/ 159 w 160"/>
                    <a:gd name="T5" fmla="*/ 0 h 17"/>
                    <a:gd name="T6" fmla="*/ 151 w 160"/>
                    <a:gd name="T7" fmla="*/ 16 h 17"/>
                    <a:gd name="T8" fmla="*/ 0 w 160"/>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7">
                      <a:moveTo>
                        <a:pt x="0" y="16"/>
                      </a:moveTo>
                      <a:lnTo>
                        <a:pt x="0" y="0"/>
                      </a:lnTo>
                      <a:lnTo>
                        <a:pt x="159" y="0"/>
                      </a:lnTo>
                      <a:lnTo>
                        <a:pt x="151"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7" name="Freeform 403">
                  <a:extLst>
                    <a:ext uri="{FF2B5EF4-FFF2-40B4-BE49-F238E27FC236}">
                      <a16:creationId xmlns:a16="http://schemas.microsoft.com/office/drawing/2014/main" id="{915572A3-E298-9081-9970-2E2E6D9B22EB}"/>
                    </a:ext>
                  </a:extLst>
                </p:cNvPr>
                <p:cNvSpPr>
                  <a:spLocks/>
                </p:cNvSpPr>
                <p:nvPr/>
              </p:nvSpPr>
              <p:spPr bwMode="auto">
                <a:xfrm>
                  <a:off x="1929" y="1881"/>
                  <a:ext cx="152" cy="17"/>
                </a:xfrm>
                <a:custGeom>
                  <a:avLst/>
                  <a:gdLst>
                    <a:gd name="T0" fmla="*/ 0 w 152"/>
                    <a:gd name="T1" fmla="*/ 16 h 17"/>
                    <a:gd name="T2" fmla="*/ 0 w 152"/>
                    <a:gd name="T3" fmla="*/ 0 h 17"/>
                    <a:gd name="T4" fmla="*/ 151 w 152"/>
                    <a:gd name="T5" fmla="*/ 0 h 17"/>
                    <a:gd name="T6" fmla="*/ 151 w 152"/>
                    <a:gd name="T7" fmla="*/ 16 h 17"/>
                    <a:gd name="T8" fmla="*/ 0 w 152"/>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7">
                      <a:moveTo>
                        <a:pt x="0" y="16"/>
                      </a:moveTo>
                      <a:lnTo>
                        <a:pt x="0" y="0"/>
                      </a:lnTo>
                      <a:lnTo>
                        <a:pt x="151" y="0"/>
                      </a:lnTo>
                      <a:lnTo>
                        <a:pt x="151"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098" name="Group 404">
              <a:extLst>
                <a:ext uri="{FF2B5EF4-FFF2-40B4-BE49-F238E27FC236}">
                  <a16:creationId xmlns:a16="http://schemas.microsoft.com/office/drawing/2014/main" id="{E30526A2-CA43-4499-6F30-F45D2F76FB17}"/>
                </a:ext>
              </a:extLst>
            </p:cNvPr>
            <p:cNvGrpSpPr>
              <a:grpSpLocks/>
            </p:cNvGrpSpPr>
            <p:nvPr/>
          </p:nvGrpSpPr>
          <p:grpSpPr bwMode="auto">
            <a:xfrm>
              <a:off x="1929" y="1462"/>
              <a:ext cx="152" cy="96"/>
              <a:chOff x="1929" y="1462"/>
              <a:chExt cx="152" cy="96"/>
            </a:xfrm>
          </p:grpSpPr>
          <p:grpSp>
            <p:nvGrpSpPr>
              <p:cNvPr id="29139" name="Group 405">
                <a:extLst>
                  <a:ext uri="{FF2B5EF4-FFF2-40B4-BE49-F238E27FC236}">
                    <a16:creationId xmlns:a16="http://schemas.microsoft.com/office/drawing/2014/main" id="{4740660E-D20D-5D0A-F7A4-C67CA378C577}"/>
                  </a:ext>
                </a:extLst>
              </p:cNvPr>
              <p:cNvGrpSpPr>
                <a:grpSpLocks/>
              </p:cNvGrpSpPr>
              <p:nvPr/>
            </p:nvGrpSpPr>
            <p:grpSpPr bwMode="auto">
              <a:xfrm>
                <a:off x="1929" y="1462"/>
                <a:ext cx="147" cy="96"/>
                <a:chOff x="1929" y="1462"/>
                <a:chExt cx="147" cy="96"/>
              </a:xfrm>
            </p:grpSpPr>
            <p:sp>
              <p:nvSpPr>
                <p:cNvPr id="29156" name="Rectangle 406">
                  <a:extLst>
                    <a:ext uri="{FF2B5EF4-FFF2-40B4-BE49-F238E27FC236}">
                      <a16:creationId xmlns:a16="http://schemas.microsoft.com/office/drawing/2014/main" id="{22CC4B53-667E-7677-077A-C9B5BBDC2BD4}"/>
                    </a:ext>
                  </a:extLst>
                </p:cNvPr>
                <p:cNvSpPr>
                  <a:spLocks noChangeArrowheads="1"/>
                </p:cNvSpPr>
                <p:nvPr/>
              </p:nvSpPr>
              <p:spPr bwMode="auto">
                <a:xfrm>
                  <a:off x="1933" y="1462"/>
                  <a:ext cx="143" cy="96"/>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157" name="Line 407">
                  <a:extLst>
                    <a:ext uri="{FF2B5EF4-FFF2-40B4-BE49-F238E27FC236}">
                      <a16:creationId xmlns:a16="http://schemas.microsoft.com/office/drawing/2014/main" id="{3F952C37-33A8-C33D-5244-DF8C41BA4446}"/>
                    </a:ext>
                  </a:extLst>
                </p:cNvPr>
                <p:cNvSpPr>
                  <a:spLocks noChangeShapeType="1"/>
                </p:cNvSpPr>
                <p:nvPr/>
              </p:nvSpPr>
              <p:spPr bwMode="auto">
                <a:xfrm>
                  <a:off x="1929" y="1506"/>
                  <a:ext cx="14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40" name="Group 408">
                <a:extLst>
                  <a:ext uri="{FF2B5EF4-FFF2-40B4-BE49-F238E27FC236}">
                    <a16:creationId xmlns:a16="http://schemas.microsoft.com/office/drawing/2014/main" id="{C6F7F876-FE87-AEEF-C3E2-7C7C6BF97B51}"/>
                  </a:ext>
                </a:extLst>
              </p:cNvPr>
              <p:cNvGrpSpPr>
                <a:grpSpLocks/>
              </p:cNvGrpSpPr>
              <p:nvPr/>
            </p:nvGrpSpPr>
            <p:grpSpPr bwMode="auto">
              <a:xfrm>
                <a:off x="1929" y="1466"/>
                <a:ext cx="152" cy="89"/>
                <a:chOff x="1929" y="1466"/>
                <a:chExt cx="152" cy="89"/>
              </a:xfrm>
            </p:grpSpPr>
            <p:sp>
              <p:nvSpPr>
                <p:cNvPr id="29141" name="Freeform 409">
                  <a:extLst>
                    <a:ext uri="{FF2B5EF4-FFF2-40B4-BE49-F238E27FC236}">
                      <a16:creationId xmlns:a16="http://schemas.microsoft.com/office/drawing/2014/main" id="{11B0C849-44CB-79A9-026F-22DF2C364EAB}"/>
                    </a:ext>
                  </a:extLst>
                </p:cNvPr>
                <p:cNvSpPr>
                  <a:spLocks/>
                </p:cNvSpPr>
                <p:nvPr/>
              </p:nvSpPr>
              <p:spPr bwMode="auto">
                <a:xfrm>
                  <a:off x="1992" y="1466"/>
                  <a:ext cx="41" cy="41"/>
                </a:xfrm>
                <a:custGeom>
                  <a:avLst/>
                  <a:gdLst>
                    <a:gd name="T0" fmla="*/ 0 w 41"/>
                    <a:gd name="T1" fmla="*/ 0 h 41"/>
                    <a:gd name="T2" fmla="*/ 40 w 41"/>
                    <a:gd name="T3" fmla="*/ 0 h 41"/>
                    <a:gd name="T4" fmla="*/ 40 w 41"/>
                    <a:gd name="T5" fmla="*/ 40 h 41"/>
                    <a:gd name="T6" fmla="*/ 0 w 41"/>
                    <a:gd name="T7" fmla="*/ 40 h 41"/>
                    <a:gd name="T8" fmla="*/ 0 w 4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0"/>
                      </a:moveTo>
                      <a:lnTo>
                        <a:pt x="40" y="0"/>
                      </a:lnTo>
                      <a:lnTo>
                        <a:pt x="40" y="40"/>
                      </a:lnTo>
                      <a:lnTo>
                        <a:pt x="0" y="40"/>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2" name="Freeform 410">
                  <a:extLst>
                    <a:ext uri="{FF2B5EF4-FFF2-40B4-BE49-F238E27FC236}">
                      <a16:creationId xmlns:a16="http://schemas.microsoft.com/office/drawing/2014/main" id="{C58AE79D-87DD-483C-548D-337EC4ABE9FC}"/>
                    </a:ext>
                  </a:extLst>
                </p:cNvPr>
                <p:cNvSpPr>
                  <a:spLocks/>
                </p:cNvSpPr>
                <p:nvPr/>
              </p:nvSpPr>
              <p:spPr bwMode="auto">
                <a:xfrm>
                  <a:off x="1929" y="1474"/>
                  <a:ext cx="152" cy="17"/>
                </a:xfrm>
                <a:custGeom>
                  <a:avLst/>
                  <a:gdLst>
                    <a:gd name="T0" fmla="*/ 0 w 152"/>
                    <a:gd name="T1" fmla="*/ 0 h 17"/>
                    <a:gd name="T2" fmla="*/ 151 w 152"/>
                    <a:gd name="T3" fmla="*/ 0 h 17"/>
                    <a:gd name="T4" fmla="*/ 151 w 152"/>
                    <a:gd name="T5" fmla="*/ 16 h 17"/>
                    <a:gd name="T6" fmla="*/ 0 w 152"/>
                    <a:gd name="T7" fmla="*/ 16 h 17"/>
                    <a:gd name="T8" fmla="*/ 0 w 15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7">
                      <a:moveTo>
                        <a:pt x="0" y="0"/>
                      </a:moveTo>
                      <a:lnTo>
                        <a:pt x="151" y="0"/>
                      </a:lnTo>
                      <a:lnTo>
                        <a:pt x="151"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3" name="Freeform 411">
                  <a:extLst>
                    <a:ext uri="{FF2B5EF4-FFF2-40B4-BE49-F238E27FC236}">
                      <a16:creationId xmlns:a16="http://schemas.microsoft.com/office/drawing/2014/main" id="{F9B9E211-752F-79DE-C9CF-A4600D995427}"/>
                    </a:ext>
                  </a:extLst>
                </p:cNvPr>
                <p:cNvSpPr>
                  <a:spLocks/>
                </p:cNvSpPr>
                <p:nvPr/>
              </p:nvSpPr>
              <p:spPr bwMode="auto">
                <a:xfrm>
                  <a:off x="1992" y="1466"/>
                  <a:ext cx="41" cy="17"/>
                </a:xfrm>
                <a:custGeom>
                  <a:avLst/>
                  <a:gdLst>
                    <a:gd name="T0" fmla="*/ 0 w 41"/>
                    <a:gd name="T1" fmla="*/ 16 h 17"/>
                    <a:gd name="T2" fmla="*/ 40 w 41"/>
                    <a:gd name="T3" fmla="*/ 16 h 17"/>
                    <a:gd name="T4" fmla="*/ 40 w 41"/>
                    <a:gd name="T5" fmla="*/ 0 h 17"/>
                    <a:gd name="T6" fmla="*/ 0 w 41"/>
                    <a:gd name="T7" fmla="*/ 0 h 17"/>
                    <a:gd name="T8" fmla="*/ 0 w 4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7">
                      <a:moveTo>
                        <a:pt x="0" y="16"/>
                      </a:moveTo>
                      <a:lnTo>
                        <a:pt x="40" y="16"/>
                      </a:lnTo>
                      <a:lnTo>
                        <a:pt x="40" y="0"/>
                      </a:lnTo>
                      <a:lnTo>
                        <a:pt x="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4" name="Freeform 412">
                  <a:extLst>
                    <a:ext uri="{FF2B5EF4-FFF2-40B4-BE49-F238E27FC236}">
                      <a16:creationId xmlns:a16="http://schemas.microsoft.com/office/drawing/2014/main" id="{8724EDB9-755A-8E56-26D8-CF5C7F11198D}"/>
                    </a:ext>
                  </a:extLst>
                </p:cNvPr>
                <p:cNvSpPr>
                  <a:spLocks/>
                </p:cNvSpPr>
                <p:nvPr/>
              </p:nvSpPr>
              <p:spPr bwMode="auto">
                <a:xfrm>
                  <a:off x="1937" y="1466"/>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5" name="Freeform 413">
                  <a:extLst>
                    <a:ext uri="{FF2B5EF4-FFF2-40B4-BE49-F238E27FC236}">
                      <a16:creationId xmlns:a16="http://schemas.microsoft.com/office/drawing/2014/main" id="{49BA3B63-A064-B980-B127-85B864878C12}"/>
                    </a:ext>
                  </a:extLst>
                </p:cNvPr>
                <p:cNvSpPr>
                  <a:spLocks/>
                </p:cNvSpPr>
                <p:nvPr/>
              </p:nvSpPr>
              <p:spPr bwMode="auto">
                <a:xfrm>
                  <a:off x="1953" y="1522"/>
                  <a:ext cx="104" cy="25"/>
                </a:xfrm>
                <a:custGeom>
                  <a:avLst/>
                  <a:gdLst>
                    <a:gd name="T0" fmla="*/ 0 w 104"/>
                    <a:gd name="T1" fmla="*/ 0 h 25"/>
                    <a:gd name="T2" fmla="*/ 103 w 104"/>
                    <a:gd name="T3" fmla="*/ 0 h 25"/>
                    <a:gd name="T4" fmla="*/ 103 w 104"/>
                    <a:gd name="T5" fmla="*/ 24 h 25"/>
                    <a:gd name="T6" fmla="*/ 0 w 104"/>
                    <a:gd name="T7" fmla="*/ 24 h 25"/>
                    <a:gd name="T8" fmla="*/ 0 w 10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25">
                      <a:moveTo>
                        <a:pt x="0" y="0"/>
                      </a:moveTo>
                      <a:lnTo>
                        <a:pt x="103" y="0"/>
                      </a:lnTo>
                      <a:lnTo>
                        <a:pt x="103" y="24"/>
                      </a:lnTo>
                      <a:lnTo>
                        <a:pt x="0" y="24"/>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6" name="Freeform 414">
                  <a:extLst>
                    <a:ext uri="{FF2B5EF4-FFF2-40B4-BE49-F238E27FC236}">
                      <a16:creationId xmlns:a16="http://schemas.microsoft.com/office/drawing/2014/main" id="{49DF45F8-E2BB-4224-C765-3F9ADF402936}"/>
                    </a:ext>
                  </a:extLst>
                </p:cNvPr>
                <p:cNvSpPr>
                  <a:spLocks/>
                </p:cNvSpPr>
                <p:nvPr/>
              </p:nvSpPr>
              <p:spPr bwMode="auto">
                <a:xfrm>
                  <a:off x="1953" y="1522"/>
                  <a:ext cx="96" cy="17"/>
                </a:xfrm>
                <a:custGeom>
                  <a:avLst/>
                  <a:gdLst>
                    <a:gd name="T0" fmla="*/ 31 w 96"/>
                    <a:gd name="T1" fmla="*/ 0 h 17"/>
                    <a:gd name="T2" fmla="*/ 63 w 96"/>
                    <a:gd name="T3" fmla="*/ 0 h 17"/>
                    <a:gd name="T4" fmla="*/ 95 w 96"/>
                    <a:gd name="T5" fmla="*/ 0 h 17"/>
                    <a:gd name="T6" fmla="*/ 95 w 96"/>
                    <a:gd name="T7" fmla="*/ 16 h 17"/>
                    <a:gd name="T8" fmla="*/ 0 w 96"/>
                    <a:gd name="T9" fmla="*/ 16 h 17"/>
                    <a:gd name="T10" fmla="*/ 0 w 96"/>
                    <a:gd name="T11" fmla="*/ 0 h 17"/>
                    <a:gd name="T12" fmla="*/ 31 w 96"/>
                    <a:gd name="T13" fmla="*/ 0 h 17"/>
                    <a:gd name="T14" fmla="*/ 31 w 96"/>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 h="17">
                      <a:moveTo>
                        <a:pt x="31" y="0"/>
                      </a:moveTo>
                      <a:lnTo>
                        <a:pt x="63" y="0"/>
                      </a:lnTo>
                      <a:lnTo>
                        <a:pt x="95" y="0"/>
                      </a:lnTo>
                      <a:lnTo>
                        <a:pt x="95" y="16"/>
                      </a:lnTo>
                      <a:lnTo>
                        <a:pt x="0" y="16"/>
                      </a:lnTo>
                      <a:lnTo>
                        <a:pt x="0" y="0"/>
                      </a:lnTo>
                      <a:lnTo>
                        <a:pt x="31"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7" name="Freeform 415">
                  <a:extLst>
                    <a:ext uri="{FF2B5EF4-FFF2-40B4-BE49-F238E27FC236}">
                      <a16:creationId xmlns:a16="http://schemas.microsoft.com/office/drawing/2014/main" id="{5066FB5E-3782-22CE-9861-8539CD27AE90}"/>
                    </a:ext>
                  </a:extLst>
                </p:cNvPr>
                <p:cNvSpPr>
                  <a:spLocks/>
                </p:cNvSpPr>
                <p:nvPr/>
              </p:nvSpPr>
              <p:spPr bwMode="auto">
                <a:xfrm>
                  <a:off x="1969" y="1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8" name="Freeform 416">
                  <a:extLst>
                    <a:ext uri="{FF2B5EF4-FFF2-40B4-BE49-F238E27FC236}">
                      <a16:creationId xmlns:a16="http://schemas.microsoft.com/office/drawing/2014/main" id="{6C423B1E-408B-C236-8DF7-164EE1A36ACC}"/>
                    </a:ext>
                  </a:extLst>
                </p:cNvPr>
                <p:cNvSpPr>
                  <a:spLocks/>
                </p:cNvSpPr>
                <p:nvPr/>
              </p:nvSpPr>
              <p:spPr bwMode="auto">
                <a:xfrm>
                  <a:off x="1977" y="1530"/>
                  <a:ext cx="56" cy="17"/>
                </a:xfrm>
                <a:custGeom>
                  <a:avLst/>
                  <a:gdLst>
                    <a:gd name="T0" fmla="*/ 15 w 56"/>
                    <a:gd name="T1" fmla="*/ 0 h 17"/>
                    <a:gd name="T2" fmla="*/ 39 w 56"/>
                    <a:gd name="T3" fmla="*/ 0 h 17"/>
                    <a:gd name="T4" fmla="*/ 55 w 56"/>
                    <a:gd name="T5" fmla="*/ 16 h 17"/>
                    <a:gd name="T6" fmla="*/ 0 w 56"/>
                    <a:gd name="T7" fmla="*/ 16 h 17"/>
                    <a:gd name="T8" fmla="*/ 15 w 5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7">
                      <a:moveTo>
                        <a:pt x="15" y="0"/>
                      </a:moveTo>
                      <a:lnTo>
                        <a:pt x="39" y="0"/>
                      </a:lnTo>
                      <a:lnTo>
                        <a:pt x="55" y="16"/>
                      </a:lnTo>
                      <a:lnTo>
                        <a:pt x="0" y="16"/>
                      </a:lnTo>
                      <a:lnTo>
                        <a:pt x="15"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9" name="Freeform 417">
                  <a:extLst>
                    <a:ext uri="{FF2B5EF4-FFF2-40B4-BE49-F238E27FC236}">
                      <a16:creationId xmlns:a16="http://schemas.microsoft.com/office/drawing/2014/main" id="{6FD16980-A1E1-032B-743D-1CC46C60FD2E}"/>
                    </a:ext>
                  </a:extLst>
                </p:cNvPr>
                <p:cNvSpPr>
                  <a:spLocks/>
                </p:cNvSpPr>
                <p:nvPr/>
              </p:nvSpPr>
              <p:spPr bwMode="auto">
                <a:xfrm>
                  <a:off x="2032" y="1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150" name="Group 418">
                  <a:extLst>
                    <a:ext uri="{FF2B5EF4-FFF2-40B4-BE49-F238E27FC236}">
                      <a16:creationId xmlns:a16="http://schemas.microsoft.com/office/drawing/2014/main" id="{86681D1D-000F-96EE-A7DA-E4500443F64C}"/>
                    </a:ext>
                  </a:extLst>
                </p:cNvPr>
                <p:cNvGrpSpPr>
                  <a:grpSpLocks/>
                </p:cNvGrpSpPr>
                <p:nvPr/>
              </p:nvGrpSpPr>
              <p:grpSpPr bwMode="auto">
                <a:xfrm>
                  <a:off x="2040" y="1466"/>
                  <a:ext cx="33" cy="17"/>
                  <a:chOff x="2040" y="1466"/>
                  <a:chExt cx="33" cy="17"/>
                </a:xfrm>
              </p:grpSpPr>
              <p:sp>
                <p:nvSpPr>
                  <p:cNvPr id="29154" name="Oval 419">
                    <a:extLst>
                      <a:ext uri="{FF2B5EF4-FFF2-40B4-BE49-F238E27FC236}">
                        <a16:creationId xmlns:a16="http://schemas.microsoft.com/office/drawing/2014/main" id="{8D28B25D-FEEB-4AF2-15D4-2330D9421FB1}"/>
                      </a:ext>
                    </a:extLst>
                  </p:cNvPr>
                  <p:cNvSpPr>
                    <a:spLocks noChangeArrowheads="1"/>
                  </p:cNvSpPr>
                  <p:nvPr/>
                </p:nvSpPr>
                <p:spPr bwMode="auto">
                  <a:xfrm>
                    <a:off x="2044" y="1470"/>
                    <a:ext cx="8" cy="8"/>
                  </a:xfrm>
                  <a:prstGeom prst="ellipse">
                    <a:avLst/>
                  </a:prstGeom>
                  <a:solidFill>
                    <a:srgbClr val="202020"/>
                  </a:solidFill>
                  <a:ln w="12700">
                    <a:solidFill>
                      <a:srgbClr val="20202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155" name="Freeform 420">
                    <a:extLst>
                      <a:ext uri="{FF2B5EF4-FFF2-40B4-BE49-F238E27FC236}">
                        <a16:creationId xmlns:a16="http://schemas.microsoft.com/office/drawing/2014/main" id="{4CD4FB30-249D-C663-225A-C65639D82773}"/>
                      </a:ext>
                    </a:extLst>
                  </p:cNvPr>
                  <p:cNvSpPr>
                    <a:spLocks/>
                  </p:cNvSpPr>
                  <p:nvPr/>
                </p:nvSpPr>
                <p:spPr bwMode="auto">
                  <a:xfrm>
                    <a:off x="2040" y="1466"/>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20202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51" name="Group 421">
                  <a:extLst>
                    <a:ext uri="{FF2B5EF4-FFF2-40B4-BE49-F238E27FC236}">
                      <a16:creationId xmlns:a16="http://schemas.microsoft.com/office/drawing/2014/main" id="{6C1CF882-A23F-777B-2D82-A03750A99101}"/>
                    </a:ext>
                  </a:extLst>
                </p:cNvPr>
                <p:cNvGrpSpPr>
                  <a:grpSpLocks/>
                </p:cNvGrpSpPr>
                <p:nvPr/>
              </p:nvGrpSpPr>
              <p:grpSpPr bwMode="auto">
                <a:xfrm>
                  <a:off x="2040" y="1466"/>
                  <a:ext cx="33" cy="17"/>
                  <a:chOff x="2040" y="1466"/>
                  <a:chExt cx="33" cy="17"/>
                </a:xfrm>
              </p:grpSpPr>
              <p:sp>
                <p:nvSpPr>
                  <p:cNvPr id="29152" name="Oval 422">
                    <a:extLst>
                      <a:ext uri="{FF2B5EF4-FFF2-40B4-BE49-F238E27FC236}">
                        <a16:creationId xmlns:a16="http://schemas.microsoft.com/office/drawing/2014/main" id="{FEE6190B-3747-2B76-22BB-B233105128C4}"/>
                      </a:ext>
                    </a:extLst>
                  </p:cNvPr>
                  <p:cNvSpPr>
                    <a:spLocks noChangeArrowheads="1"/>
                  </p:cNvSpPr>
                  <p:nvPr/>
                </p:nvSpPr>
                <p:spPr bwMode="auto">
                  <a:xfrm>
                    <a:off x="2040" y="1466"/>
                    <a:ext cx="16" cy="16"/>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153" name="Freeform 423">
                    <a:extLst>
                      <a:ext uri="{FF2B5EF4-FFF2-40B4-BE49-F238E27FC236}">
                        <a16:creationId xmlns:a16="http://schemas.microsoft.com/office/drawing/2014/main" id="{E0D70D2E-7C9C-E4AD-57F0-A9622410A74E}"/>
                      </a:ext>
                    </a:extLst>
                  </p:cNvPr>
                  <p:cNvSpPr>
                    <a:spLocks/>
                  </p:cNvSpPr>
                  <p:nvPr/>
                </p:nvSpPr>
                <p:spPr bwMode="auto">
                  <a:xfrm>
                    <a:off x="2040" y="1466"/>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29099" name="Group 424">
              <a:extLst>
                <a:ext uri="{FF2B5EF4-FFF2-40B4-BE49-F238E27FC236}">
                  <a16:creationId xmlns:a16="http://schemas.microsoft.com/office/drawing/2014/main" id="{4F41AC4A-F86D-4E75-59B7-F8265BA1AEC8}"/>
                </a:ext>
              </a:extLst>
            </p:cNvPr>
            <p:cNvGrpSpPr>
              <a:grpSpLocks/>
            </p:cNvGrpSpPr>
            <p:nvPr/>
          </p:nvGrpSpPr>
          <p:grpSpPr bwMode="auto">
            <a:xfrm>
              <a:off x="1905" y="1346"/>
              <a:ext cx="200" cy="17"/>
              <a:chOff x="1905" y="1346"/>
              <a:chExt cx="200" cy="17"/>
            </a:xfrm>
          </p:grpSpPr>
          <p:grpSp>
            <p:nvGrpSpPr>
              <p:cNvPr id="29100" name="Group 425">
                <a:extLst>
                  <a:ext uri="{FF2B5EF4-FFF2-40B4-BE49-F238E27FC236}">
                    <a16:creationId xmlns:a16="http://schemas.microsoft.com/office/drawing/2014/main" id="{D05E0152-4333-716B-060D-8EE5A7CF6FBD}"/>
                  </a:ext>
                </a:extLst>
              </p:cNvPr>
              <p:cNvGrpSpPr>
                <a:grpSpLocks/>
              </p:cNvGrpSpPr>
              <p:nvPr/>
            </p:nvGrpSpPr>
            <p:grpSpPr bwMode="auto">
              <a:xfrm>
                <a:off x="1929" y="1346"/>
                <a:ext cx="160" cy="17"/>
                <a:chOff x="1929" y="1346"/>
                <a:chExt cx="160" cy="17"/>
              </a:xfrm>
            </p:grpSpPr>
            <p:sp>
              <p:nvSpPr>
                <p:cNvPr id="29102" name="Freeform 426">
                  <a:extLst>
                    <a:ext uri="{FF2B5EF4-FFF2-40B4-BE49-F238E27FC236}">
                      <a16:creationId xmlns:a16="http://schemas.microsoft.com/office/drawing/2014/main" id="{5589392A-F7A3-27A7-6287-467E5896C0BA}"/>
                    </a:ext>
                  </a:extLst>
                </p:cNvPr>
                <p:cNvSpPr>
                  <a:spLocks/>
                </p:cNvSpPr>
                <p:nvPr/>
              </p:nvSpPr>
              <p:spPr bwMode="auto">
                <a:xfrm>
                  <a:off x="1929"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03" name="Freeform 427">
                  <a:extLst>
                    <a:ext uri="{FF2B5EF4-FFF2-40B4-BE49-F238E27FC236}">
                      <a16:creationId xmlns:a16="http://schemas.microsoft.com/office/drawing/2014/main" id="{A75E9580-4D1F-11E8-E3D4-318C5AF50A0C}"/>
                    </a:ext>
                  </a:extLst>
                </p:cNvPr>
                <p:cNvSpPr>
                  <a:spLocks/>
                </p:cNvSpPr>
                <p:nvPr/>
              </p:nvSpPr>
              <p:spPr bwMode="auto">
                <a:xfrm>
                  <a:off x="1929"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04" name="Freeform 428">
                  <a:extLst>
                    <a:ext uri="{FF2B5EF4-FFF2-40B4-BE49-F238E27FC236}">
                      <a16:creationId xmlns:a16="http://schemas.microsoft.com/office/drawing/2014/main" id="{0EFD8B54-4FDB-9BBF-4946-639EBFCC44AD}"/>
                    </a:ext>
                  </a:extLst>
                </p:cNvPr>
                <p:cNvSpPr>
                  <a:spLocks/>
                </p:cNvSpPr>
                <p:nvPr/>
              </p:nvSpPr>
              <p:spPr bwMode="auto">
                <a:xfrm>
                  <a:off x="1937"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05" name="Freeform 429">
                  <a:extLst>
                    <a:ext uri="{FF2B5EF4-FFF2-40B4-BE49-F238E27FC236}">
                      <a16:creationId xmlns:a16="http://schemas.microsoft.com/office/drawing/2014/main" id="{C8C1FB82-C528-1C0D-636A-37A26C144CB8}"/>
                    </a:ext>
                  </a:extLst>
                </p:cNvPr>
                <p:cNvSpPr>
                  <a:spLocks/>
                </p:cNvSpPr>
                <p:nvPr/>
              </p:nvSpPr>
              <p:spPr bwMode="auto">
                <a:xfrm>
                  <a:off x="1945"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106" name="Group 430">
                  <a:extLst>
                    <a:ext uri="{FF2B5EF4-FFF2-40B4-BE49-F238E27FC236}">
                      <a16:creationId xmlns:a16="http://schemas.microsoft.com/office/drawing/2014/main" id="{0A30218C-8551-C651-2712-BF7878E8FBBA}"/>
                    </a:ext>
                  </a:extLst>
                </p:cNvPr>
                <p:cNvGrpSpPr>
                  <a:grpSpLocks/>
                </p:cNvGrpSpPr>
                <p:nvPr/>
              </p:nvGrpSpPr>
              <p:grpSpPr bwMode="auto">
                <a:xfrm>
                  <a:off x="1945" y="1346"/>
                  <a:ext cx="33" cy="17"/>
                  <a:chOff x="1945" y="1346"/>
                  <a:chExt cx="33" cy="17"/>
                </a:xfrm>
              </p:grpSpPr>
              <p:sp>
                <p:nvSpPr>
                  <p:cNvPr id="29135" name="Freeform 431">
                    <a:extLst>
                      <a:ext uri="{FF2B5EF4-FFF2-40B4-BE49-F238E27FC236}">
                        <a16:creationId xmlns:a16="http://schemas.microsoft.com/office/drawing/2014/main" id="{969C89EA-F042-E750-DD74-59FFE9F48700}"/>
                      </a:ext>
                    </a:extLst>
                  </p:cNvPr>
                  <p:cNvSpPr>
                    <a:spLocks/>
                  </p:cNvSpPr>
                  <p:nvPr/>
                </p:nvSpPr>
                <p:spPr bwMode="auto">
                  <a:xfrm>
                    <a:off x="1945"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6" name="Freeform 432">
                    <a:extLst>
                      <a:ext uri="{FF2B5EF4-FFF2-40B4-BE49-F238E27FC236}">
                        <a16:creationId xmlns:a16="http://schemas.microsoft.com/office/drawing/2014/main" id="{08744CB5-F900-A441-8C0F-CBD7FC63A88E}"/>
                      </a:ext>
                    </a:extLst>
                  </p:cNvPr>
                  <p:cNvSpPr>
                    <a:spLocks/>
                  </p:cNvSpPr>
                  <p:nvPr/>
                </p:nvSpPr>
                <p:spPr bwMode="auto">
                  <a:xfrm>
                    <a:off x="1953"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7" name="Freeform 433">
                    <a:extLst>
                      <a:ext uri="{FF2B5EF4-FFF2-40B4-BE49-F238E27FC236}">
                        <a16:creationId xmlns:a16="http://schemas.microsoft.com/office/drawing/2014/main" id="{325D0DFB-1D6D-BF57-B966-0BADA24311A0}"/>
                      </a:ext>
                    </a:extLst>
                  </p:cNvPr>
                  <p:cNvSpPr>
                    <a:spLocks/>
                  </p:cNvSpPr>
                  <p:nvPr/>
                </p:nvSpPr>
                <p:spPr bwMode="auto">
                  <a:xfrm>
                    <a:off x="1961"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8" name="Freeform 434">
                    <a:extLst>
                      <a:ext uri="{FF2B5EF4-FFF2-40B4-BE49-F238E27FC236}">
                        <a16:creationId xmlns:a16="http://schemas.microsoft.com/office/drawing/2014/main" id="{F90C8A62-5D07-5ED7-C065-C0B8DD590290}"/>
                      </a:ext>
                    </a:extLst>
                  </p:cNvPr>
                  <p:cNvSpPr>
                    <a:spLocks/>
                  </p:cNvSpPr>
                  <p:nvPr/>
                </p:nvSpPr>
                <p:spPr bwMode="auto">
                  <a:xfrm>
                    <a:off x="1961"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07" name="Group 435">
                  <a:extLst>
                    <a:ext uri="{FF2B5EF4-FFF2-40B4-BE49-F238E27FC236}">
                      <a16:creationId xmlns:a16="http://schemas.microsoft.com/office/drawing/2014/main" id="{476ACB7F-0B08-8DCD-810C-B4D9DFAF3C13}"/>
                    </a:ext>
                  </a:extLst>
                </p:cNvPr>
                <p:cNvGrpSpPr>
                  <a:grpSpLocks/>
                </p:cNvGrpSpPr>
                <p:nvPr/>
              </p:nvGrpSpPr>
              <p:grpSpPr bwMode="auto">
                <a:xfrm>
                  <a:off x="1969" y="1346"/>
                  <a:ext cx="48" cy="17"/>
                  <a:chOff x="1969" y="1346"/>
                  <a:chExt cx="48" cy="17"/>
                </a:xfrm>
              </p:grpSpPr>
              <p:grpSp>
                <p:nvGrpSpPr>
                  <p:cNvPr id="29125" name="Group 436">
                    <a:extLst>
                      <a:ext uri="{FF2B5EF4-FFF2-40B4-BE49-F238E27FC236}">
                        <a16:creationId xmlns:a16="http://schemas.microsoft.com/office/drawing/2014/main" id="{2B47E1E9-2197-B043-37C8-376D9A64E54F}"/>
                      </a:ext>
                    </a:extLst>
                  </p:cNvPr>
                  <p:cNvGrpSpPr>
                    <a:grpSpLocks/>
                  </p:cNvGrpSpPr>
                  <p:nvPr/>
                </p:nvGrpSpPr>
                <p:grpSpPr bwMode="auto">
                  <a:xfrm>
                    <a:off x="1969" y="1346"/>
                    <a:ext cx="32" cy="17"/>
                    <a:chOff x="1969" y="1346"/>
                    <a:chExt cx="32" cy="17"/>
                  </a:xfrm>
                </p:grpSpPr>
                <p:sp>
                  <p:nvSpPr>
                    <p:cNvPr id="29131" name="Freeform 437">
                      <a:extLst>
                        <a:ext uri="{FF2B5EF4-FFF2-40B4-BE49-F238E27FC236}">
                          <a16:creationId xmlns:a16="http://schemas.microsoft.com/office/drawing/2014/main" id="{BEE5E0BD-972C-D5B8-91C2-2AB530BAAF68}"/>
                        </a:ext>
                      </a:extLst>
                    </p:cNvPr>
                    <p:cNvSpPr>
                      <a:spLocks/>
                    </p:cNvSpPr>
                    <p:nvPr/>
                  </p:nvSpPr>
                  <p:spPr bwMode="auto">
                    <a:xfrm>
                      <a:off x="1969"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2" name="Freeform 438">
                      <a:extLst>
                        <a:ext uri="{FF2B5EF4-FFF2-40B4-BE49-F238E27FC236}">
                          <a16:creationId xmlns:a16="http://schemas.microsoft.com/office/drawing/2014/main" id="{EDB94551-A20B-7869-35AD-174C626EEF59}"/>
                        </a:ext>
                      </a:extLst>
                    </p:cNvPr>
                    <p:cNvSpPr>
                      <a:spLocks/>
                    </p:cNvSpPr>
                    <p:nvPr/>
                  </p:nvSpPr>
                  <p:spPr bwMode="auto">
                    <a:xfrm>
                      <a:off x="1977"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3" name="Freeform 439">
                      <a:extLst>
                        <a:ext uri="{FF2B5EF4-FFF2-40B4-BE49-F238E27FC236}">
                          <a16:creationId xmlns:a16="http://schemas.microsoft.com/office/drawing/2014/main" id="{004F7559-2F69-BFED-96D5-C183F7996EEC}"/>
                        </a:ext>
                      </a:extLst>
                    </p:cNvPr>
                    <p:cNvSpPr>
                      <a:spLocks/>
                    </p:cNvSpPr>
                    <p:nvPr/>
                  </p:nvSpPr>
                  <p:spPr bwMode="auto">
                    <a:xfrm>
                      <a:off x="1977"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4" name="Freeform 440">
                      <a:extLst>
                        <a:ext uri="{FF2B5EF4-FFF2-40B4-BE49-F238E27FC236}">
                          <a16:creationId xmlns:a16="http://schemas.microsoft.com/office/drawing/2014/main" id="{4AB7BF7B-9697-FA11-0FC2-DD1A97932813}"/>
                        </a:ext>
                      </a:extLst>
                    </p:cNvPr>
                    <p:cNvSpPr>
                      <a:spLocks/>
                    </p:cNvSpPr>
                    <p:nvPr/>
                  </p:nvSpPr>
                  <p:spPr bwMode="auto">
                    <a:xfrm>
                      <a:off x="1984"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26" name="Group 441">
                    <a:extLst>
                      <a:ext uri="{FF2B5EF4-FFF2-40B4-BE49-F238E27FC236}">
                        <a16:creationId xmlns:a16="http://schemas.microsoft.com/office/drawing/2014/main" id="{073D1B8B-BC70-B641-3B76-21E50BB709B7}"/>
                      </a:ext>
                    </a:extLst>
                  </p:cNvPr>
                  <p:cNvGrpSpPr>
                    <a:grpSpLocks/>
                  </p:cNvGrpSpPr>
                  <p:nvPr/>
                </p:nvGrpSpPr>
                <p:grpSpPr bwMode="auto">
                  <a:xfrm>
                    <a:off x="1992" y="1346"/>
                    <a:ext cx="25" cy="17"/>
                    <a:chOff x="1992" y="1346"/>
                    <a:chExt cx="25" cy="17"/>
                  </a:xfrm>
                </p:grpSpPr>
                <p:sp>
                  <p:nvSpPr>
                    <p:cNvPr id="29127" name="Freeform 442">
                      <a:extLst>
                        <a:ext uri="{FF2B5EF4-FFF2-40B4-BE49-F238E27FC236}">
                          <a16:creationId xmlns:a16="http://schemas.microsoft.com/office/drawing/2014/main" id="{5F92093F-1505-9C98-A188-BBA32B4BB4D5}"/>
                        </a:ext>
                      </a:extLst>
                    </p:cNvPr>
                    <p:cNvSpPr>
                      <a:spLocks/>
                    </p:cNvSpPr>
                    <p:nvPr/>
                  </p:nvSpPr>
                  <p:spPr bwMode="auto">
                    <a:xfrm>
                      <a:off x="1992"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8" name="Freeform 443">
                      <a:extLst>
                        <a:ext uri="{FF2B5EF4-FFF2-40B4-BE49-F238E27FC236}">
                          <a16:creationId xmlns:a16="http://schemas.microsoft.com/office/drawing/2014/main" id="{1E9AFB09-A895-5B88-C649-DF00B046E3E1}"/>
                        </a:ext>
                      </a:extLst>
                    </p:cNvPr>
                    <p:cNvSpPr>
                      <a:spLocks/>
                    </p:cNvSpPr>
                    <p:nvPr/>
                  </p:nvSpPr>
                  <p:spPr bwMode="auto">
                    <a:xfrm>
                      <a:off x="1992"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9" name="Freeform 444">
                      <a:extLst>
                        <a:ext uri="{FF2B5EF4-FFF2-40B4-BE49-F238E27FC236}">
                          <a16:creationId xmlns:a16="http://schemas.microsoft.com/office/drawing/2014/main" id="{24234B3A-D180-26E7-E81D-D18DB7F27E13}"/>
                        </a:ext>
                      </a:extLst>
                    </p:cNvPr>
                    <p:cNvSpPr>
                      <a:spLocks/>
                    </p:cNvSpPr>
                    <p:nvPr/>
                  </p:nvSpPr>
                  <p:spPr bwMode="auto">
                    <a:xfrm>
                      <a:off x="2000"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0" name="Freeform 445">
                      <a:extLst>
                        <a:ext uri="{FF2B5EF4-FFF2-40B4-BE49-F238E27FC236}">
                          <a16:creationId xmlns:a16="http://schemas.microsoft.com/office/drawing/2014/main" id="{ADCC5AFE-8A7C-2ADC-3CB9-84510F5D1534}"/>
                        </a:ext>
                      </a:extLst>
                    </p:cNvPr>
                    <p:cNvSpPr>
                      <a:spLocks/>
                    </p:cNvSpPr>
                    <p:nvPr/>
                  </p:nvSpPr>
                  <p:spPr bwMode="auto">
                    <a:xfrm>
                      <a:off x="2008"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108" name="Group 446">
                  <a:extLst>
                    <a:ext uri="{FF2B5EF4-FFF2-40B4-BE49-F238E27FC236}">
                      <a16:creationId xmlns:a16="http://schemas.microsoft.com/office/drawing/2014/main" id="{09F76976-A968-4200-5976-FD37F176D7E6}"/>
                    </a:ext>
                  </a:extLst>
                </p:cNvPr>
                <p:cNvGrpSpPr>
                  <a:grpSpLocks/>
                </p:cNvGrpSpPr>
                <p:nvPr/>
              </p:nvGrpSpPr>
              <p:grpSpPr bwMode="auto">
                <a:xfrm>
                  <a:off x="2008" y="1346"/>
                  <a:ext cx="57" cy="17"/>
                  <a:chOff x="2008" y="1346"/>
                  <a:chExt cx="57" cy="17"/>
                </a:xfrm>
              </p:grpSpPr>
              <p:grpSp>
                <p:nvGrpSpPr>
                  <p:cNvPr id="29115" name="Group 447">
                    <a:extLst>
                      <a:ext uri="{FF2B5EF4-FFF2-40B4-BE49-F238E27FC236}">
                        <a16:creationId xmlns:a16="http://schemas.microsoft.com/office/drawing/2014/main" id="{279E616A-991A-DBCA-32D6-155ADD318F76}"/>
                      </a:ext>
                    </a:extLst>
                  </p:cNvPr>
                  <p:cNvGrpSpPr>
                    <a:grpSpLocks/>
                  </p:cNvGrpSpPr>
                  <p:nvPr/>
                </p:nvGrpSpPr>
                <p:grpSpPr bwMode="auto">
                  <a:xfrm>
                    <a:off x="2008" y="1346"/>
                    <a:ext cx="33" cy="17"/>
                    <a:chOff x="2008" y="1346"/>
                    <a:chExt cx="33" cy="17"/>
                  </a:xfrm>
                </p:grpSpPr>
                <p:sp>
                  <p:nvSpPr>
                    <p:cNvPr id="29121" name="Freeform 448">
                      <a:extLst>
                        <a:ext uri="{FF2B5EF4-FFF2-40B4-BE49-F238E27FC236}">
                          <a16:creationId xmlns:a16="http://schemas.microsoft.com/office/drawing/2014/main" id="{AE346CDD-0AC2-7CA7-919C-B0B35554D2BD}"/>
                        </a:ext>
                      </a:extLst>
                    </p:cNvPr>
                    <p:cNvSpPr>
                      <a:spLocks/>
                    </p:cNvSpPr>
                    <p:nvPr/>
                  </p:nvSpPr>
                  <p:spPr bwMode="auto">
                    <a:xfrm>
                      <a:off x="2008"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2" name="Freeform 449">
                      <a:extLst>
                        <a:ext uri="{FF2B5EF4-FFF2-40B4-BE49-F238E27FC236}">
                          <a16:creationId xmlns:a16="http://schemas.microsoft.com/office/drawing/2014/main" id="{09D50A95-E22F-F58F-8D1C-2C3A54448E9C}"/>
                        </a:ext>
                      </a:extLst>
                    </p:cNvPr>
                    <p:cNvSpPr>
                      <a:spLocks/>
                    </p:cNvSpPr>
                    <p:nvPr/>
                  </p:nvSpPr>
                  <p:spPr bwMode="auto">
                    <a:xfrm>
                      <a:off x="2016"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3" name="Freeform 450">
                      <a:extLst>
                        <a:ext uri="{FF2B5EF4-FFF2-40B4-BE49-F238E27FC236}">
                          <a16:creationId xmlns:a16="http://schemas.microsoft.com/office/drawing/2014/main" id="{A3549B5D-87ED-0C92-ABB4-C26F2A79C95C}"/>
                        </a:ext>
                      </a:extLst>
                    </p:cNvPr>
                    <p:cNvSpPr>
                      <a:spLocks/>
                    </p:cNvSpPr>
                    <p:nvPr/>
                  </p:nvSpPr>
                  <p:spPr bwMode="auto">
                    <a:xfrm>
                      <a:off x="2024"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4" name="Freeform 451">
                      <a:extLst>
                        <a:ext uri="{FF2B5EF4-FFF2-40B4-BE49-F238E27FC236}">
                          <a16:creationId xmlns:a16="http://schemas.microsoft.com/office/drawing/2014/main" id="{60492C95-C6E2-C13F-0255-741028F58837}"/>
                        </a:ext>
                      </a:extLst>
                    </p:cNvPr>
                    <p:cNvSpPr>
                      <a:spLocks/>
                    </p:cNvSpPr>
                    <p:nvPr/>
                  </p:nvSpPr>
                  <p:spPr bwMode="auto">
                    <a:xfrm>
                      <a:off x="2024"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16" name="Group 452">
                    <a:extLst>
                      <a:ext uri="{FF2B5EF4-FFF2-40B4-BE49-F238E27FC236}">
                        <a16:creationId xmlns:a16="http://schemas.microsoft.com/office/drawing/2014/main" id="{965BD977-9466-EBA1-C75A-36BE5DE55929}"/>
                      </a:ext>
                    </a:extLst>
                  </p:cNvPr>
                  <p:cNvGrpSpPr>
                    <a:grpSpLocks/>
                  </p:cNvGrpSpPr>
                  <p:nvPr/>
                </p:nvGrpSpPr>
                <p:grpSpPr bwMode="auto">
                  <a:xfrm>
                    <a:off x="2032" y="1346"/>
                    <a:ext cx="33" cy="17"/>
                    <a:chOff x="2032" y="1346"/>
                    <a:chExt cx="33" cy="17"/>
                  </a:xfrm>
                </p:grpSpPr>
                <p:sp>
                  <p:nvSpPr>
                    <p:cNvPr id="29117" name="Freeform 453">
                      <a:extLst>
                        <a:ext uri="{FF2B5EF4-FFF2-40B4-BE49-F238E27FC236}">
                          <a16:creationId xmlns:a16="http://schemas.microsoft.com/office/drawing/2014/main" id="{314E15B5-9A20-31B4-F033-B548A9F05C6E}"/>
                        </a:ext>
                      </a:extLst>
                    </p:cNvPr>
                    <p:cNvSpPr>
                      <a:spLocks/>
                    </p:cNvSpPr>
                    <p:nvPr/>
                  </p:nvSpPr>
                  <p:spPr bwMode="auto">
                    <a:xfrm>
                      <a:off x="2032"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8" name="Freeform 454">
                      <a:extLst>
                        <a:ext uri="{FF2B5EF4-FFF2-40B4-BE49-F238E27FC236}">
                          <a16:creationId xmlns:a16="http://schemas.microsoft.com/office/drawing/2014/main" id="{93FDB58B-3F5E-C6C8-D8E2-557CD098228A}"/>
                        </a:ext>
                      </a:extLst>
                    </p:cNvPr>
                    <p:cNvSpPr>
                      <a:spLocks/>
                    </p:cNvSpPr>
                    <p:nvPr/>
                  </p:nvSpPr>
                  <p:spPr bwMode="auto">
                    <a:xfrm>
                      <a:off x="2040"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9" name="Freeform 455">
                      <a:extLst>
                        <a:ext uri="{FF2B5EF4-FFF2-40B4-BE49-F238E27FC236}">
                          <a16:creationId xmlns:a16="http://schemas.microsoft.com/office/drawing/2014/main" id="{A088F14E-E497-A2B3-F875-790E2640D7D9}"/>
                        </a:ext>
                      </a:extLst>
                    </p:cNvPr>
                    <p:cNvSpPr>
                      <a:spLocks/>
                    </p:cNvSpPr>
                    <p:nvPr/>
                  </p:nvSpPr>
                  <p:spPr bwMode="auto">
                    <a:xfrm>
                      <a:off x="2040"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0" name="Freeform 456">
                      <a:extLst>
                        <a:ext uri="{FF2B5EF4-FFF2-40B4-BE49-F238E27FC236}">
                          <a16:creationId xmlns:a16="http://schemas.microsoft.com/office/drawing/2014/main" id="{73B9F460-48C6-C664-100D-2C32B425D3D2}"/>
                        </a:ext>
                      </a:extLst>
                    </p:cNvPr>
                    <p:cNvSpPr>
                      <a:spLocks/>
                    </p:cNvSpPr>
                    <p:nvPr/>
                  </p:nvSpPr>
                  <p:spPr bwMode="auto">
                    <a:xfrm>
                      <a:off x="2048"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109" name="Group 457">
                  <a:extLst>
                    <a:ext uri="{FF2B5EF4-FFF2-40B4-BE49-F238E27FC236}">
                      <a16:creationId xmlns:a16="http://schemas.microsoft.com/office/drawing/2014/main" id="{93AF37E2-F4A1-0E03-7752-51B54AAAFD86}"/>
                    </a:ext>
                  </a:extLst>
                </p:cNvPr>
                <p:cNvGrpSpPr>
                  <a:grpSpLocks/>
                </p:cNvGrpSpPr>
                <p:nvPr/>
              </p:nvGrpSpPr>
              <p:grpSpPr bwMode="auto">
                <a:xfrm>
                  <a:off x="2056" y="1346"/>
                  <a:ext cx="25" cy="17"/>
                  <a:chOff x="2056" y="1346"/>
                  <a:chExt cx="25" cy="17"/>
                </a:xfrm>
              </p:grpSpPr>
              <p:sp>
                <p:nvSpPr>
                  <p:cNvPr id="29111" name="Freeform 458">
                    <a:extLst>
                      <a:ext uri="{FF2B5EF4-FFF2-40B4-BE49-F238E27FC236}">
                        <a16:creationId xmlns:a16="http://schemas.microsoft.com/office/drawing/2014/main" id="{BCE4FC93-8203-89EC-AD8F-9656662ABA7A}"/>
                      </a:ext>
                    </a:extLst>
                  </p:cNvPr>
                  <p:cNvSpPr>
                    <a:spLocks/>
                  </p:cNvSpPr>
                  <p:nvPr/>
                </p:nvSpPr>
                <p:spPr bwMode="auto">
                  <a:xfrm>
                    <a:off x="2056"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2" name="Freeform 459">
                    <a:extLst>
                      <a:ext uri="{FF2B5EF4-FFF2-40B4-BE49-F238E27FC236}">
                        <a16:creationId xmlns:a16="http://schemas.microsoft.com/office/drawing/2014/main" id="{2A7E0854-9BE7-C5AA-D42A-A48EA8E70B85}"/>
                      </a:ext>
                    </a:extLst>
                  </p:cNvPr>
                  <p:cNvSpPr>
                    <a:spLocks/>
                  </p:cNvSpPr>
                  <p:nvPr/>
                </p:nvSpPr>
                <p:spPr bwMode="auto">
                  <a:xfrm>
                    <a:off x="2056"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3" name="Freeform 460">
                    <a:extLst>
                      <a:ext uri="{FF2B5EF4-FFF2-40B4-BE49-F238E27FC236}">
                        <a16:creationId xmlns:a16="http://schemas.microsoft.com/office/drawing/2014/main" id="{9F8FBDE6-1EE9-F70C-3D6A-2085B0E2D489}"/>
                      </a:ext>
                    </a:extLst>
                  </p:cNvPr>
                  <p:cNvSpPr>
                    <a:spLocks/>
                  </p:cNvSpPr>
                  <p:nvPr/>
                </p:nvSpPr>
                <p:spPr bwMode="auto">
                  <a:xfrm>
                    <a:off x="2064"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14" name="Freeform 461">
                    <a:extLst>
                      <a:ext uri="{FF2B5EF4-FFF2-40B4-BE49-F238E27FC236}">
                        <a16:creationId xmlns:a16="http://schemas.microsoft.com/office/drawing/2014/main" id="{40C8C5B1-D634-068B-AD66-332792081EA1}"/>
                      </a:ext>
                    </a:extLst>
                  </p:cNvPr>
                  <p:cNvSpPr>
                    <a:spLocks/>
                  </p:cNvSpPr>
                  <p:nvPr/>
                </p:nvSpPr>
                <p:spPr bwMode="auto">
                  <a:xfrm>
                    <a:off x="2072" y="1346"/>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110" name="Freeform 462">
                  <a:extLst>
                    <a:ext uri="{FF2B5EF4-FFF2-40B4-BE49-F238E27FC236}">
                      <a16:creationId xmlns:a16="http://schemas.microsoft.com/office/drawing/2014/main" id="{4D1E85F9-389B-E0A8-33A1-59BAA4E6FAC0}"/>
                    </a:ext>
                  </a:extLst>
                </p:cNvPr>
                <p:cNvSpPr>
                  <a:spLocks/>
                </p:cNvSpPr>
                <p:nvPr/>
              </p:nvSpPr>
              <p:spPr bwMode="auto">
                <a:xfrm>
                  <a:off x="2072" y="134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101" name="Freeform 463">
                <a:extLst>
                  <a:ext uri="{FF2B5EF4-FFF2-40B4-BE49-F238E27FC236}">
                    <a16:creationId xmlns:a16="http://schemas.microsoft.com/office/drawing/2014/main" id="{5B927EC4-9B9C-FD24-8AA4-BBEA4FE8994C}"/>
                  </a:ext>
                </a:extLst>
              </p:cNvPr>
              <p:cNvSpPr>
                <a:spLocks/>
              </p:cNvSpPr>
              <p:nvPr/>
            </p:nvSpPr>
            <p:spPr bwMode="auto">
              <a:xfrm>
                <a:off x="1905" y="1346"/>
                <a:ext cx="200" cy="17"/>
              </a:xfrm>
              <a:custGeom>
                <a:avLst/>
                <a:gdLst>
                  <a:gd name="T0" fmla="*/ 0 w 200"/>
                  <a:gd name="T1" fmla="*/ 0 h 17"/>
                  <a:gd name="T2" fmla="*/ 199 w 200"/>
                  <a:gd name="T3" fmla="*/ 0 h 17"/>
                  <a:gd name="T4" fmla="*/ 199 w 200"/>
                  <a:gd name="T5" fmla="*/ 16 h 17"/>
                  <a:gd name="T6" fmla="*/ 0 w 200"/>
                  <a:gd name="T7" fmla="*/ 16 h 17"/>
                  <a:gd name="T8" fmla="*/ 0 w 20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17">
                    <a:moveTo>
                      <a:pt x="0" y="0"/>
                    </a:moveTo>
                    <a:lnTo>
                      <a:pt x="199" y="0"/>
                    </a:lnTo>
                    <a:lnTo>
                      <a:pt x="199"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691" name="Group 464">
            <a:extLst>
              <a:ext uri="{FF2B5EF4-FFF2-40B4-BE49-F238E27FC236}">
                <a16:creationId xmlns:a16="http://schemas.microsoft.com/office/drawing/2014/main" id="{723241E2-3561-13B2-32A2-58D1C2737D7D}"/>
              </a:ext>
            </a:extLst>
          </p:cNvPr>
          <p:cNvGrpSpPr>
            <a:grpSpLocks/>
          </p:cNvGrpSpPr>
          <p:nvPr/>
        </p:nvGrpSpPr>
        <p:grpSpPr bwMode="auto">
          <a:xfrm>
            <a:off x="2009775" y="1993900"/>
            <a:ext cx="407988" cy="1077913"/>
            <a:chOff x="1170" y="1329"/>
            <a:chExt cx="257" cy="679"/>
          </a:xfrm>
        </p:grpSpPr>
        <p:grpSp>
          <p:nvGrpSpPr>
            <p:cNvPr id="28905" name="Group 465">
              <a:extLst>
                <a:ext uri="{FF2B5EF4-FFF2-40B4-BE49-F238E27FC236}">
                  <a16:creationId xmlns:a16="http://schemas.microsoft.com/office/drawing/2014/main" id="{DBD65E25-916A-F80E-6F0A-804968B7979B}"/>
                </a:ext>
              </a:extLst>
            </p:cNvPr>
            <p:cNvGrpSpPr>
              <a:grpSpLocks/>
            </p:cNvGrpSpPr>
            <p:nvPr/>
          </p:nvGrpSpPr>
          <p:grpSpPr bwMode="auto">
            <a:xfrm>
              <a:off x="1170" y="1911"/>
              <a:ext cx="257" cy="97"/>
              <a:chOff x="1170" y="1911"/>
              <a:chExt cx="257" cy="97"/>
            </a:xfrm>
          </p:grpSpPr>
          <p:sp>
            <p:nvSpPr>
              <p:cNvPr id="29085" name="Freeform 466">
                <a:extLst>
                  <a:ext uri="{FF2B5EF4-FFF2-40B4-BE49-F238E27FC236}">
                    <a16:creationId xmlns:a16="http://schemas.microsoft.com/office/drawing/2014/main" id="{62EEA6EC-3D58-003C-E452-0B19C81E0548}"/>
                  </a:ext>
                </a:extLst>
              </p:cNvPr>
              <p:cNvSpPr>
                <a:spLocks/>
              </p:cNvSpPr>
              <p:nvPr/>
            </p:nvSpPr>
            <p:spPr bwMode="auto">
              <a:xfrm>
                <a:off x="1170" y="1911"/>
                <a:ext cx="41" cy="97"/>
              </a:xfrm>
              <a:custGeom>
                <a:avLst/>
                <a:gdLst>
                  <a:gd name="T0" fmla="*/ 40 w 41"/>
                  <a:gd name="T1" fmla="*/ 72 h 97"/>
                  <a:gd name="T2" fmla="*/ 0 w 41"/>
                  <a:gd name="T3" fmla="*/ 96 h 97"/>
                  <a:gd name="T4" fmla="*/ 16 w 41"/>
                  <a:gd name="T5" fmla="*/ 16 h 97"/>
                  <a:gd name="T6" fmla="*/ 40 w 41"/>
                  <a:gd name="T7" fmla="*/ 0 h 97"/>
                  <a:gd name="T8" fmla="*/ 40 w 41"/>
                  <a:gd name="T9" fmla="*/ 7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40" y="72"/>
                    </a:moveTo>
                    <a:lnTo>
                      <a:pt x="0" y="96"/>
                    </a:lnTo>
                    <a:lnTo>
                      <a:pt x="16" y="16"/>
                    </a:lnTo>
                    <a:lnTo>
                      <a:pt x="40" y="0"/>
                    </a:lnTo>
                    <a:lnTo>
                      <a:pt x="40" y="72"/>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6" name="Freeform 467">
                <a:extLst>
                  <a:ext uri="{FF2B5EF4-FFF2-40B4-BE49-F238E27FC236}">
                    <a16:creationId xmlns:a16="http://schemas.microsoft.com/office/drawing/2014/main" id="{B6172EB7-7120-275A-B5BD-7573816EAF7B}"/>
                  </a:ext>
                </a:extLst>
              </p:cNvPr>
              <p:cNvSpPr>
                <a:spLocks/>
              </p:cNvSpPr>
              <p:nvPr/>
            </p:nvSpPr>
            <p:spPr bwMode="auto">
              <a:xfrm>
                <a:off x="1386" y="1911"/>
                <a:ext cx="41" cy="97"/>
              </a:xfrm>
              <a:custGeom>
                <a:avLst/>
                <a:gdLst>
                  <a:gd name="T0" fmla="*/ 0 w 41"/>
                  <a:gd name="T1" fmla="*/ 64 h 97"/>
                  <a:gd name="T2" fmla="*/ 40 w 41"/>
                  <a:gd name="T3" fmla="*/ 96 h 97"/>
                  <a:gd name="T4" fmla="*/ 32 w 41"/>
                  <a:gd name="T5" fmla="*/ 16 h 97"/>
                  <a:gd name="T6" fmla="*/ 8 w 41"/>
                  <a:gd name="T7" fmla="*/ 0 h 97"/>
                  <a:gd name="T8" fmla="*/ 0 w 41"/>
                  <a:gd name="T9" fmla="*/ 6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64"/>
                    </a:moveTo>
                    <a:lnTo>
                      <a:pt x="40" y="96"/>
                    </a:lnTo>
                    <a:lnTo>
                      <a:pt x="32" y="16"/>
                    </a:lnTo>
                    <a:lnTo>
                      <a:pt x="8" y="0"/>
                    </a:lnTo>
                    <a:lnTo>
                      <a:pt x="0" y="64"/>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7" name="Freeform 468">
                <a:extLst>
                  <a:ext uri="{FF2B5EF4-FFF2-40B4-BE49-F238E27FC236}">
                    <a16:creationId xmlns:a16="http://schemas.microsoft.com/office/drawing/2014/main" id="{564FAFDD-5746-6386-059D-24ADDAC6A337}"/>
                  </a:ext>
                </a:extLst>
              </p:cNvPr>
              <p:cNvSpPr>
                <a:spLocks/>
              </p:cNvSpPr>
              <p:nvPr/>
            </p:nvSpPr>
            <p:spPr bwMode="auto">
              <a:xfrm>
                <a:off x="1170" y="1983"/>
                <a:ext cx="257" cy="25"/>
              </a:xfrm>
              <a:custGeom>
                <a:avLst/>
                <a:gdLst>
                  <a:gd name="T0" fmla="*/ 0 w 257"/>
                  <a:gd name="T1" fmla="*/ 24 h 25"/>
                  <a:gd name="T2" fmla="*/ 256 w 257"/>
                  <a:gd name="T3" fmla="*/ 24 h 25"/>
                  <a:gd name="T4" fmla="*/ 224 w 257"/>
                  <a:gd name="T5" fmla="*/ 0 h 25"/>
                  <a:gd name="T6" fmla="*/ 40 w 257"/>
                  <a:gd name="T7" fmla="*/ 0 h 25"/>
                  <a:gd name="T8" fmla="*/ 0 w 257"/>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25">
                    <a:moveTo>
                      <a:pt x="0" y="24"/>
                    </a:moveTo>
                    <a:lnTo>
                      <a:pt x="256" y="24"/>
                    </a:lnTo>
                    <a:lnTo>
                      <a:pt x="224" y="0"/>
                    </a:lnTo>
                    <a:lnTo>
                      <a:pt x="40" y="0"/>
                    </a:lnTo>
                    <a:lnTo>
                      <a:pt x="0" y="24"/>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8" name="Freeform 469">
                <a:extLst>
                  <a:ext uri="{FF2B5EF4-FFF2-40B4-BE49-F238E27FC236}">
                    <a16:creationId xmlns:a16="http://schemas.microsoft.com/office/drawing/2014/main" id="{088AADC9-4E8F-128B-5775-C7ED7F2FC884}"/>
                  </a:ext>
                </a:extLst>
              </p:cNvPr>
              <p:cNvSpPr>
                <a:spLocks/>
              </p:cNvSpPr>
              <p:nvPr/>
            </p:nvSpPr>
            <p:spPr bwMode="auto">
              <a:xfrm>
                <a:off x="1202" y="1975"/>
                <a:ext cx="201" cy="17"/>
              </a:xfrm>
              <a:custGeom>
                <a:avLst/>
                <a:gdLst>
                  <a:gd name="T0" fmla="*/ 0 w 201"/>
                  <a:gd name="T1" fmla="*/ 16 h 17"/>
                  <a:gd name="T2" fmla="*/ 8 w 201"/>
                  <a:gd name="T3" fmla="*/ 16 h 17"/>
                  <a:gd name="T4" fmla="*/ 200 w 201"/>
                  <a:gd name="T5" fmla="*/ 16 h 17"/>
                  <a:gd name="T6" fmla="*/ 200 w 201"/>
                  <a:gd name="T7" fmla="*/ 0 h 17"/>
                  <a:gd name="T8" fmla="*/ 0 w 20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16"/>
                    </a:moveTo>
                    <a:lnTo>
                      <a:pt x="8" y="16"/>
                    </a:lnTo>
                    <a:lnTo>
                      <a:pt x="200" y="16"/>
                    </a:lnTo>
                    <a:lnTo>
                      <a:pt x="20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906" name="Freeform 470">
              <a:extLst>
                <a:ext uri="{FF2B5EF4-FFF2-40B4-BE49-F238E27FC236}">
                  <a16:creationId xmlns:a16="http://schemas.microsoft.com/office/drawing/2014/main" id="{B069F61F-01C1-7CFE-FA6B-BA1909320F2B}"/>
                </a:ext>
              </a:extLst>
            </p:cNvPr>
            <p:cNvSpPr>
              <a:spLocks/>
            </p:cNvSpPr>
            <p:nvPr/>
          </p:nvSpPr>
          <p:spPr bwMode="auto">
            <a:xfrm>
              <a:off x="1202" y="1329"/>
              <a:ext cx="201" cy="655"/>
            </a:xfrm>
            <a:custGeom>
              <a:avLst/>
              <a:gdLst>
                <a:gd name="T0" fmla="*/ 0 w 201"/>
                <a:gd name="T1" fmla="*/ 0 h 655"/>
                <a:gd name="T2" fmla="*/ 200 w 201"/>
                <a:gd name="T3" fmla="*/ 0 h 655"/>
                <a:gd name="T4" fmla="*/ 200 w 201"/>
                <a:gd name="T5" fmla="*/ 654 h 655"/>
                <a:gd name="T6" fmla="*/ 0 w 201"/>
                <a:gd name="T7" fmla="*/ 654 h 655"/>
                <a:gd name="T8" fmla="*/ 0 w 201"/>
                <a:gd name="T9" fmla="*/ 0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55">
                  <a:moveTo>
                    <a:pt x="0" y="0"/>
                  </a:moveTo>
                  <a:lnTo>
                    <a:pt x="200" y="0"/>
                  </a:lnTo>
                  <a:lnTo>
                    <a:pt x="200" y="654"/>
                  </a:lnTo>
                  <a:lnTo>
                    <a:pt x="0" y="654"/>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07" name="Freeform 471">
              <a:extLst>
                <a:ext uri="{FF2B5EF4-FFF2-40B4-BE49-F238E27FC236}">
                  <a16:creationId xmlns:a16="http://schemas.microsoft.com/office/drawing/2014/main" id="{091EE676-A4FA-BBD7-ABC7-C62F8BEADC60}"/>
                </a:ext>
              </a:extLst>
            </p:cNvPr>
            <p:cNvSpPr>
              <a:spLocks/>
            </p:cNvSpPr>
            <p:nvPr/>
          </p:nvSpPr>
          <p:spPr bwMode="auto">
            <a:xfrm>
              <a:off x="1226" y="1345"/>
              <a:ext cx="153" cy="33"/>
            </a:xfrm>
            <a:custGeom>
              <a:avLst/>
              <a:gdLst>
                <a:gd name="T0" fmla="*/ 0 w 153"/>
                <a:gd name="T1" fmla="*/ 0 h 33"/>
                <a:gd name="T2" fmla="*/ 152 w 153"/>
                <a:gd name="T3" fmla="*/ 0 h 33"/>
                <a:gd name="T4" fmla="*/ 152 w 153"/>
                <a:gd name="T5" fmla="*/ 32 h 33"/>
                <a:gd name="T6" fmla="*/ 0 w 153"/>
                <a:gd name="T7" fmla="*/ 32 h 33"/>
                <a:gd name="T8" fmla="*/ 0 w 15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3">
                  <a:moveTo>
                    <a:pt x="0" y="0"/>
                  </a:moveTo>
                  <a:lnTo>
                    <a:pt x="152" y="0"/>
                  </a:lnTo>
                  <a:lnTo>
                    <a:pt x="152" y="32"/>
                  </a:lnTo>
                  <a:lnTo>
                    <a:pt x="0" y="32"/>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08" name="Freeform 472">
              <a:extLst>
                <a:ext uri="{FF2B5EF4-FFF2-40B4-BE49-F238E27FC236}">
                  <a16:creationId xmlns:a16="http://schemas.microsoft.com/office/drawing/2014/main" id="{E7DDB65A-2B36-2155-F190-64122022208F}"/>
                </a:ext>
              </a:extLst>
            </p:cNvPr>
            <p:cNvSpPr>
              <a:spLocks/>
            </p:cNvSpPr>
            <p:nvPr/>
          </p:nvSpPr>
          <p:spPr bwMode="auto">
            <a:xfrm>
              <a:off x="1226" y="1416"/>
              <a:ext cx="153" cy="25"/>
            </a:xfrm>
            <a:custGeom>
              <a:avLst/>
              <a:gdLst>
                <a:gd name="T0" fmla="*/ 0 w 153"/>
                <a:gd name="T1" fmla="*/ 0 h 25"/>
                <a:gd name="T2" fmla="*/ 152 w 153"/>
                <a:gd name="T3" fmla="*/ 0 h 25"/>
                <a:gd name="T4" fmla="*/ 152 w 153"/>
                <a:gd name="T5" fmla="*/ 24 h 25"/>
                <a:gd name="T6" fmla="*/ 0 w 153"/>
                <a:gd name="T7" fmla="*/ 24 h 25"/>
                <a:gd name="T8" fmla="*/ 0 w 15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5">
                  <a:moveTo>
                    <a:pt x="0" y="0"/>
                  </a:moveTo>
                  <a:lnTo>
                    <a:pt x="152" y="0"/>
                  </a:lnTo>
                  <a:lnTo>
                    <a:pt x="152" y="24"/>
                  </a:lnTo>
                  <a:lnTo>
                    <a:pt x="0" y="24"/>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909" name="Group 473">
              <a:extLst>
                <a:ext uri="{FF2B5EF4-FFF2-40B4-BE49-F238E27FC236}">
                  <a16:creationId xmlns:a16="http://schemas.microsoft.com/office/drawing/2014/main" id="{9802D17D-CDF1-B612-33A7-298A08851926}"/>
                </a:ext>
              </a:extLst>
            </p:cNvPr>
            <p:cNvGrpSpPr>
              <a:grpSpLocks/>
            </p:cNvGrpSpPr>
            <p:nvPr/>
          </p:nvGrpSpPr>
          <p:grpSpPr bwMode="auto">
            <a:xfrm>
              <a:off x="1226" y="1377"/>
              <a:ext cx="153" cy="40"/>
              <a:chOff x="1226" y="1377"/>
              <a:chExt cx="153" cy="40"/>
            </a:xfrm>
          </p:grpSpPr>
          <p:sp>
            <p:nvSpPr>
              <p:cNvPr id="29068" name="Freeform 474">
                <a:extLst>
                  <a:ext uri="{FF2B5EF4-FFF2-40B4-BE49-F238E27FC236}">
                    <a16:creationId xmlns:a16="http://schemas.microsoft.com/office/drawing/2014/main" id="{BFB7BD57-EE72-C82A-F01C-954CACA7BB1E}"/>
                  </a:ext>
                </a:extLst>
              </p:cNvPr>
              <p:cNvSpPr>
                <a:spLocks/>
              </p:cNvSpPr>
              <p:nvPr/>
            </p:nvSpPr>
            <p:spPr bwMode="auto">
              <a:xfrm>
                <a:off x="1226" y="1377"/>
                <a:ext cx="153" cy="40"/>
              </a:xfrm>
              <a:custGeom>
                <a:avLst/>
                <a:gdLst>
                  <a:gd name="T0" fmla="*/ 0 w 153"/>
                  <a:gd name="T1" fmla="*/ 0 h 40"/>
                  <a:gd name="T2" fmla="*/ 152 w 153"/>
                  <a:gd name="T3" fmla="*/ 0 h 40"/>
                  <a:gd name="T4" fmla="*/ 152 w 153"/>
                  <a:gd name="T5" fmla="*/ 39 h 40"/>
                  <a:gd name="T6" fmla="*/ 0 w 153"/>
                  <a:gd name="T7" fmla="*/ 39 h 40"/>
                  <a:gd name="T8" fmla="*/ 0 w 15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40">
                    <a:moveTo>
                      <a:pt x="0" y="0"/>
                    </a:moveTo>
                    <a:lnTo>
                      <a:pt x="152" y="0"/>
                    </a:lnTo>
                    <a:lnTo>
                      <a:pt x="152" y="39"/>
                    </a:lnTo>
                    <a:lnTo>
                      <a:pt x="0" y="39"/>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9" name="AutoShape 475">
                <a:extLst>
                  <a:ext uri="{FF2B5EF4-FFF2-40B4-BE49-F238E27FC236}">
                    <a16:creationId xmlns:a16="http://schemas.microsoft.com/office/drawing/2014/main" id="{BC6CCB3A-059A-0CA2-BA4F-02223159C60A}"/>
                  </a:ext>
                </a:extLst>
              </p:cNvPr>
              <p:cNvSpPr>
                <a:spLocks noChangeArrowheads="1"/>
              </p:cNvSpPr>
              <p:nvPr/>
            </p:nvSpPr>
            <p:spPr bwMode="auto">
              <a:xfrm>
                <a:off x="1338" y="1377"/>
                <a:ext cx="32" cy="39"/>
              </a:xfrm>
              <a:prstGeom prst="roundRect">
                <a:avLst>
                  <a:gd name="adj" fmla="val 12495"/>
                </a:avLst>
              </a:pr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070" name="Rectangle 476">
                <a:extLst>
                  <a:ext uri="{FF2B5EF4-FFF2-40B4-BE49-F238E27FC236}">
                    <a16:creationId xmlns:a16="http://schemas.microsoft.com/office/drawing/2014/main" id="{1CCD9633-5395-5452-633D-E7FFCA4FCA5B}"/>
                  </a:ext>
                </a:extLst>
              </p:cNvPr>
              <p:cNvSpPr>
                <a:spLocks noChangeArrowheads="1"/>
              </p:cNvSpPr>
              <p:nvPr/>
            </p:nvSpPr>
            <p:spPr bwMode="auto">
              <a:xfrm>
                <a:off x="1350" y="1388"/>
                <a:ext cx="16" cy="16"/>
              </a:xfrm>
              <a:prstGeom prst="rect">
                <a:avLst/>
              </a:prstGeom>
              <a:solidFill>
                <a:srgbClr val="A0A0A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071" name="Freeform 477">
                <a:extLst>
                  <a:ext uri="{FF2B5EF4-FFF2-40B4-BE49-F238E27FC236}">
                    <a16:creationId xmlns:a16="http://schemas.microsoft.com/office/drawing/2014/main" id="{17329530-869A-9E49-1AA9-D32408B3AB4B}"/>
                  </a:ext>
                </a:extLst>
              </p:cNvPr>
              <p:cNvSpPr>
                <a:spLocks/>
              </p:cNvSpPr>
              <p:nvPr/>
            </p:nvSpPr>
            <p:spPr bwMode="auto">
              <a:xfrm>
                <a:off x="1346" y="1384"/>
                <a:ext cx="25" cy="1"/>
              </a:xfrm>
              <a:custGeom>
                <a:avLst/>
                <a:gdLst>
                  <a:gd name="T0" fmla="*/ 0 w 25"/>
                  <a:gd name="T1" fmla="*/ 0 h 1"/>
                  <a:gd name="T2" fmla="*/ 24 w 25"/>
                  <a:gd name="T3" fmla="*/ 0 h 1"/>
                  <a:gd name="T4" fmla="*/ 0 w 25"/>
                  <a:gd name="T5" fmla="*/ 0 h 1"/>
                  <a:gd name="T6" fmla="*/ 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0" y="0"/>
                    </a:moveTo>
                    <a:lnTo>
                      <a:pt x="24"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2" name="Freeform 478">
                <a:extLst>
                  <a:ext uri="{FF2B5EF4-FFF2-40B4-BE49-F238E27FC236}">
                    <a16:creationId xmlns:a16="http://schemas.microsoft.com/office/drawing/2014/main" id="{C2810290-AD8B-6B1A-399E-F8F946B685C3}"/>
                  </a:ext>
                </a:extLst>
              </p:cNvPr>
              <p:cNvSpPr>
                <a:spLocks/>
              </p:cNvSpPr>
              <p:nvPr/>
            </p:nvSpPr>
            <p:spPr bwMode="auto">
              <a:xfrm>
                <a:off x="1234" y="1377"/>
                <a:ext cx="25" cy="40"/>
              </a:xfrm>
              <a:custGeom>
                <a:avLst/>
                <a:gdLst>
                  <a:gd name="T0" fmla="*/ 0 w 25"/>
                  <a:gd name="T1" fmla="*/ 0 h 40"/>
                  <a:gd name="T2" fmla="*/ 24 w 25"/>
                  <a:gd name="T3" fmla="*/ 0 h 40"/>
                  <a:gd name="T4" fmla="*/ 24 w 25"/>
                  <a:gd name="T5" fmla="*/ 39 h 40"/>
                  <a:gd name="T6" fmla="*/ 0 w 25"/>
                  <a:gd name="T7" fmla="*/ 39 h 40"/>
                  <a:gd name="T8" fmla="*/ 0 w 2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40">
                    <a:moveTo>
                      <a:pt x="0" y="0"/>
                    </a:moveTo>
                    <a:lnTo>
                      <a:pt x="24" y="0"/>
                    </a:lnTo>
                    <a:lnTo>
                      <a:pt x="24" y="39"/>
                    </a:lnTo>
                    <a:lnTo>
                      <a:pt x="0" y="39"/>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3" name="Freeform 479">
                <a:extLst>
                  <a:ext uri="{FF2B5EF4-FFF2-40B4-BE49-F238E27FC236}">
                    <a16:creationId xmlns:a16="http://schemas.microsoft.com/office/drawing/2014/main" id="{B7A1FC81-DAF0-2E42-254F-59F14FFC8F38}"/>
                  </a:ext>
                </a:extLst>
              </p:cNvPr>
              <p:cNvSpPr>
                <a:spLocks/>
              </p:cNvSpPr>
              <p:nvPr/>
            </p:nvSpPr>
            <p:spPr bwMode="auto">
              <a:xfrm>
                <a:off x="1258" y="1377"/>
                <a:ext cx="33" cy="32"/>
              </a:xfrm>
              <a:custGeom>
                <a:avLst/>
                <a:gdLst>
                  <a:gd name="T0" fmla="*/ 0 w 33"/>
                  <a:gd name="T1" fmla="*/ 0 h 32"/>
                  <a:gd name="T2" fmla="*/ 32 w 33"/>
                  <a:gd name="T3" fmla="*/ 0 h 32"/>
                  <a:gd name="T4" fmla="*/ 32 w 33"/>
                  <a:gd name="T5" fmla="*/ 31 h 32"/>
                  <a:gd name="T6" fmla="*/ 0 w 33"/>
                  <a:gd name="T7" fmla="*/ 31 h 32"/>
                  <a:gd name="T8" fmla="*/ 0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0"/>
                    </a:moveTo>
                    <a:lnTo>
                      <a:pt x="32" y="0"/>
                    </a:lnTo>
                    <a:lnTo>
                      <a:pt x="32"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4" name="Freeform 480">
                <a:extLst>
                  <a:ext uri="{FF2B5EF4-FFF2-40B4-BE49-F238E27FC236}">
                    <a16:creationId xmlns:a16="http://schemas.microsoft.com/office/drawing/2014/main" id="{15930AE8-FB77-5817-8A13-C5D9BB4B3694}"/>
                  </a:ext>
                </a:extLst>
              </p:cNvPr>
              <p:cNvSpPr>
                <a:spLocks/>
              </p:cNvSpPr>
              <p:nvPr/>
            </p:nvSpPr>
            <p:spPr bwMode="auto">
              <a:xfrm>
                <a:off x="1290" y="1377"/>
                <a:ext cx="25" cy="32"/>
              </a:xfrm>
              <a:custGeom>
                <a:avLst/>
                <a:gdLst>
                  <a:gd name="T0" fmla="*/ 0 w 25"/>
                  <a:gd name="T1" fmla="*/ 0 h 32"/>
                  <a:gd name="T2" fmla="*/ 24 w 25"/>
                  <a:gd name="T3" fmla="*/ 0 h 32"/>
                  <a:gd name="T4" fmla="*/ 24 w 25"/>
                  <a:gd name="T5" fmla="*/ 31 h 32"/>
                  <a:gd name="T6" fmla="*/ 0 w 25"/>
                  <a:gd name="T7" fmla="*/ 31 h 32"/>
                  <a:gd name="T8" fmla="*/ 0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0"/>
                    </a:moveTo>
                    <a:lnTo>
                      <a:pt x="24" y="0"/>
                    </a:lnTo>
                    <a:lnTo>
                      <a:pt x="24"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5" name="Freeform 481">
                <a:extLst>
                  <a:ext uri="{FF2B5EF4-FFF2-40B4-BE49-F238E27FC236}">
                    <a16:creationId xmlns:a16="http://schemas.microsoft.com/office/drawing/2014/main" id="{250D8C3E-B866-AB03-028B-AE2F36465335}"/>
                  </a:ext>
                </a:extLst>
              </p:cNvPr>
              <p:cNvSpPr>
                <a:spLocks/>
              </p:cNvSpPr>
              <p:nvPr/>
            </p:nvSpPr>
            <p:spPr bwMode="auto">
              <a:xfrm>
                <a:off x="1314" y="1377"/>
                <a:ext cx="25" cy="32"/>
              </a:xfrm>
              <a:custGeom>
                <a:avLst/>
                <a:gdLst>
                  <a:gd name="T0" fmla="*/ 0 w 25"/>
                  <a:gd name="T1" fmla="*/ 0 h 32"/>
                  <a:gd name="T2" fmla="*/ 24 w 25"/>
                  <a:gd name="T3" fmla="*/ 0 h 32"/>
                  <a:gd name="T4" fmla="*/ 24 w 25"/>
                  <a:gd name="T5" fmla="*/ 31 h 32"/>
                  <a:gd name="T6" fmla="*/ 0 w 25"/>
                  <a:gd name="T7" fmla="*/ 31 h 32"/>
                  <a:gd name="T8" fmla="*/ 0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0"/>
                    </a:moveTo>
                    <a:lnTo>
                      <a:pt x="24" y="0"/>
                    </a:lnTo>
                    <a:lnTo>
                      <a:pt x="24"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6" name="Oval 482">
                <a:extLst>
                  <a:ext uri="{FF2B5EF4-FFF2-40B4-BE49-F238E27FC236}">
                    <a16:creationId xmlns:a16="http://schemas.microsoft.com/office/drawing/2014/main" id="{D0E37C00-4BA2-7548-0891-9E007CA34B24}"/>
                  </a:ext>
                </a:extLst>
              </p:cNvPr>
              <p:cNvSpPr>
                <a:spLocks noChangeArrowheads="1"/>
              </p:cNvSpPr>
              <p:nvPr/>
            </p:nvSpPr>
            <p:spPr bwMode="auto">
              <a:xfrm>
                <a:off x="1242" y="1392"/>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077" name="Freeform 483">
                <a:extLst>
                  <a:ext uri="{FF2B5EF4-FFF2-40B4-BE49-F238E27FC236}">
                    <a16:creationId xmlns:a16="http://schemas.microsoft.com/office/drawing/2014/main" id="{25FBBED0-56C8-495A-0536-B5A64CD33B41}"/>
                  </a:ext>
                </a:extLst>
              </p:cNvPr>
              <p:cNvSpPr>
                <a:spLocks/>
              </p:cNvSpPr>
              <p:nvPr/>
            </p:nvSpPr>
            <p:spPr bwMode="auto">
              <a:xfrm>
                <a:off x="1234"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8" name="Freeform 484">
                <a:extLst>
                  <a:ext uri="{FF2B5EF4-FFF2-40B4-BE49-F238E27FC236}">
                    <a16:creationId xmlns:a16="http://schemas.microsoft.com/office/drawing/2014/main" id="{2B977F43-1E67-5C42-D22C-61DB276CF0B2}"/>
                  </a:ext>
                </a:extLst>
              </p:cNvPr>
              <p:cNvSpPr>
                <a:spLocks/>
              </p:cNvSpPr>
              <p:nvPr/>
            </p:nvSpPr>
            <p:spPr bwMode="auto">
              <a:xfrm>
                <a:off x="1258" y="1377"/>
                <a:ext cx="33" cy="17"/>
              </a:xfrm>
              <a:custGeom>
                <a:avLst/>
                <a:gdLst>
                  <a:gd name="T0" fmla="*/ 0 w 33"/>
                  <a:gd name="T1" fmla="*/ 0 h 17"/>
                  <a:gd name="T2" fmla="*/ 32 w 33"/>
                  <a:gd name="T3" fmla="*/ 0 h 17"/>
                  <a:gd name="T4" fmla="*/ 32 w 33"/>
                  <a:gd name="T5" fmla="*/ 16 h 17"/>
                  <a:gd name="T6" fmla="*/ 0 w 33"/>
                  <a:gd name="T7" fmla="*/ 16 h 17"/>
                  <a:gd name="T8" fmla="*/ 0 w 3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0"/>
                    </a:moveTo>
                    <a:lnTo>
                      <a:pt x="32" y="0"/>
                    </a:lnTo>
                    <a:lnTo>
                      <a:pt x="32"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79" name="Freeform 485">
                <a:extLst>
                  <a:ext uri="{FF2B5EF4-FFF2-40B4-BE49-F238E27FC236}">
                    <a16:creationId xmlns:a16="http://schemas.microsoft.com/office/drawing/2014/main" id="{B9C215CB-D32F-36BA-AF37-6DEB763683D6}"/>
                  </a:ext>
                </a:extLst>
              </p:cNvPr>
              <p:cNvSpPr>
                <a:spLocks/>
              </p:cNvSpPr>
              <p:nvPr/>
            </p:nvSpPr>
            <p:spPr bwMode="auto">
              <a:xfrm>
                <a:off x="1290"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0" name="Freeform 486">
                <a:extLst>
                  <a:ext uri="{FF2B5EF4-FFF2-40B4-BE49-F238E27FC236}">
                    <a16:creationId xmlns:a16="http://schemas.microsoft.com/office/drawing/2014/main" id="{B0E9421F-86AB-9F24-0071-EB0377E6042C}"/>
                  </a:ext>
                </a:extLst>
              </p:cNvPr>
              <p:cNvSpPr>
                <a:spLocks/>
              </p:cNvSpPr>
              <p:nvPr/>
            </p:nvSpPr>
            <p:spPr bwMode="auto">
              <a:xfrm>
                <a:off x="1314"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1" name="Freeform 487">
                <a:extLst>
                  <a:ext uri="{FF2B5EF4-FFF2-40B4-BE49-F238E27FC236}">
                    <a16:creationId xmlns:a16="http://schemas.microsoft.com/office/drawing/2014/main" id="{33931B85-85E1-7052-4DF0-3B6A70890313}"/>
                  </a:ext>
                </a:extLst>
              </p:cNvPr>
              <p:cNvSpPr>
                <a:spLocks/>
              </p:cNvSpPr>
              <p:nvPr/>
            </p:nvSpPr>
            <p:spPr bwMode="auto">
              <a:xfrm>
                <a:off x="1282" y="1384"/>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2" name="Freeform 488">
                <a:extLst>
                  <a:ext uri="{FF2B5EF4-FFF2-40B4-BE49-F238E27FC236}">
                    <a16:creationId xmlns:a16="http://schemas.microsoft.com/office/drawing/2014/main" id="{620EECD4-9344-D313-5389-251977899CA6}"/>
                  </a:ext>
                </a:extLst>
              </p:cNvPr>
              <p:cNvSpPr>
                <a:spLocks/>
              </p:cNvSpPr>
              <p:nvPr/>
            </p:nvSpPr>
            <p:spPr bwMode="auto">
              <a:xfrm>
                <a:off x="1282" y="1392"/>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3" name="Freeform 489">
                <a:extLst>
                  <a:ext uri="{FF2B5EF4-FFF2-40B4-BE49-F238E27FC236}">
                    <a16:creationId xmlns:a16="http://schemas.microsoft.com/office/drawing/2014/main" id="{9AC4A301-0AE8-5B3F-79E8-612C7647DD71}"/>
                  </a:ext>
                </a:extLst>
              </p:cNvPr>
              <p:cNvSpPr>
                <a:spLocks/>
              </p:cNvSpPr>
              <p:nvPr/>
            </p:nvSpPr>
            <p:spPr bwMode="auto">
              <a:xfrm>
                <a:off x="1290" y="139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4" name="Freeform 490">
                <a:extLst>
                  <a:ext uri="{FF2B5EF4-FFF2-40B4-BE49-F238E27FC236}">
                    <a16:creationId xmlns:a16="http://schemas.microsoft.com/office/drawing/2014/main" id="{E3631EF7-D043-14FF-4B5B-6B58B29FB00A}"/>
                  </a:ext>
                </a:extLst>
              </p:cNvPr>
              <p:cNvSpPr>
                <a:spLocks/>
              </p:cNvSpPr>
              <p:nvPr/>
            </p:nvSpPr>
            <p:spPr bwMode="auto">
              <a:xfrm>
                <a:off x="1314" y="139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10" name="Group 491">
              <a:extLst>
                <a:ext uri="{FF2B5EF4-FFF2-40B4-BE49-F238E27FC236}">
                  <a16:creationId xmlns:a16="http://schemas.microsoft.com/office/drawing/2014/main" id="{BA06ACB2-95CF-8D4E-1E1C-7EC90A546BAD}"/>
                </a:ext>
              </a:extLst>
            </p:cNvPr>
            <p:cNvGrpSpPr>
              <a:grpSpLocks/>
            </p:cNvGrpSpPr>
            <p:nvPr/>
          </p:nvGrpSpPr>
          <p:grpSpPr bwMode="auto">
            <a:xfrm>
              <a:off x="1226" y="1640"/>
              <a:ext cx="161" cy="25"/>
              <a:chOff x="1226" y="1640"/>
              <a:chExt cx="161" cy="25"/>
            </a:xfrm>
          </p:grpSpPr>
          <p:sp>
            <p:nvSpPr>
              <p:cNvPr id="29031" name="Freeform 492">
                <a:extLst>
                  <a:ext uri="{FF2B5EF4-FFF2-40B4-BE49-F238E27FC236}">
                    <a16:creationId xmlns:a16="http://schemas.microsoft.com/office/drawing/2014/main" id="{1409F9E8-C4B4-118F-9048-822E9EAE2505}"/>
                  </a:ext>
                </a:extLst>
              </p:cNvPr>
              <p:cNvSpPr>
                <a:spLocks/>
              </p:cNvSpPr>
              <p:nvPr/>
            </p:nvSpPr>
            <p:spPr bwMode="auto">
              <a:xfrm>
                <a:off x="122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32" name="Freeform 493">
                <a:extLst>
                  <a:ext uri="{FF2B5EF4-FFF2-40B4-BE49-F238E27FC236}">
                    <a16:creationId xmlns:a16="http://schemas.microsoft.com/office/drawing/2014/main" id="{B3DEC91B-CC73-3D16-715A-0F43D2509FAC}"/>
                  </a:ext>
                </a:extLst>
              </p:cNvPr>
              <p:cNvSpPr>
                <a:spLocks/>
              </p:cNvSpPr>
              <p:nvPr/>
            </p:nvSpPr>
            <p:spPr bwMode="auto">
              <a:xfrm>
                <a:off x="123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33" name="Freeform 494">
                <a:extLst>
                  <a:ext uri="{FF2B5EF4-FFF2-40B4-BE49-F238E27FC236}">
                    <a16:creationId xmlns:a16="http://schemas.microsoft.com/office/drawing/2014/main" id="{28C28E9A-8EFB-107A-C287-15C2F34E755E}"/>
                  </a:ext>
                </a:extLst>
              </p:cNvPr>
              <p:cNvSpPr>
                <a:spLocks/>
              </p:cNvSpPr>
              <p:nvPr/>
            </p:nvSpPr>
            <p:spPr bwMode="auto">
              <a:xfrm>
                <a:off x="123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34" name="Freeform 495">
                <a:extLst>
                  <a:ext uri="{FF2B5EF4-FFF2-40B4-BE49-F238E27FC236}">
                    <a16:creationId xmlns:a16="http://schemas.microsoft.com/office/drawing/2014/main" id="{6449584E-058C-15E0-6AD9-84F229701EE1}"/>
                  </a:ext>
                </a:extLst>
              </p:cNvPr>
              <p:cNvSpPr>
                <a:spLocks/>
              </p:cNvSpPr>
              <p:nvPr/>
            </p:nvSpPr>
            <p:spPr bwMode="auto">
              <a:xfrm>
                <a:off x="124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035" name="Group 496">
                <a:extLst>
                  <a:ext uri="{FF2B5EF4-FFF2-40B4-BE49-F238E27FC236}">
                    <a16:creationId xmlns:a16="http://schemas.microsoft.com/office/drawing/2014/main" id="{218A0FA6-CAF5-F2AC-77AB-A3DE762ED475}"/>
                  </a:ext>
                </a:extLst>
              </p:cNvPr>
              <p:cNvGrpSpPr>
                <a:grpSpLocks/>
              </p:cNvGrpSpPr>
              <p:nvPr/>
            </p:nvGrpSpPr>
            <p:grpSpPr bwMode="auto">
              <a:xfrm>
                <a:off x="1250" y="1648"/>
                <a:ext cx="25" cy="17"/>
                <a:chOff x="1250" y="1648"/>
                <a:chExt cx="25" cy="17"/>
              </a:xfrm>
            </p:grpSpPr>
            <p:sp>
              <p:nvSpPr>
                <p:cNvPr id="29064" name="Freeform 497">
                  <a:extLst>
                    <a:ext uri="{FF2B5EF4-FFF2-40B4-BE49-F238E27FC236}">
                      <a16:creationId xmlns:a16="http://schemas.microsoft.com/office/drawing/2014/main" id="{082BA06D-5C56-C3EC-74D1-C4685A41FDDF}"/>
                    </a:ext>
                  </a:extLst>
                </p:cNvPr>
                <p:cNvSpPr>
                  <a:spLocks/>
                </p:cNvSpPr>
                <p:nvPr/>
              </p:nvSpPr>
              <p:spPr bwMode="auto">
                <a:xfrm>
                  <a:off x="1250"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5" name="Freeform 498">
                  <a:extLst>
                    <a:ext uri="{FF2B5EF4-FFF2-40B4-BE49-F238E27FC236}">
                      <a16:creationId xmlns:a16="http://schemas.microsoft.com/office/drawing/2014/main" id="{71ADF850-130F-62E8-7C83-860265D1C88D}"/>
                    </a:ext>
                  </a:extLst>
                </p:cNvPr>
                <p:cNvSpPr>
                  <a:spLocks/>
                </p:cNvSpPr>
                <p:nvPr/>
              </p:nvSpPr>
              <p:spPr bwMode="auto">
                <a:xfrm>
                  <a:off x="125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6" name="Freeform 499">
                  <a:extLst>
                    <a:ext uri="{FF2B5EF4-FFF2-40B4-BE49-F238E27FC236}">
                      <a16:creationId xmlns:a16="http://schemas.microsoft.com/office/drawing/2014/main" id="{EBB7DCAF-9061-E598-81F4-A4D69A57B257}"/>
                    </a:ext>
                  </a:extLst>
                </p:cNvPr>
                <p:cNvSpPr>
                  <a:spLocks/>
                </p:cNvSpPr>
                <p:nvPr/>
              </p:nvSpPr>
              <p:spPr bwMode="auto">
                <a:xfrm>
                  <a:off x="125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7" name="Freeform 500">
                  <a:extLst>
                    <a:ext uri="{FF2B5EF4-FFF2-40B4-BE49-F238E27FC236}">
                      <a16:creationId xmlns:a16="http://schemas.microsoft.com/office/drawing/2014/main" id="{7E5FA8CA-7845-2B1D-B0DF-525E469A878C}"/>
                    </a:ext>
                  </a:extLst>
                </p:cNvPr>
                <p:cNvSpPr>
                  <a:spLocks/>
                </p:cNvSpPr>
                <p:nvPr/>
              </p:nvSpPr>
              <p:spPr bwMode="auto">
                <a:xfrm>
                  <a:off x="1266"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36" name="Group 501">
                <a:extLst>
                  <a:ext uri="{FF2B5EF4-FFF2-40B4-BE49-F238E27FC236}">
                    <a16:creationId xmlns:a16="http://schemas.microsoft.com/office/drawing/2014/main" id="{67E6D9A1-445F-4655-4D39-FCBBD20C15FE}"/>
                  </a:ext>
                </a:extLst>
              </p:cNvPr>
              <p:cNvGrpSpPr>
                <a:grpSpLocks/>
              </p:cNvGrpSpPr>
              <p:nvPr/>
            </p:nvGrpSpPr>
            <p:grpSpPr bwMode="auto">
              <a:xfrm>
                <a:off x="1266" y="1640"/>
                <a:ext cx="49" cy="25"/>
                <a:chOff x="1266" y="1640"/>
                <a:chExt cx="49" cy="25"/>
              </a:xfrm>
            </p:grpSpPr>
            <p:grpSp>
              <p:nvGrpSpPr>
                <p:cNvPr id="29054" name="Group 502">
                  <a:extLst>
                    <a:ext uri="{FF2B5EF4-FFF2-40B4-BE49-F238E27FC236}">
                      <a16:creationId xmlns:a16="http://schemas.microsoft.com/office/drawing/2014/main" id="{E44D9454-CDBF-2640-5DF1-E1B963D3D692}"/>
                    </a:ext>
                  </a:extLst>
                </p:cNvPr>
                <p:cNvGrpSpPr>
                  <a:grpSpLocks/>
                </p:cNvGrpSpPr>
                <p:nvPr/>
              </p:nvGrpSpPr>
              <p:grpSpPr bwMode="auto">
                <a:xfrm>
                  <a:off x="1266" y="1640"/>
                  <a:ext cx="33" cy="25"/>
                  <a:chOff x="1266" y="1640"/>
                  <a:chExt cx="33" cy="25"/>
                </a:xfrm>
              </p:grpSpPr>
              <p:sp>
                <p:nvSpPr>
                  <p:cNvPr id="29060" name="Freeform 503">
                    <a:extLst>
                      <a:ext uri="{FF2B5EF4-FFF2-40B4-BE49-F238E27FC236}">
                        <a16:creationId xmlns:a16="http://schemas.microsoft.com/office/drawing/2014/main" id="{1B377B1B-BA44-ED0C-CA7F-71D98B246495}"/>
                      </a:ext>
                    </a:extLst>
                  </p:cNvPr>
                  <p:cNvSpPr>
                    <a:spLocks/>
                  </p:cNvSpPr>
                  <p:nvPr/>
                </p:nvSpPr>
                <p:spPr bwMode="auto">
                  <a:xfrm>
                    <a:off x="126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1" name="Freeform 504">
                    <a:extLst>
                      <a:ext uri="{FF2B5EF4-FFF2-40B4-BE49-F238E27FC236}">
                        <a16:creationId xmlns:a16="http://schemas.microsoft.com/office/drawing/2014/main" id="{4B8BC918-A047-1BE5-74D5-6243C03A425A}"/>
                      </a:ext>
                    </a:extLst>
                  </p:cNvPr>
                  <p:cNvSpPr>
                    <a:spLocks/>
                  </p:cNvSpPr>
                  <p:nvPr/>
                </p:nvSpPr>
                <p:spPr bwMode="auto">
                  <a:xfrm>
                    <a:off x="127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2" name="Freeform 505">
                    <a:extLst>
                      <a:ext uri="{FF2B5EF4-FFF2-40B4-BE49-F238E27FC236}">
                        <a16:creationId xmlns:a16="http://schemas.microsoft.com/office/drawing/2014/main" id="{E2503046-BD99-E8F1-3EB1-FE91B3632F4B}"/>
                      </a:ext>
                    </a:extLst>
                  </p:cNvPr>
                  <p:cNvSpPr>
                    <a:spLocks/>
                  </p:cNvSpPr>
                  <p:nvPr/>
                </p:nvSpPr>
                <p:spPr bwMode="auto">
                  <a:xfrm>
                    <a:off x="127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3" name="Freeform 506">
                    <a:extLst>
                      <a:ext uri="{FF2B5EF4-FFF2-40B4-BE49-F238E27FC236}">
                        <a16:creationId xmlns:a16="http://schemas.microsoft.com/office/drawing/2014/main" id="{30CB21EB-7C4B-FAAC-89A9-FD8FA2EB384B}"/>
                      </a:ext>
                    </a:extLst>
                  </p:cNvPr>
                  <p:cNvSpPr>
                    <a:spLocks/>
                  </p:cNvSpPr>
                  <p:nvPr/>
                </p:nvSpPr>
                <p:spPr bwMode="auto">
                  <a:xfrm>
                    <a:off x="128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55" name="Group 507">
                  <a:extLst>
                    <a:ext uri="{FF2B5EF4-FFF2-40B4-BE49-F238E27FC236}">
                      <a16:creationId xmlns:a16="http://schemas.microsoft.com/office/drawing/2014/main" id="{61047265-B21C-BAD6-7D20-341932E7E23E}"/>
                    </a:ext>
                  </a:extLst>
                </p:cNvPr>
                <p:cNvGrpSpPr>
                  <a:grpSpLocks/>
                </p:cNvGrpSpPr>
                <p:nvPr/>
              </p:nvGrpSpPr>
              <p:grpSpPr bwMode="auto">
                <a:xfrm>
                  <a:off x="1290" y="1648"/>
                  <a:ext cx="25" cy="17"/>
                  <a:chOff x="1290" y="1648"/>
                  <a:chExt cx="25" cy="17"/>
                </a:xfrm>
              </p:grpSpPr>
              <p:sp>
                <p:nvSpPr>
                  <p:cNvPr id="29056" name="Freeform 508">
                    <a:extLst>
                      <a:ext uri="{FF2B5EF4-FFF2-40B4-BE49-F238E27FC236}">
                        <a16:creationId xmlns:a16="http://schemas.microsoft.com/office/drawing/2014/main" id="{697A1AA1-DA05-8DF1-11B7-2885827D923E}"/>
                      </a:ext>
                    </a:extLst>
                  </p:cNvPr>
                  <p:cNvSpPr>
                    <a:spLocks/>
                  </p:cNvSpPr>
                  <p:nvPr/>
                </p:nvSpPr>
                <p:spPr bwMode="auto">
                  <a:xfrm>
                    <a:off x="129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7" name="Freeform 509">
                    <a:extLst>
                      <a:ext uri="{FF2B5EF4-FFF2-40B4-BE49-F238E27FC236}">
                        <a16:creationId xmlns:a16="http://schemas.microsoft.com/office/drawing/2014/main" id="{51DA3AA9-7D45-02CC-4D23-923C9BEE809F}"/>
                      </a:ext>
                    </a:extLst>
                  </p:cNvPr>
                  <p:cNvSpPr>
                    <a:spLocks/>
                  </p:cNvSpPr>
                  <p:nvPr/>
                </p:nvSpPr>
                <p:spPr bwMode="auto">
                  <a:xfrm>
                    <a:off x="129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8" name="Freeform 510">
                    <a:extLst>
                      <a:ext uri="{FF2B5EF4-FFF2-40B4-BE49-F238E27FC236}">
                        <a16:creationId xmlns:a16="http://schemas.microsoft.com/office/drawing/2014/main" id="{CCBB29A1-E414-526E-0FCB-CE24579F05D5}"/>
                      </a:ext>
                    </a:extLst>
                  </p:cNvPr>
                  <p:cNvSpPr>
                    <a:spLocks/>
                  </p:cNvSpPr>
                  <p:nvPr/>
                </p:nvSpPr>
                <p:spPr bwMode="auto">
                  <a:xfrm>
                    <a:off x="129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9" name="Freeform 511">
                    <a:extLst>
                      <a:ext uri="{FF2B5EF4-FFF2-40B4-BE49-F238E27FC236}">
                        <a16:creationId xmlns:a16="http://schemas.microsoft.com/office/drawing/2014/main" id="{659792B3-B692-0A60-8178-D3A7ED84415B}"/>
                      </a:ext>
                    </a:extLst>
                  </p:cNvPr>
                  <p:cNvSpPr>
                    <a:spLocks/>
                  </p:cNvSpPr>
                  <p:nvPr/>
                </p:nvSpPr>
                <p:spPr bwMode="auto">
                  <a:xfrm>
                    <a:off x="1306"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037" name="Group 512">
                <a:extLst>
                  <a:ext uri="{FF2B5EF4-FFF2-40B4-BE49-F238E27FC236}">
                    <a16:creationId xmlns:a16="http://schemas.microsoft.com/office/drawing/2014/main" id="{219DF0C5-538D-088A-5775-B7355878A5EF}"/>
                  </a:ext>
                </a:extLst>
              </p:cNvPr>
              <p:cNvGrpSpPr>
                <a:grpSpLocks/>
              </p:cNvGrpSpPr>
              <p:nvPr/>
            </p:nvGrpSpPr>
            <p:grpSpPr bwMode="auto">
              <a:xfrm>
                <a:off x="1306" y="1640"/>
                <a:ext cx="57" cy="25"/>
                <a:chOff x="1306" y="1640"/>
                <a:chExt cx="57" cy="25"/>
              </a:xfrm>
            </p:grpSpPr>
            <p:grpSp>
              <p:nvGrpSpPr>
                <p:cNvPr id="29044" name="Group 513">
                  <a:extLst>
                    <a:ext uri="{FF2B5EF4-FFF2-40B4-BE49-F238E27FC236}">
                      <a16:creationId xmlns:a16="http://schemas.microsoft.com/office/drawing/2014/main" id="{D353760D-7A35-1304-5E2A-FCBC541B3CE7}"/>
                    </a:ext>
                  </a:extLst>
                </p:cNvPr>
                <p:cNvGrpSpPr>
                  <a:grpSpLocks/>
                </p:cNvGrpSpPr>
                <p:nvPr/>
              </p:nvGrpSpPr>
              <p:grpSpPr bwMode="auto">
                <a:xfrm>
                  <a:off x="1306" y="1640"/>
                  <a:ext cx="33" cy="25"/>
                  <a:chOff x="1306" y="1640"/>
                  <a:chExt cx="33" cy="25"/>
                </a:xfrm>
              </p:grpSpPr>
              <p:sp>
                <p:nvSpPr>
                  <p:cNvPr id="29050" name="Freeform 514">
                    <a:extLst>
                      <a:ext uri="{FF2B5EF4-FFF2-40B4-BE49-F238E27FC236}">
                        <a16:creationId xmlns:a16="http://schemas.microsoft.com/office/drawing/2014/main" id="{1AA75A35-C65D-41AB-A845-E45770190339}"/>
                      </a:ext>
                    </a:extLst>
                  </p:cNvPr>
                  <p:cNvSpPr>
                    <a:spLocks/>
                  </p:cNvSpPr>
                  <p:nvPr/>
                </p:nvSpPr>
                <p:spPr bwMode="auto">
                  <a:xfrm>
                    <a:off x="130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1" name="Freeform 515">
                    <a:extLst>
                      <a:ext uri="{FF2B5EF4-FFF2-40B4-BE49-F238E27FC236}">
                        <a16:creationId xmlns:a16="http://schemas.microsoft.com/office/drawing/2014/main" id="{DE33BAB6-991B-28C1-1806-3412470CF258}"/>
                      </a:ext>
                    </a:extLst>
                  </p:cNvPr>
                  <p:cNvSpPr>
                    <a:spLocks/>
                  </p:cNvSpPr>
                  <p:nvPr/>
                </p:nvSpPr>
                <p:spPr bwMode="auto">
                  <a:xfrm>
                    <a:off x="131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2" name="Freeform 516">
                    <a:extLst>
                      <a:ext uri="{FF2B5EF4-FFF2-40B4-BE49-F238E27FC236}">
                        <a16:creationId xmlns:a16="http://schemas.microsoft.com/office/drawing/2014/main" id="{34817942-C800-3008-71C3-FF4ACF0A0E84}"/>
                      </a:ext>
                    </a:extLst>
                  </p:cNvPr>
                  <p:cNvSpPr>
                    <a:spLocks/>
                  </p:cNvSpPr>
                  <p:nvPr/>
                </p:nvSpPr>
                <p:spPr bwMode="auto">
                  <a:xfrm>
                    <a:off x="1322"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3" name="Freeform 517">
                    <a:extLst>
                      <a:ext uri="{FF2B5EF4-FFF2-40B4-BE49-F238E27FC236}">
                        <a16:creationId xmlns:a16="http://schemas.microsoft.com/office/drawing/2014/main" id="{BDE0E773-E83B-2E5E-339A-84B95194BC59}"/>
                      </a:ext>
                    </a:extLst>
                  </p:cNvPr>
                  <p:cNvSpPr>
                    <a:spLocks/>
                  </p:cNvSpPr>
                  <p:nvPr/>
                </p:nvSpPr>
                <p:spPr bwMode="auto">
                  <a:xfrm>
                    <a:off x="132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45" name="Group 518">
                  <a:extLst>
                    <a:ext uri="{FF2B5EF4-FFF2-40B4-BE49-F238E27FC236}">
                      <a16:creationId xmlns:a16="http://schemas.microsoft.com/office/drawing/2014/main" id="{9F559F6B-2D20-3EE9-44D6-558864598E9D}"/>
                    </a:ext>
                  </a:extLst>
                </p:cNvPr>
                <p:cNvGrpSpPr>
                  <a:grpSpLocks/>
                </p:cNvGrpSpPr>
                <p:nvPr/>
              </p:nvGrpSpPr>
              <p:grpSpPr bwMode="auto">
                <a:xfrm>
                  <a:off x="1330" y="1648"/>
                  <a:ext cx="33" cy="17"/>
                  <a:chOff x="1330" y="1648"/>
                  <a:chExt cx="33" cy="17"/>
                </a:xfrm>
              </p:grpSpPr>
              <p:sp>
                <p:nvSpPr>
                  <p:cNvPr id="29046" name="Freeform 519">
                    <a:extLst>
                      <a:ext uri="{FF2B5EF4-FFF2-40B4-BE49-F238E27FC236}">
                        <a16:creationId xmlns:a16="http://schemas.microsoft.com/office/drawing/2014/main" id="{B19FF679-6A85-131B-D6E3-9AB916B37B65}"/>
                      </a:ext>
                    </a:extLst>
                  </p:cNvPr>
                  <p:cNvSpPr>
                    <a:spLocks/>
                  </p:cNvSpPr>
                  <p:nvPr/>
                </p:nvSpPr>
                <p:spPr bwMode="auto">
                  <a:xfrm>
                    <a:off x="133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7" name="Freeform 520">
                    <a:extLst>
                      <a:ext uri="{FF2B5EF4-FFF2-40B4-BE49-F238E27FC236}">
                        <a16:creationId xmlns:a16="http://schemas.microsoft.com/office/drawing/2014/main" id="{41B8369B-FF99-A081-36CF-2F4E222F8DB3}"/>
                      </a:ext>
                    </a:extLst>
                  </p:cNvPr>
                  <p:cNvSpPr>
                    <a:spLocks/>
                  </p:cNvSpPr>
                  <p:nvPr/>
                </p:nvSpPr>
                <p:spPr bwMode="auto">
                  <a:xfrm>
                    <a:off x="1338"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8" name="Freeform 521">
                    <a:extLst>
                      <a:ext uri="{FF2B5EF4-FFF2-40B4-BE49-F238E27FC236}">
                        <a16:creationId xmlns:a16="http://schemas.microsoft.com/office/drawing/2014/main" id="{C2F35DE3-8F71-810D-20EE-BD2AC1170919}"/>
                      </a:ext>
                    </a:extLst>
                  </p:cNvPr>
                  <p:cNvSpPr>
                    <a:spLocks/>
                  </p:cNvSpPr>
                  <p:nvPr/>
                </p:nvSpPr>
                <p:spPr bwMode="auto">
                  <a:xfrm>
                    <a:off x="133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9" name="Freeform 522">
                    <a:extLst>
                      <a:ext uri="{FF2B5EF4-FFF2-40B4-BE49-F238E27FC236}">
                        <a16:creationId xmlns:a16="http://schemas.microsoft.com/office/drawing/2014/main" id="{10A71741-20AB-D07F-2DAB-B013093AAEB5}"/>
                      </a:ext>
                    </a:extLst>
                  </p:cNvPr>
                  <p:cNvSpPr>
                    <a:spLocks/>
                  </p:cNvSpPr>
                  <p:nvPr/>
                </p:nvSpPr>
                <p:spPr bwMode="auto">
                  <a:xfrm>
                    <a:off x="1346"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038" name="Group 523">
                <a:extLst>
                  <a:ext uri="{FF2B5EF4-FFF2-40B4-BE49-F238E27FC236}">
                    <a16:creationId xmlns:a16="http://schemas.microsoft.com/office/drawing/2014/main" id="{F99C4D8C-8FE4-F3D0-9A28-A66E79457844}"/>
                  </a:ext>
                </a:extLst>
              </p:cNvPr>
              <p:cNvGrpSpPr>
                <a:grpSpLocks/>
              </p:cNvGrpSpPr>
              <p:nvPr/>
            </p:nvGrpSpPr>
            <p:grpSpPr bwMode="auto">
              <a:xfrm>
                <a:off x="1354" y="1640"/>
                <a:ext cx="25" cy="25"/>
                <a:chOff x="1354" y="1640"/>
                <a:chExt cx="25" cy="25"/>
              </a:xfrm>
            </p:grpSpPr>
            <p:sp>
              <p:nvSpPr>
                <p:cNvPr id="29040" name="Freeform 524">
                  <a:extLst>
                    <a:ext uri="{FF2B5EF4-FFF2-40B4-BE49-F238E27FC236}">
                      <a16:creationId xmlns:a16="http://schemas.microsoft.com/office/drawing/2014/main" id="{692CFC65-0374-5942-E71A-327DB775697A}"/>
                    </a:ext>
                  </a:extLst>
                </p:cNvPr>
                <p:cNvSpPr>
                  <a:spLocks/>
                </p:cNvSpPr>
                <p:nvPr/>
              </p:nvSpPr>
              <p:spPr bwMode="auto">
                <a:xfrm>
                  <a:off x="135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1" name="Freeform 525">
                  <a:extLst>
                    <a:ext uri="{FF2B5EF4-FFF2-40B4-BE49-F238E27FC236}">
                      <a16:creationId xmlns:a16="http://schemas.microsoft.com/office/drawing/2014/main" id="{399388E0-2BE7-D2A0-FFA8-66C8E3DCD6CB}"/>
                    </a:ext>
                  </a:extLst>
                </p:cNvPr>
                <p:cNvSpPr>
                  <a:spLocks/>
                </p:cNvSpPr>
                <p:nvPr/>
              </p:nvSpPr>
              <p:spPr bwMode="auto">
                <a:xfrm>
                  <a:off x="135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2" name="Freeform 526">
                  <a:extLst>
                    <a:ext uri="{FF2B5EF4-FFF2-40B4-BE49-F238E27FC236}">
                      <a16:creationId xmlns:a16="http://schemas.microsoft.com/office/drawing/2014/main" id="{2B98296D-4725-A09C-E64F-B5F7C7D692C0}"/>
                    </a:ext>
                  </a:extLst>
                </p:cNvPr>
                <p:cNvSpPr>
                  <a:spLocks/>
                </p:cNvSpPr>
                <p:nvPr/>
              </p:nvSpPr>
              <p:spPr bwMode="auto">
                <a:xfrm>
                  <a:off x="136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3" name="Freeform 527">
                  <a:extLst>
                    <a:ext uri="{FF2B5EF4-FFF2-40B4-BE49-F238E27FC236}">
                      <a16:creationId xmlns:a16="http://schemas.microsoft.com/office/drawing/2014/main" id="{7DA6162D-8C67-F6F2-8042-A74A9DE32F3A}"/>
                    </a:ext>
                  </a:extLst>
                </p:cNvPr>
                <p:cNvSpPr>
                  <a:spLocks/>
                </p:cNvSpPr>
                <p:nvPr/>
              </p:nvSpPr>
              <p:spPr bwMode="auto">
                <a:xfrm>
                  <a:off x="1370"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039" name="Freeform 528">
                <a:extLst>
                  <a:ext uri="{FF2B5EF4-FFF2-40B4-BE49-F238E27FC236}">
                    <a16:creationId xmlns:a16="http://schemas.microsoft.com/office/drawing/2014/main" id="{77EA057F-33CC-E4D7-1F08-13AA231566AA}"/>
                  </a:ext>
                </a:extLst>
              </p:cNvPr>
              <p:cNvSpPr>
                <a:spLocks/>
              </p:cNvSpPr>
              <p:nvPr/>
            </p:nvSpPr>
            <p:spPr bwMode="auto">
              <a:xfrm>
                <a:off x="1370"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11" name="Group 529">
              <a:extLst>
                <a:ext uri="{FF2B5EF4-FFF2-40B4-BE49-F238E27FC236}">
                  <a16:creationId xmlns:a16="http://schemas.microsoft.com/office/drawing/2014/main" id="{E8D1DEE9-966B-64CF-D87D-DDE1C4CA42D4}"/>
                </a:ext>
              </a:extLst>
            </p:cNvPr>
            <p:cNvGrpSpPr>
              <a:grpSpLocks/>
            </p:cNvGrpSpPr>
            <p:nvPr/>
          </p:nvGrpSpPr>
          <p:grpSpPr bwMode="auto">
            <a:xfrm>
              <a:off x="1230" y="1668"/>
              <a:ext cx="144" cy="191"/>
              <a:chOff x="1230" y="1668"/>
              <a:chExt cx="144" cy="191"/>
            </a:xfrm>
          </p:grpSpPr>
          <p:sp>
            <p:nvSpPr>
              <p:cNvPr id="29029" name="Rectangle 530">
                <a:extLst>
                  <a:ext uri="{FF2B5EF4-FFF2-40B4-BE49-F238E27FC236}">
                    <a16:creationId xmlns:a16="http://schemas.microsoft.com/office/drawing/2014/main" id="{059044C3-69E4-E31A-708C-43A437D4093E}"/>
                  </a:ext>
                </a:extLst>
              </p:cNvPr>
              <p:cNvSpPr>
                <a:spLocks noChangeArrowheads="1"/>
              </p:cNvSpPr>
              <p:nvPr/>
            </p:nvSpPr>
            <p:spPr bwMode="auto">
              <a:xfrm>
                <a:off x="1230" y="1668"/>
                <a:ext cx="144" cy="191"/>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030" name="Freeform 531">
                <a:extLst>
                  <a:ext uri="{FF2B5EF4-FFF2-40B4-BE49-F238E27FC236}">
                    <a16:creationId xmlns:a16="http://schemas.microsoft.com/office/drawing/2014/main" id="{FFA8AEAF-162F-BA1B-A159-E3571752AD52}"/>
                  </a:ext>
                </a:extLst>
              </p:cNvPr>
              <p:cNvSpPr>
                <a:spLocks/>
              </p:cNvSpPr>
              <p:nvPr/>
            </p:nvSpPr>
            <p:spPr bwMode="auto">
              <a:xfrm>
                <a:off x="1242" y="1688"/>
                <a:ext cx="33" cy="32"/>
              </a:xfrm>
              <a:custGeom>
                <a:avLst/>
                <a:gdLst>
                  <a:gd name="T0" fmla="*/ 0 w 33"/>
                  <a:gd name="T1" fmla="*/ 0 h 32"/>
                  <a:gd name="T2" fmla="*/ 32 w 33"/>
                  <a:gd name="T3" fmla="*/ 0 h 32"/>
                  <a:gd name="T4" fmla="*/ 32 w 33"/>
                  <a:gd name="T5" fmla="*/ 31 h 32"/>
                  <a:gd name="T6" fmla="*/ 0 w 33"/>
                  <a:gd name="T7" fmla="*/ 31 h 32"/>
                  <a:gd name="T8" fmla="*/ 0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0"/>
                    </a:moveTo>
                    <a:lnTo>
                      <a:pt x="32" y="0"/>
                    </a:lnTo>
                    <a:lnTo>
                      <a:pt x="32" y="31"/>
                    </a:lnTo>
                    <a:lnTo>
                      <a:pt x="0" y="31"/>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912" name="Rectangle 532">
              <a:extLst>
                <a:ext uri="{FF2B5EF4-FFF2-40B4-BE49-F238E27FC236}">
                  <a16:creationId xmlns:a16="http://schemas.microsoft.com/office/drawing/2014/main" id="{1D9DDB8F-B0E9-9A5E-6BE0-2184C1F3EE13}"/>
                </a:ext>
              </a:extLst>
            </p:cNvPr>
            <p:cNvSpPr>
              <a:spLocks noChangeArrowheads="1"/>
            </p:cNvSpPr>
            <p:nvPr/>
          </p:nvSpPr>
          <p:spPr bwMode="auto">
            <a:xfrm>
              <a:off x="1230" y="1548"/>
              <a:ext cx="144" cy="88"/>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28913" name="Group 533">
              <a:extLst>
                <a:ext uri="{FF2B5EF4-FFF2-40B4-BE49-F238E27FC236}">
                  <a16:creationId xmlns:a16="http://schemas.microsoft.com/office/drawing/2014/main" id="{AEBA1D4B-1B95-8199-BFC1-11C1BB754434}"/>
                </a:ext>
              </a:extLst>
            </p:cNvPr>
            <p:cNvGrpSpPr>
              <a:grpSpLocks/>
            </p:cNvGrpSpPr>
            <p:nvPr/>
          </p:nvGrpSpPr>
          <p:grpSpPr bwMode="auto">
            <a:xfrm>
              <a:off x="1218" y="1863"/>
              <a:ext cx="169" cy="113"/>
              <a:chOff x="1218" y="1863"/>
              <a:chExt cx="169" cy="113"/>
            </a:xfrm>
          </p:grpSpPr>
          <p:grpSp>
            <p:nvGrpSpPr>
              <p:cNvPr id="28972" name="Group 534">
                <a:extLst>
                  <a:ext uri="{FF2B5EF4-FFF2-40B4-BE49-F238E27FC236}">
                    <a16:creationId xmlns:a16="http://schemas.microsoft.com/office/drawing/2014/main" id="{90EC9925-812E-AF2F-C95B-110D69B20F10}"/>
                  </a:ext>
                </a:extLst>
              </p:cNvPr>
              <p:cNvGrpSpPr>
                <a:grpSpLocks/>
              </p:cNvGrpSpPr>
              <p:nvPr/>
            </p:nvGrpSpPr>
            <p:grpSpPr bwMode="auto">
              <a:xfrm>
                <a:off x="1226" y="1959"/>
                <a:ext cx="161" cy="17"/>
                <a:chOff x="1226" y="1959"/>
                <a:chExt cx="161" cy="17"/>
              </a:xfrm>
            </p:grpSpPr>
            <p:sp>
              <p:nvSpPr>
                <p:cNvPr id="28992" name="Freeform 535">
                  <a:extLst>
                    <a:ext uri="{FF2B5EF4-FFF2-40B4-BE49-F238E27FC236}">
                      <a16:creationId xmlns:a16="http://schemas.microsoft.com/office/drawing/2014/main" id="{816B1CC9-0232-1550-15BF-AE9C8B210BC7}"/>
                    </a:ext>
                  </a:extLst>
                </p:cNvPr>
                <p:cNvSpPr>
                  <a:spLocks/>
                </p:cNvSpPr>
                <p:nvPr/>
              </p:nvSpPr>
              <p:spPr bwMode="auto">
                <a:xfrm>
                  <a:off x="122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3" name="Freeform 536">
                  <a:extLst>
                    <a:ext uri="{FF2B5EF4-FFF2-40B4-BE49-F238E27FC236}">
                      <a16:creationId xmlns:a16="http://schemas.microsoft.com/office/drawing/2014/main" id="{806874F0-D163-A5F1-DE6A-410895E4B9FF}"/>
                    </a:ext>
                  </a:extLst>
                </p:cNvPr>
                <p:cNvSpPr>
                  <a:spLocks/>
                </p:cNvSpPr>
                <p:nvPr/>
              </p:nvSpPr>
              <p:spPr bwMode="auto">
                <a:xfrm>
                  <a:off x="123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4" name="Freeform 537">
                  <a:extLst>
                    <a:ext uri="{FF2B5EF4-FFF2-40B4-BE49-F238E27FC236}">
                      <a16:creationId xmlns:a16="http://schemas.microsoft.com/office/drawing/2014/main" id="{FCBE889E-CC1D-AB68-42EF-1614B629BFBB}"/>
                    </a:ext>
                  </a:extLst>
                </p:cNvPr>
                <p:cNvSpPr>
                  <a:spLocks/>
                </p:cNvSpPr>
                <p:nvPr/>
              </p:nvSpPr>
              <p:spPr bwMode="auto">
                <a:xfrm>
                  <a:off x="123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5" name="Freeform 538">
                  <a:extLst>
                    <a:ext uri="{FF2B5EF4-FFF2-40B4-BE49-F238E27FC236}">
                      <a16:creationId xmlns:a16="http://schemas.microsoft.com/office/drawing/2014/main" id="{F57D30C4-85E5-B784-CB3C-14AEFFFA5206}"/>
                    </a:ext>
                  </a:extLst>
                </p:cNvPr>
                <p:cNvSpPr>
                  <a:spLocks/>
                </p:cNvSpPr>
                <p:nvPr/>
              </p:nvSpPr>
              <p:spPr bwMode="auto">
                <a:xfrm>
                  <a:off x="124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996" name="Group 539">
                  <a:extLst>
                    <a:ext uri="{FF2B5EF4-FFF2-40B4-BE49-F238E27FC236}">
                      <a16:creationId xmlns:a16="http://schemas.microsoft.com/office/drawing/2014/main" id="{27EFBEC2-5D16-1BB4-3CD8-057A85EA1B24}"/>
                    </a:ext>
                  </a:extLst>
                </p:cNvPr>
                <p:cNvGrpSpPr>
                  <a:grpSpLocks/>
                </p:cNvGrpSpPr>
                <p:nvPr/>
              </p:nvGrpSpPr>
              <p:grpSpPr bwMode="auto">
                <a:xfrm>
                  <a:off x="1250" y="1959"/>
                  <a:ext cx="25" cy="17"/>
                  <a:chOff x="1250" y="1959"/>
                  <a:chExt cx="25" cy="17"/>
                </a:xfrm>
              </p:grpSpPr>
              <p:sp>
                <p:nvSpPr>
                  <p:cNvPr id="29025" name="Freeform 540">
                    <a:extLst>
                      <a:ext uri="{FF2B5EF4-FFF2-40B4-BE49-F238E27FC236}">
                        <a16:creationId xmlns:a16="http://schemas.microsoft.com/office/drawing/2014/main" id="{D31E19E1-0E71-ED9A-06F0-16A2ECA1F8A2}"/>
                      </a:ext>
                    </a:extLst>
                  </p:cNvPr>
                  <p:cNvSpPr>
                    <a:spLocks/>
                  </p:cNvSpPr>
                  <p:nvPr/>
                </p:nvSpPr>
                <p:spPr bwMode="auto">
                  <a:xfrm>
                    <a:off x="125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6" name="Freeform 541">
                    <a:extLst>
                      <a:ext uri="{FF2B5EF4-FFF2-40B4-BE49-F238E27FC236}">
                        <a16:creationId xmlns:a16="http://schemas.microsoft.com/office/drawing/2014/main" id="{39E3AD4E-C3A3-11B5-958E-AE9502D7B5A3}"/>
                      </a:ext>
                    </a:extLst>
                  </p:cNvPr>
                  <p:cNvSpPr>
                    <a:spLocks/>
                  </p:cNvSpPr>
                  <p:nvPr/>
                </p:nvSpPr>
                <p:spPr bwMode="auto">
                  <a:xfrm>
                    <a:off x="125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7" name="Freeform 542">
                    <a:extLst>
                      <a:ext uri="{FF2B5EF4-FFF2-40B4-BE49-F238E27FC236}">
                        <a16:creationId xmlns:a16="http://schemas.microsoft.com/office/drawing/2014/main" id="{C7B33341-241F-179C-75BA-CE790D66B9C2}"/>
                      </a:ext>
                    </a:extLst>
                  </p:cNvPr>
                  <p:cNvSpPr>
                    <a:spLocks/>
                  </p:cNvSpPr>
                  <p:nvPr/>
                </p:nvSpPr>
                <p:spPr bwMode="auto">
                  <a:xfrm>
                    <a:off x="125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8" name="Freeform 543">
                    <a:extLst>
                      <a:ext uri="{FF2B5EF4-FFF2-40B4-BE49-F238E27FC236}">
                        <a16:creationId xmlns:a16="http://schemas.microsoft.com/office/drawing/2014/main" id="{5942DA87-9C35-159C-030D-1CB14EDD8635}"/>
                      </a:ext>
                    </a:extLst>
                  </p:cNvPr>
                  <p:cNvSpPr>
                    <a:spLocks/>
                  </p:cNvSpPr>
                  <p:nvPr/>
                </p:nvSpPr>
                <p:spPr bwMode="auto">
                  <a:xfrm>
                    <a:off x="126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97" name="Group 544">
                  <a:extLst>
                    <a:ext uri="{FF2B5EF4-FFF2-40B4-BE49-F238E27FC236}">
                      <a16:creationId xmlns:a16="http://schemas.microsoft.com/office/drawing/2014/main" id="{649F8A8F-CAB6-9C0D-EEA3-E32AFAAA3574}"/>
                    </a:ext>
                  </a:extLst>
                </p:cNvPr>
                <p:cNvGrpSpPr>
                  <a:grpSpLocks/>
                </p:cNvGrpSpPr>
                <p:nvPr/>
              </p:nvGrpSpPr>
              <p:grpSpPr bwMode="auto">
                <a:xfrm>
                  <a:off x="1266" y="1959"/>
                  <a:ext cx="49" cy="17"/>
                  <a:chOff x="1266" y="1959"/>
                  <a:chExt cx="49" cy="17"/>
                </a:xfrm>
              </p:grpSpPr>
              <p:grpSp>
                <p:nvGrpSpPr>
                  <p:cNvPr id="29015" name="Group 545">
                    <a:extLst>
                      <a:ext uri="{FF2B5EF4-FFF2-40B4-BE49-F238E27FC236}">
                        <a16:creationId xmlns:a16="http://schemas.microsoft.com/office/drawing/2014/main" id="{5DBCA41A-951A-760B-ACB6-3D1168FB9C96}"/>
                      </a:ext>
                    </a:extLst>
                  </p:cNvPr>
                  <p:cNvGrpSpPr>
                    <a:grpSpLocks/>
                  </p:cNvGrpSpPr>
                  <p:nvPr/>
                </p:nvGrpSpPr>
                <p:grpSpPr bwMode="auto">
                  <a:xfrm>
                    <a:off x="1266" y="1959"/>
                    <a:ext cx="33" cy="17"/>
                    <a:chOff x="1266" y="1959"/>
                    <a:chExt cx="33" cy="17"/>
                  </a:xfrm>
                </p:grpSpPr>
                <p:sp>
                  <p:nvSpPr>
                    <p:cNvPr id="29021" name="Freeform 546">
                      <a:extLst>
                        <a:ext uri="{FF2B5EF4-FFF2-40B4-BE49-F238E27FC236}">
                          <a16:creationId xmlns:a16="http://schemas.microsoft.com/office/drawing/2014/main" id="{3656EC90-4113-CABF-5431-90B29089125D}"/>
                        </a:ext>
                      </a:extLst>
                    </p:cNvPr>
                    <p:cNvSpPr>
                      <a:spLocks/>
                    </p:cNvSpPr>
                    <p:nvPr/>
                  </p:nvSpPr>
                  <p:spPr bwMode="auto">
                    <a:xfrm>
                      <a:off x="126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2" name="Freeform 547">
                      <a:extLst>
                        <a:ext uri="{FF2B5EF4-FFF2-40B4-BE49-F238E27FC236}">
                          <a16:creationId xmlns:a16="http://schemas.microsoft.com/office/drawing/2014/main" id="{D85904BD-15A5-B7A9-95F0-12928586E0C9}"/>
                        </a:ext>
                      </a:extLst>
                    </p:cNvPr>
                    <p:cNvSpPr>
                      <a:spLocks/>
                    </p:cNvSpPr>
                    <p:nvPr/>
                  </p:nvSpPr>
                  <p:spPr bwMode="auto">
                    <a:xfrm>
                      <a:off x="127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3" name="Freeform 548">
                      <a:extLst>
                        <a:ext uri="{FF2B5EF4-FFF2-40B4-BE49-F238E27FC236}">
                          <a16:creationId xmlns:a16="http://schemas.microsoft.com/office/drawing/2014/main" id="{6462469C-3971-63A1-634B-2272DF2C0152}"/>
                        </a:ext>
                      </a:extLst>
                    </p:cNvPr>
                    <p:cNvSpPr>
                      <a:spLocks/>
                    </p:cNvSpPr>
                    <p:nvPr/>
                  </p:nvSpPr>
                  <p:spPr bwMode="auto">
                    <a:xfrm>
                      <a:off x="127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4" name="Freeform 549">
                      <a:extLst>
                        <a:ext uri="{FF2B5EF4-FFF2-40B4-BE49-F238E27FC236}">
                          <a16:creationId xmlns:a16="http://schemas.microsoft.com/office/drawing/2014/main" id="{EE44BA3A-EDF0-81EC-3E3F-9D74B5C6F996}"/>
                        </a:ext>
                      </a:extLst>
                    </p:cNvPr>
                    <p:cNvSpPr>
                      <a:spLocks/>
                    </p:cNvSpPr>
                    <p:nvPr/>
                  </p:nvSpPr>
                  <p:spPr bwMode="auto">
                    <a:xfrm>
                      <a:off x="128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16" name="Group 550">
                    <a:extLst>
                      <a:ext uri="{FF2B5EF4-FFF2-40B4-BE49-F238E27FC236}">
                        <a16:creationId xmlns:a16="http://schemas.microsoft.com/office/drawing/2014/main" id="{C50B2EE5-5587-09B6-8DF0-174C2DA66C82}"/>
                      </a:ext>
                    </a:extLst>
                  </p:cNvPr>
                  <p:cNvGrpSpPr>
                    <a:grpSpLocks/>
                  </p:cNvGrpSpPr>
                  <p:nvPr/>
                </p:nvGrpSpPr>
                <p:grpSpPr bwMode="auto">
                  <a:xfrm>
                    <a:off x="1290" y="1959"/>
                    <a:ext cx="25" cy="17"/>
                    <a:chOff x="1290" y="1959"/>
                    <a:chExt cx="25" cy="17"/>
                  </a:xfrm>
                </p:grpSpPr>
                <p:sp>
                  <p:nvSpPr>
                    <p:cNvPr id="29017" name="Freeform 551">
                      <a:extLst>
                        <a:ext uri="{FF2B5EF4-FFF2-40B4-BE49-F238E27FC236}">
                          <a16:creationId xmlns:a16="http://schemas.microsoft.com/office/drawing/2014/main" id="{C0A0EF57-39E3-4073-8D16-ED995C6E7248}"/>
                        </a:ext>
                      </a:extLst>
                    </p:cNvPr>
                    <p:cNvSpPr>
                      <a:spLocks/>
                    </p:cNvSpPr>
                    <p:nvPr/>
                  </p:nvSpPr>
                  <p:spPr bwMode="auto">
                    <a:xfrm>
                      <a:off x="129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8" name="Freeform 552">
                      <a:extLst>
                        <a:ext uri="{FF2B5EF4-FFF2-40B4-BE49-F238E27FC236}">
                          <a16:creationId xmlns:a16="http://schemas.microsoft.com/office/drawing/2014/main" id="{FB317C42-29BA-61D9-30BC-15EFD62FAC54}"/>
                        </a:ext>
                      </a:extLst>
                    </p:cNvPr>
                    <p:cNvSpPr>
                      <a:spLocks/>
                    </p:cNvSpPr>
                    <p:nvPr/>
                  </p:nvSpPr>
                  <p:spPr bwMode="auto">
                    <a:xfrm>
                      <a:off x="129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9" name="Freeform 553">
                      <a:extLst>
                        <a:ext uri="{FF2B5EF4-FFF2-40B4-BE49-F238E27FC236}">
                          <a16:creationId xmlns:a16="http://schemas.microsoft.com/office/drawing/2014/main" id="{4021F956-86DA-F063-0600-A198E3466822}"/>
                        </a:ext>
                      </a:extLst>
                    </p:cNvPr>
                    <p:cNvSpPr>
                      <a:spLocks/>
                    </p:cNvSpPr>
                    <p:nvPr/>
                  </p:nvSpPr>
                  <p:spPr bwMode="auto">
                    <a:xfrm>
                      <a:off x="129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0" name="Freeform 554">
                      <a:extLst>
                        <a:ext uri="{FF2B5EF4-FFF2-40B4-BE49-F238E27FC236}">
                          <a16:creationId xmlns:a16="http://schemas.microsoft.com/office/drawing/2014/main" id="{B0B39FE2-1DEF-E821-AE3C-9E8989FBC079}"/>
                        </a:ext>
                      </a:extLst>
                    </p:cNvPr>
                    <p:cNvSpPr>
                      <a:spLocks/>
                    </p:cNvSpPr>
                    <p:nvPr/>
                  </p:nvSpPr>
                  <p:spPr bwMode="auto">
                    <a:xfrm>
                      <a:off x="130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98" name="Group 555">
                  <a:extLst>
                    <a:ext uri="{FF2B5EF4-FFF2-40B4-BE49-F238E27FC236}">
                      <a16:creationId xmlns:a16="http://schemas.microsoft.com/office/drawing/2014/main" id="{3C30A176-23CB-AC6C-E8DF-383397F8F712}"/>
                    </a:ext>
                  </a:extLst>
                </p:cNvPr>
                <p:cNvGrpSpPr>
                  <a:grpSpLocks/>
                </p:cNvGrpSpPr>
                <p:nvPr/>
              </p:nvGrpSpPr>
              <p:grpSpPr bwMode="auto">
                <a:xfrm>
                  <a:off x="1306" y="1959"/>
                  <a:ext cx="57" cy="17"/>
                  <a:chOff x="1306" y="1959"/>
                  <a:chExt cx="57" cy="17"/>
                </a:xfrm>
              </p:grpSpPr>
              <p:grpSp>
                <p:nvGrpSpPr>
                  <p:cNvPr id="29005" name="Group 556">
                    <a:extLst>
                      <a:ext uri="{FF2B5EF4-FFF2-40B4-BE49-F238E27FC236}">
                        <a16:creationId xmlns:a16="http://schemas.microsoft.com/office/drawing/2014/main" id="{1E01EABF-2739-09B5-574F-706B40B698D9}"/>
                      </a:ext>
                    </a:extLst>
                  </p:cNvPr>
                  <p:cNvGrpSpPr>
                    <a:grpSpLocks/>
                  </p:cNvGrpSpPr>
                  <p:nvPr/>
                </p:nvGrpSpPr>
                <p:grpSpPr bwMode="auto">
                  <a:xfrm>
                    <a:off x="1306" y="1959"/>
                    <a:ext cx="33" cy="17"/>
                    <a:chOff x="1306" y="1959"/>
                    <a:chExt cx="33" cy="17"/>
                  </a:xfrm>
                </p:grpSpPr>
                <p:sp>
                  <p:nvSpPr>
                    <p:cNvPr id="29011" name="Freeform 557">
                      <a:extLst>
                        <a:ext uri="{FF2B5EF4-FFF2-40B4-BE49-F238E27FC236}">
                          <a16:creationId xmlns:a16="http://schemas.microsoft.com/office/drawing/2014/main" id="{CD7611C8-7CB9-FB7B-76D0-9E871A59A936}"/>
                        </a:ext>
                      </a:extLst>
                    </p:cNvPr>
                    <p:cNvSpPr>
                      <a:spLocks/>
                    </p:cNvSpPr>
                    <p:nvPr/>
                  </p:nvSpPr>
                  <p:spPr bwMode="auto">
                    <a:xfrm>
                      <a:off x="130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2" name="Freeform 558">
                      <a:extLst>
                        <a:ext uri="{FF2B5EF4-FFF2-40B4-BE49-F238E27FC236}">
                          <a16:creationId xmlns:a16="http://schemas.microsoft.com/office/drawing/2014/main" id="{5AEC1771-9841-5ED5-710A-336B1071BB8D}"/>
                        </a:ext>
                      </a:extLst>
                    </p:cNvPr>
                    <p:cNvSpPr>
                      <a:spLocks/>
                    </p:cNvSpPr>
                    <p:nvPr/>
                  </p:nvSpPr>
                  <p:spPr bwMode="auto">
                    <a:xfrm>
                      <a:off x="131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3" name="Freeform 559">
                      <a:extLst>
                        <a:ext uri="{FF2B5EF4-FFF2-40B4-BE49-F238E27FC236}">
                          <a16:creationId xmlns:a16="http://schemas.microsoft.com/office/drawing/2014/main" id="{A23C7234-D8F4-811B-7AB4-E5526C464B24}"/>
                        </a:ext>
                      </a:extLst>
                    </p:cNvPr>
                    <p:cNvSpPr>
                      <a:spLocks/>
                    </p:cNvSpPr>
                    <p:nvPr/>
                  </p:nvSpPr>
                  <p:spPr bwMode="auto">
                    <a:xfrm>
                      <a:off x="1322"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4" name="Freeform 560">
                      <a:extLst>
                        <a:ext uri="{FF2B5EF4-FFF2-40B4-BE49-F238E27FC236}">
                          <a16:creationId xmlns:a16="http://schemas.microsoft.com/office/drawing/2014/main" id="{5AF5CECC-E4CB-52B6-D540-5BDB9D9BDCC9}"/>
                        </a:ext>
                      </a:extLst>
                    </p:cNvPr>
                    <p:cNvSpPr>
                      <a:spLocks/>
                    </p:cNvSpPr>
                    <p:nvPr/>
                  </p:nvSpPr>
                  <p:spPr bwMode="auto">
                    <a:xfrm>
                      <a:off x="132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06" name="Group 561">
                    <a:extLst>
                      <a:ext uri="{FF2B5EF4-FFF2-40B4-BE49-F238E27FC236}">
                        <a16:creationId xmlns:a16="http://schemas.microsoft.com/office/drawing/2014/main" id="{50ED09D3-BDDA-43E8-DFD3-175898F5A6DB}"/>
                      </a:ext>
                    </a:extLst>
                  </p:cNvPr>
                  <p:cNvGrpSpPr>
                    <a:grpSpLocks/>
                  </p:cNvGrpSpPr>
                  <p:nvPr/>
                </p:nvGrpSpPr>
                <p:grpSpPr bwMode="auto">
                  <a:xfrm>
                    <a:off x="1330" y="1959"/>
                    <a:ext cx="33" cy="17"/>
                    <a:chOff x="1330" y="1959"/>
                    <a:chExt cx="33" cy="17"/>
                  </a:xfrm>
                </p:grpSpPr>
                <p:sp>
                  <p:nvSpPr>
                    <p:cNvPr id="29007" name="Freeform 562">
                      <a:extLst>
                        <a:ext uri="{FF2B5EF4-FFF2-40B4-BE49-F238E27FC236}">
                          <a16:creationId xmlns:a16="http://schemas.microsoft.com/office/drawing/2014/main" id="{7D103B14-E2AC-035F-375D-CD8A72020D5A}"/>
                        </a:ext>
                      </a:extLst>
                    </p:cNvPr>
                    <p:cNvSpPr>
                      <a:spLocks/>
                    </p:cNvSpPr>
                    <p:nvPr/>
                  </p:nvSpPr>
                  <p:spPr bwMode="auto">
                    <a:xfrm>
                      <a:off x="133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8" name="Freeform 563">
                      <a:extLst>
                        <a:ext uri="{FF2B5EF4-FFF2-40B4-BE49-F238E27FC236}">
                          <a16:creationId xmlns:a16="http://schemas.microsoft.com/office/drawing/2014/main" id="{E869DBD7-C106-41E7-C02A-043A1159F8FA}"/>
                        </a:ext>
                      </a:extLst>
                    </p:cNvPr>
                    <p:cNvSpPr>
                      <a:spLocks/>
                    </p:cNvSpPr>
                    <p:nvPr/>
                  </p:nvSpPr>
                  <p:spPr bwMode="auto">
                    <a:xfrm>
                      <a:off x="1338"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9" name="Freeform 564">
                      <a:extLst>
                        <a:ext uri="{FF2B5EF4-FFF2-40B4-BE49-F238E27FC236}">
                          <a16:creationId xmlns:a16="http://schemas.microsoft.com/office/drawing/2014/main" id="{0A2321F4-4754-5947-45D4-7B2C38B279D1}"/>
                        </a:ext>
                      </a:extLst>
                    </p:cNvPr>
                    <p:cNvSpPr>
                      <a:spLocks/>
                    </p:cNvSpPr>
                    <p:nvPr/>
                  </p:nvSpPr>
                  <p:spPr bwMode="auto">
                    <a:xfrm>
                      <a:off x="133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0" name="Freeform 565">
                      <a:extLst>
                        <a:ext uri="{FF2B5EF4-FFF2-40B4-BE49-F238E27FC236}">
                          <a16:creationId xmlns:a16="http://schemas.microsoft.com/office/drawing/2014/main" id="{12CE291D-A291-4C6B-8741-898CC0E4CC36}"/>
                        </a:ext>
                      </a:extLst>
                    </p:cNvPr>
                    <p:cNvSpPr>
                      <a:spLocks/>
                    </p:cNvSpPr>
                    <p:nvPr/>
                  </p:nvSpPr>
                  <p:spPr bwMode="auto">
                    <a:xfrm>
                      <a:off x="134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99" name="Group 566">
                  <a:extLst>
                    <a:ext uri="{FF2B5EF4-FFF2-40B4-BE49-F238E27FC236}">
                      <a16:creationId xmlns:a16="http://schemas.microsoft.com/office/drawing/2014/main" id="{ED2F294B-9FCB-3C3E-963D-EB53D351D309}"/>
                    </a:ext>
                  </a:extLst>
                </p:cNvPr>
                <p:cNvGrpSpPr>
                  <a:grpSpLocks/>
                </p:cNvGrpSpPr>
                <p:nvPr/>
              </p:nvGrpSpPr>
              <p:grpSpPr bwMode="auto">
                <a:xfrm>
                  <a:off x="1354" y="1959"/>
                  <a:ext cx="25" cy="17"/>
                  <a:chOff x="1354" y="1959"/>
                  <a:chExt cx="25" cy="17"/>
                </a:xfrm>
              </p:grpSpPr>
              <p:sp>
                <p:nvSpPr>
                  <p:cNvPr id="29001" name="Freeform 567">
                    <a:extLst>
                      <a:ext uri="{FF2B5EF4-FFF2-40B4-BE49-F238E27FC236}">
                        <a16:creationId xmlns:a16="http://schemas.microsoft.com/office/drawing/2014/main" id="{2EB41324-1AD7-406D-9449-7D5AB7FF5CAF}"/>
                      </a:ext>
                    </a:extLst>
                  </p:cNvPr>
                  <p:cNvSpPr>
                    <a:spLocks/>
                  </p:cNvSpPr>
                  <p:nvPr/>
                </p:nvSpPr>
                <p:spPr bwMode="auto">
                  <a:xfrm>
                    <a:off x="135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2" name="Freeform 568">
                    <a:extLst>
                      <a:ext uri="{FF2B5EF4-FFF2-40B4-BE49-F238E27FC236}">
                        <a16:creationId xmlns:a16="http://schemas.microsoft.com/office/drawing/2014/main" id="{282F6E15-A6B8-38CF-A1FF-9CCB82B6F31C}"/>
                      </a:ext>
                    </a:extLst>
                  </p:cNvPr>
                  <p:cNvSpPr>
                    <a:spLocks/>
                  </p:cNvSpPr>
                  <p:nvPr/>
                </p:nvSpPr>
                <p:spPr bwMode="auto">
                  <a:xfrm>
                    <a:off x="135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3" name="Freeform 569">
                    <a:extLst>
                      <a:ext uri="{FF2B5EF4-FFF2-40B4-BE49-F238E27FC236}">
                        <a16:creationId xmlns:a16="http://schemas.microsoft.com/office/drawing/2014/main" id="{49630C49-9C9B-2404-B8B6-691CE9CF2DD7}"/>
                      </a:ext>
                    </a:extLst>
                  </p:cNvPr>
                  <p:cNvSpPr>
                    <a:spLocks/>
                  </p:cNvSpPr>
                  <p:nvPr/>
                </p:nvSpPr>
                <p:spPr bwMode="auto">
                  <a:xfrm>
                    <a:off x="136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4" name="Freeform 570">
                    <a:extLst>
                      <a:ext uri="{FF2B5EF4-FFF2-40B4-BE49-F238E27FC236}">
                        <a16:creationId xmlns:a16="http://schemas.microsoft.com/office/drawing/2014/main" id="{14E70DE5-493A-D826-F5B9-85DB727432A0}"/>
                      </a:ext>
                    </a:extLst>
                  </p:cNvPr>
                  <p:cNvSpPr>
                    <a:spLocks/>
                  </p:cNvSpPr>
                  <p:nvPr/>
                </p:nvSpPr>
                <p:spPr bwMode="auto">
                  <a:xfrm>
                    <a:off x="137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000" name="Freeform 571">
                  <a:extLst>
                    <a:ext uri="{FF2B5EF4-FFF2-40B4-BE49-F238E27FC236}">
                      <a16:creationId xmlns:a16="http://schemas.microsoft.com/office/drawing/2014/main" id="{E382E114-B603-01A5-CFD5-2C9340EAA00F}"/>
                    </a:ext>
                  </a:extLst>
                </p:cNvPr>
                <p:cNvSpPr>
                  <a:spLocks/>
                </p:cNvSpPr>
                <p:nvPr/>
              </p:nvSpPr>
              <p:spPr bwMode="auto">
                <a:xfrm>
                  <a:off x="137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73" name="Group 572">
                <a:extLst>
                  <a:ext uri="{FF2B5EF4-FFF2-40B4-BE49-F238E27FC236}">
                    <a16:creationId xmlns:a16="http://schemas.microsoft.com/office/drawing/2014/main" id="{AAEA0491-EEC7-A02C-BFF8-F608B0DB88AF}"/>
                  </a:ext>
                </a:extLst>
              </p:cNvPr>
              <p:cNvGrpSpPr>
                <a:grpSpLocks/>
              </p:cNvGrpSpPr>
              <p:nvPr/>
            </p:nvGrpSpPr>
            <p:grpSpPr bwMode="auto">
              <a:xfrm>
                <a:off x="1218" y="1863"/>
                <a:ext cx="169" cy="105"/>
                <a:chOff x="1218" y="1863"/>
                <a:chExt cx="169" cy="105"/>
              </a:xfrm>
            </p:grpSpPr>
            <p:sp>
              <p:nvSpPr>
                <p:cNvPr id="28974" name="Freeform 573">
                  <a:extLst>
                    <a:ext uri="{FF2B5EF4-FFF2-40B4-BE49-F238E27FC236}">
                      <a16:creationId xmlns:a16="http://schemas.microsoft.com/office/drawing/2014/main" id="{8CAA5D82-CC2D-D2FD-2F2A-1C1129F60664}"/>
                    </a:ext>
                  </a:extLst>
                </p:cNvPr>
                <p:cNvSpPr>
                  <a:spLocks/>
                </p:cNvSpPr>
                <p:nvPr/>
              </p:nvSpPr>
              <p:spPr bwMode="auto">
                <a:xfrm>
                  <a:off x="1226" y="1871"/>
                  <a:ext cx="161" cy="17"/>
                </a:xfrm>
                <a:custGeom>
                  <a:avLst/>
                  <a:gdLst>
                    <a:gd name="T0" fmla="*/ 0 w 161"/>
                    <a:gd name="T1" fmla="*/ 16 h 17"/>
                    <a:gd name="T2" fmla="*/ 152 w 161"/>
                    <a:gd name="T3" fmla="*/ 16 h 17"/>
                    <a:gd name="T4" fmla="*/ 160 w 161"/>
                    <a:gd name="T5" fmla="*/ 16 h 17"/>
                    <a:gd name="T6" fmla="*/ 152 w 161"/>
                    <a:gd name="T7" fmla="*/ 0 h 17"/>
                    <a:gd name="T8" fmla="*/ 0 w 161"/>
                    <a:gd name="T9" fmla="*/ 0 h 17"/>
                    <a:gd name="T10" fmla="*/ 0 w 161"/>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7">
                      <a:moveTo>
                        <a:pt x="0" y="16"/>
                      </a:moveTo>
                      <a:lnTo>
                        <a:pt x="152" y="16"/>
                      </a:lnTo>
                      <a:lnTo>
                        <a:pt x="160" y="16"/>
                      </a:lnTo>
                      <a:lnTo>
                        <a:pt x="152" y="0"/>
                      </a:lnTo>
                      <a:lnTo>
                        <a:pt x="0" y="0"/>
                      </a:lnTo>
                      <a:lnTo>
                        <a:pt x="0" y="16"/>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5" name="Freeform 574">
                  <a:extLst>
                    <a:ext uri="{FF2B5EF4-FFF2-40B4-BE49-F238E27FC236}">
                      <a16:creationId xmlns:a16="http://schemas.microsoft.com/office/drawing/2014/main" id="{7A35E189-5A19-040E-27EB-26AAB8D5EF73}"/>
                    </a:ext>
                  </a:extLst>
                </p:cNvPr>
                <p:cNvSpPr>
                  <a:spLocks/>
                </p:cNvSpPr>
                <p:nvPr/>
              </p:nvSpPr>
              <p:spPr bwMode="auto">
                <a:xfrm>
                  <a:off x="1226" y="1895"/>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6" name="Freeform 575">
                  <a:extLst>
                    <a:ext uri="{FF2B5EF4-FFF2-40B4-BE49-F238E27FC236}">
                      <a16:creationId xmlns:a16="http://schemas.microsoft.com/office/drawing/2014/main" id="{7228F55F-9378-2219-2540-D5C6E0324D8A}"/>
                    </a:ext>
                  </a:extLst>
                </p:cNvPr>
                <p:cNvSpPr>
                  <a:spLocks/>
                </p:cNvSpPr>
                <p:nvPr/>
              </p:nvSpPr>
              <p:spPr bwMode="auto">
                <a:xfrm>
                  <a:off x="1226" y="1919"/>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7" name="Freeform 576">
                  <a:extLst>
                    <a:ext uri="{FF2B5EF4-FFF2-40B4-BE49-F238E27FC236}">
                      <a16:creationId xmlns:a16="http://schemas.microsoft.com/office/drawing/2014/main" id="{9818EFE3-4FC3-6FE9-7875-676E6A9449CA}"/>
                    </a:ext>
                  </a:extLst>
                </p:cNvPr>
                <p:cNvSpPr>
                  <a:spLocks/>
                </p:cNvSpPr>
                <p:nvPr/>
              </p:nvSpPr>
              <p:spPr bwMode="auto">
                <a:xfrm>
                  <a:off x="1226" y="1935"/>
                  <a:ext cx="161" cy="17"/>
                </a:xfrm>
                <a:custGeom>
                  <a:avLst/>
                  <a:gdLst>
                    <a:gd name="T0" fmla="*/ 0 w 161"/>
                    <a:gd name="T1" fmla="*/ 8 h 17"/>
                    <a:gd name="T2" fmla="*/ 0 w 161"/>
                    <a:gd name="T3" fmla="*/ 16 h 17"/>
                    <a:gd name="T4" fmla="*/ 152 w 161"/>
                    <a:gd name="T5" fmla="*/ 16 h 17"/>
                    <a:gd name="T6" fmla="*/ 160 w 161"/>
                    <a:gd name="T7" fmla="*/ 8 h 17"/>
                    <a:gd name="T8" fmla="*/ 152 w 161"/>
                    <a:gd name="T9" fmla="*/ 0 h 17"/>
                    <a:gd name="T10" fmla="*/ 0 w 161"/>
                    <a:gd name="T11" fmla="*/ 0 h 17"/>
                    <a:gd name="T12" fmla="*/ 0 w 161"/>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8"/>
                      </a:moveTo>
                      <a:lnTo>
                        <a:pt x="0" y="16"/>
                      </a:lnTo>
                      <a:lnTo>
                        <a:pt x="152" y="16"/>
                      </a:lnTo>
                      <a:lnTo>
                        <a:pt x="160" y="8"/>
                      </a:lnTo>
                      <a:lnTo>
                        <a:pt x="152" y="0"/>
                      </a:lnTo>
                      <a:lnTo>
                        <a:pt x="0" y="0"/>
                      </a:lnTo>
                      <a:lnTo>
                        <a:pt x="0" y="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8" name="Freeform 577">
                  <a:extLst>
                    <a:ext uri="{FF2B5EF4-FFF2-40B4-BE49-F238E27FC236}">
                      <a16:creationId xmlns:a16="http://schemas.microsoft.com/office/drawing/2014/main" id="{F59E8D00-2DFF-2C3F-87C6-9B4BDD5C432B}"/>
                    </a:ext>
                  </a:extLst>
                </p:cNvPr>
                <p:cNvSpPr>
                  <a:spLocks/>
                </p:cNvSpPr>
                <p:nvPr/>
              </p:nvSpPr>
              <p:spPr bwMode="auto">
                <a:xfrm>
                  <a:off x="1218" y="1879"/>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9" name="Freeform 578">
                  <a:extLst>
                    <a:ext uri="{FF2B5EF4-FFF2-40B4-BE49-F238E27FC236}">
                      <a16:creationId xmlns:a16="http://schemas.microsoft.com/office/drawing/2014/main" id="{979C50F9-1EC0-7490-0060-0948233C410F}"/>
                    </a:ext>
                  </a:extLst>
                </p:cNvPr>
                <p:cNvSpPr>
                  <a:spLocks/>
                </p:cNvSpPr>
                <p:nvPr/>
              </p:nvSpPr>
              <p:spPr bwMode="auto">
                <a:xfrm>
                  <a:off x="1226" y="1895"/>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0" name="Freeform 579">
                  <a:extLst>
                    <a:ext uri="{FF2B5EF4-FFF2-40B4-BE49-F238E27FC236}">
                      <a16:creationId xmlns:a16="http://schemas.microsoft.com/office/drawing/2014/main" id="{0F85243C-05A8-1AE0-3219-1B7551C79263}"/>
                    </a:ext>
                  </a:extLst>
                </p:cNvPr>
                <p:cNvSpPr>
                  <a:spLocks/>
                </p:cNvSpPr>
                <p:nvPr/>
              </p:nvSpPr>
              <p:spPr bwMode="auto">
                <a:xfrm>
                  <a:off x="1218" y="1919"/>
                  <a:ext cx="169" cy="17"/>
                </a:xfrm>
                <a:custGeom>
                  <a:avLst/>
                  <a:gdLst>
                    <a:gd name="T0" fmla="*/ 8 w 169"/>
                    <a:gd name="T1" fmla="*/ 16 h 17"/>
                    <a:gd name="T2" fmla="*/ 0 w 169"/>
                    <a:gd name="T3" fmla="*/ 0 h 17"/>
                    <a:gd name="T4" fmla="*/ 168 w 169"/>
                    <a:gd name="T5" fmla="*/ 0 h 17"/>
                    <a:gd name="T6" fmla="*/ 160 w 169"/>
                    <a:gd name="T7" fmla="*/ 16 h 17"/>
                    <a:gd name="T8" fmla="*/ 8 w 16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16"/>
                      </a:moveTo>
                      <a:lnTo>
                        <a:pt x="0" y="0"/>
                      </a:lnTo>
                      <a:lnTo>
                        <a:pt x="168"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1" name="Freeform 580">
                  <a:extLst>
                    <a:ext uri="{FF2B5EF4-FFF2-40B4-BE49-F238E27FC236}">
                      <a16:creationId xmlns:a16="http://schemas.microsoft.com/office/drawing/2014/main" id="{4ABF9039-6D9C-EB96-F346-3B07DBBB1B81}"/>
                    </a:ext>
                  </a:extLst>
                </p:cNvPr>
                <p:cNvSpPr>
                  <a:spLocks/>
                </p:cNvSpPr>
                <p:nvPr/>
              </p:nvSpPr>
              <p:spPr bwMode="auto">
                <a:xfrm>
                  <a:off x="1226" y="1943"/>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2" name="Freeform 581">
                  <a:extLst>
                    <a:ext uri="{FF2B5EF4-FFF2-40B4-BE49-F238E27FC236}">
                      <a16:creationId xmlns:a16="http://schemas.microsoft.com/office/drawing/2014/main" id="{A8B68ADE-877F-3498-E1F1-EBF25D9CBD65}"/>
                    </a:ext>
                  </a:extLst>
                </p:cNvPr>
                <p:cNvSpPr>
                  <a:spLocks/>
                </p:cNvSpPr>
                <p:nvPr/>
              </p:nvSpPr>
              <p:spPr bwMode="auto">
                <a:xfrm>
                  <a:off x="1218" y="1863"/>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3" name="Freeform 582">
                  <a:extLst>
                    <a:ext uri="{FF2B5EF4-FFF2-40B4-BE49-F238E27FC236}">
                      <a16:creationId xmlns:a16="http://schemas.microsoft.com/office/drawing/2014/main" id="{CC969B71-2C76-805E-4B6B-2C0ACECB78F8}"/>
                    </a:ext>
                  </a:extLst>
                </p:cNvPr>
                <p:cNvSpPr>
                  <a:spLocks/>
                </p:cNvSpPr>
                <p:nvPr/>
              </p:nvSpPr>
              <p:spPr bwMode="auto">
                <a:xfrm>
                  <a:off x="1218" y="1951"/>
                  <a:ext cx="161" cy="17"/>
                </a:xfrm>
                <a:custGeom>
                  <a:avLst/>
                  <a:gdLst>
                    <a:gd name="T0" fmla="*/ 8 w 161"/>
                    <a:gd name="T1" fmla="*/ 16 h 17"/>
                    <a:gd name="T2" fmla="*/ 0 w 161"/>
                    <a:gd name="T3" fmla="*/ 0 h 17"/>
                    <a:gd name="T4" fmla="*/ 160 w 161"/>
                    <a:gd name="T5" fmla="*/ 0 h 17"/>
                    <a:gd name="T6" fmla="*/ 160 w 161"/>
                    <a:gd name="T7" fmla="*/ 16 h 17"/>
                    <a:gd name="T8" fmla="*/ 8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8" y="16"/>
                      </a:moveTo>
                      <a:lnTo>
                        <a:pt x="0" y="0"/>
                      </a:lnTo>
                      <a:lnTo>
                        <a:pt x="160"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4" name="Freeform 583">
                  <a:extLst>
                    <a:ext uri="{FF2B5EF4-FFF2-40B4-BE49-F238E27FC236}">
                      <a16:creationId xmlns:a16="http://schemas.microsoft.com/office/drawing/2014/main" id="{B91B0D1C-2C08-082A-5224-79D66C2CD791}"/>
                    </a:ext>
                  </a:extLst>
                </p:cNvPr>
                <p:cNvSpPr>
                  <a:spLocks/>
                </p:cNvSpPr>
                <p:nvPr/>
              </p:nvSpPr>
              <p:spPr bwMode="auto">
                <a:xfrm>
                  <a:off x="1226" y="1879"/>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5" name="Freeform 584">
                  <a:extLst>
                    <a:ext uri="{FF2B5EF4-FFF2-40B4-BE49-F238E27FC236}">
                      <a16:creationId xmlns:a16="http://schemas.microsoft.com/office/drawing/2014/main" id="{C278F083-E823-757C-BC96-070AB63BB90A}"/>
                    </a:ext>
                  </a:extLst>
                </p:cNvPr>
                <p:cNvSpPr>
                  <a:spLocks/>
                </p:cNvSpPr>
                <p:nvPr/>
              </p:nvSpPr>
              <p:spPr bwMode="auto">
                <a:xfrm>
                  <a:off x="1226" y="1903"/>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6" name="Freeform 585">
                  <a:extLst>
                    <a:ext uri="{FF2B5EF4-FFF2-40B4-BE49-F238E27FC236}">
                      <a16:creationId xmlns:a16="http://schemas.microsoft.com/office/drawing/2014/main" id="{D190EEEC-903A-DA61-BA70-E8017825BBF2}"/>
                    </a:ext>
                  </a:extLst>
                </p:cNvPr>
                <p:cNvSpPr>
                  <a:spLocks/>
                </p:cNvSpPr>
                <p:nvPr/>
              </p:nvSpPr>
              <p:spPr bwMode="auto">
                <a:xfrm>
                  <a:off x="1218" y="1927"/>
                  <a:ext cx="169" cy="17"/>
                </a:xfrm>
                <a:custGeom>
                  <a:avLst/>
                  <a:gdLst>
                    <a:gd name="T0" fmla="*/ 8 w 169"/>
                    <a:gd name="T1" fmla="*/ 0 h 17"/>
                    <a:gd name="T2" fmla="*/ 0 w 169"/>
                    <a:gd name="T3" fmla="*/ 16 h 17"/>
                    <a:gd name="T4" fmla="*/ 168 w 169"/>
                    <a:gd name="T5" fmla="*/ 16 h 17"/>
                    <a:gd name="T6" fmla="*/ 160 w 169"/>
                    <a:gd name="T7" fmla="*/ 0 h 17"/>
                    <a:gd name="T8" fmla="*/ 8 w 16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0"/>
                      </a:moveTo>
                      <a:lnTo>
                        <a:pt x="0" y="16"/>
                      </a:lnTo>
                      <a:lnTo>
                        <a:pt x="168" y="16"/>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7" name="Freeform 586">
                  <a:extLst>
                    <a:ext uri="{FF2B5EF4-FFF2-40B4-BE49-F238E27FC236}">
                      <a16:creationId xmlns:a16="http://schemas.microsoft.com/office/drawing/2014/main" id="{A7870600-1062-B9EC-24F7-3495F22DE82E}"/>
                    </a:ext>
                  </a:extLst>
                </p:cNvPr>
                <p:cNvSpPr>
                  <a:spLocks/>
                </p:cNvSpPr>
                <p:nvPr/>
              </p:nvSpPr>
              <p:spPr bwMode="auto">
                <a:xfrm>
                  <a:off x="1218" y="1951"/>
                  <a:ext cx="161" cy="1"/>
                </a:xfrm>
                <a:custGeom>
                  <a:avLst/>
                  <a:gdLst>
                    <a:gd name="T0" fmla="*/ 8 w 161"/>
                    <a:gd name="T1" fmla="*/ 0 h 1"/>
                    <a:gd name="T2" fmla="*/ 0 w 161"/>
                    <a:gd name="T3" fmla="*/ 0 h 1"/>
                    <a:gd name="T4" fmla="*/ 160 w 161"/>
                    <a:gd name="T5" fmla="*/ 0 h 1"/>
                    <a:gd name="T6" fmla="*/ 8 w 16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
                      <a:moveTo>
                        <a:pt x="8" y="0"/>
                      </a:moveTo>
                      <a:lnTo>
                        <a:pt x="0" y="0"/>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8" name="Freeform 587">
                  <a:extLst>
                    <a:ext uri="{FF2B5EF4-FFF2-40B4-BE49-F238E27FC236}">
                      <a16:creationId xmlns:a16="http://schemas.microsoft.com/office/drawing/2014/main" id="{D3F8528F-C766-E99C-5ECF-8DADD1DCE36F}"/>
                    </a:ext>
                  </a:extLst>
                </p:cNvPr>
                <p:cNvSpPr>
                  <a:spLocks/>
                </p:cNvSpPr>
                <p:nvPr/>
              </p:nvSpPr>
              <p:spPr bwMode="auto">
                <a:xfrm>
                  <a:off x="1226" y="1911"/>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9" name="Freeform 588">
                  <a:extLst>
                    <a:ext uri="{FF2B5EF4-FFF2-40B4-BE49-F238E27FC236}">
                      <a16:creationId xmlns:a16="http://schemas.microsoft.com/office/drawing/2014/main" id="{75146470-02BB-1FA1-D1E0-739B8416275B}"/>
                    </a:ext>
                  </a:extLst>
                </p:cNvPr>
                <p:cNvSpPr>
                  <a:spLocks/>
                </p:cNvSpPr>
                <p:nvPr/>
              </p:nvSpPr>
              <p:spPr bwMode="auto">
                <a:xfrm>
                  <a:off x="1218" y="1935"/>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0" name="Freeform 589">
                  <a:extLst>
                    <a:ext uri="{FF2B5EF4-FFF2-40B4-BE49-F238E27FC236}">
                      <a16:creationId xmlns:a16="http://schemas.microsoft.com/office/drawing/2014/main" id="{C3365EBF-3B97-35D6-6808-12EF889203AB}"/>
                    </a:ext>
                  </a:extLst>
                </p:cNvPr>
                <p:cNvSpPr>
                  <a:spLocks/>
                </p:cNvSpPr>
                <p:nvPr/>
              </p:nvSpPr>
              <p:spPr bwMode="auto">
                <a:xfrm>
                  <a:off x="1226" y="1887"/>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91" name="Freeform 590">
                  <a:extLst>
                    <a:ext uri="{FF2B5EF4-FFF2-40B4-BE49-F238E27FC236}">
                      <a16:creationId xmlns:a16="http://schemas.microsoft.com/office/drawing/2014/main" id="{DEF302C4-BEA4-244B-2A40-088A16108C40}"/>
                    </a:ext>
                  </a:extLst>
                </p:cNvPr>
                <p:cNvSpPr>
                  <a:spLocks/>
                </p:cNvSpPr>
                <p:nvPr/>
              </p:nvSpPr>
              <p:spPr bwMode="auto">
                <a:xfrm>
                  <a:off x="1226" y="1863"/>
                  <a:ext cx="153" cy="17"/>
                </a:xfrm>
                <a:custGeom>
                  <a:avLst/>
                  <a:gdLst>
                    <a:gd name="T0" fmla="*/ 0 w 153"/>
                    <a:gd name="T1" fmla="*/ 16 h 17"/>
                    <a:gd name="T2" fmla="*/ 0 w 153"/>
                    <a:gd name="T3" fmla="*/ 0 h 17"/>
                    <a:gd name="T4" fmla="*/ 152 w 153"/>
                    <a:gd name="T5" fmla="*/ 0 h 17"/>
                    <a:gd name="T6" fmla="*/ 152 w 153"/>
                    <a:gd name="T7" fmla="*/ 16 h 17"/>
                    <a:gd name="T8" fmla="*/ 0 w 15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17">
                      <a:moveTo>
                        <a:pt x="0" y="16"/>
                      </a:moveTo>
                      <a:lnTo>
                        <a:pt x="0" y="0"/>
                      </a:lnTo>
                      <a:lnTo>
                        <a:pt x="152"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14" name="Group 591">
              <a:extLst>
                <a:ext uri="{FF2B5EF4-FFF2-40B4-BE49-F238E27FC236}">
                  <a16:creationId xmlns:a16="http://schemas.microsoft.com/office/drawing/2014/main" id="{85EFFC6D-0C44-1737-D524-AAA27040D53F}"/>
                </a:ext>
              </a:extLst>
            </p:cNvPr>
            <p:cNvGrpSpPr>
              <a:grpSpLocks/>
            </p:cNvGrpSpPr>
            <p:nvPr/>
          </p:nvGrpSpPr>
          <p:grpSpPr bwMode="auto">
            <a:xfrm>
              <a:off x="1226" y="1444"/>
              <a:ext cx="153" cy="96"/>
              <a:chOff x="1226" y="1444"/>
              <a:chExt cx="153" cy="96"/>
            </a:xfrm>
          </p:grpSpPr>
          <p:sp>
            <p:nvSpPr>
              <p:cNvPr id="28955" name="Rectangle 592">
                <a:extLst>
                  <a:ext uri="{FF2B5EF4-FFF2-40B4-BE49-F238E27FC236}">
                    <a16:creationId xmlns:a16="http://schemas.microsoft.com/office/drawing/2014/main" id="{675030E7-25DC-3D04-499F-4E146DFF2098}"/>
                  </a:ext>
                </a:extLst>
              </p:cNvPr>
              <p:cNvSpPr>
                <a:spLocks noChangeArrowheads="1"/>
              </p:cNvSpPr>
              <p:nvPr/>
            </p:nvSpPr>
            <p:spPr bwMode="auto">
              <a:xfrm>
                <a:off x="1230" y="1444"/>
                <a:ext cx="144" cy="96"/>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28956" name="Group 593">
                <a:extLst>
                  <a:ext uri="{FF2B5EF4-FFF2-40B4-BE49-F238E27FC236}">
                    <a16:creationId xmlns:a16="http://schemas.microsoft.com/office/drawing/2014/main" id="{6AD05E9A-C222-7A89-F3F2-FDF81070BF4C}"/>
                  </a:ext>
                </a:extLst>
              </p:cNvPr>
              <p:cNvGrpSpPr>
                <a:grpSpLocks/>
              </p:cNvGrpSpPr>
              <p:nvPr/>
            </p:nvGrpSpPr>
            <p:grpSpPr bwMode="auto">
              <a:xfrm>
                <a:off x="1226" y="1448"/>
                <a:ext cx="153" cy="89"/>
                <a:chOff x="1226" y="1448"/>
                <a:chExt cx="153" cy="89"/>
              </a:xfrm>
            </p:grpSpPr>
            <p:sp>
              <p:nvSpPr>
                <p:cNvPr id="28957" name="Freeform 594">
                  <a:extLst>
                    <a:ext uri="{FF2B5EF4-FFF2-40B4-BE49-F238E27FC236}">
                      <a16:creationId xmlns:a16="http://schemas.microsoft.com/office/drawing/2014/main" id="{C6FD1018-F905-3AC0-83B6-998C1C897FA3}"/>
                    </a:ext>
                  </a:extLst>
                </p:cNvPr>
                <p:cNvSpPr>
                  <a:spLocks/>
                </p:cNvSpPr>
                <p:nvPr/>
              </p:nvSpPr>
              <p:spPr bwMode="auto">
                <a:xfrm>
                  <a:off x="1290" y="1448"/>
                  <a:ext cx="41" cy="41"/>
                </a:xfrm>
                <a:custGeom>
                  <a:avLst/>
                  <a:gdLst>
                    <a:gd name="T0" fmla="*/ 0 w 41"/>
                    <a:gd name="T1" fmla="*/ 0 h 41"/>
                    <a:gd name="T2" fmla="*/ 40 w 41"/>
                    <a:gd name="T3" fmla="*/ 0 h 41"/>
                    <a:gd name="T4" fmla="*/ 40 w 41"/>
                    <a:gd name="T5" fmla="*/ 40 h 41"/>
                    <a:gd name="T6" fmla="*/ 0 w 41"/>
                    <a:gd name="T7" fmla="*/ 40 h 41"/>
                    <a:gd name="T8" fmla="*/ 0 w 4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0"/>
                      </a:moveTo>
                      <a:lnTo>
                        <a:pt x="40" y="0"/>
                      </a:lnTo>
                      <a:lnTo>
                        <a:pt x="40" y="40"/>
                      </a:lnTo>
                      <a:lnTo>
                        <a:pt x="0" y="40"/>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8" name="Freeform 595">
                  <a:extLst>
                    <a:ext uri="{FF2B5EF4-FFF2-40B4-BE49-F238E27FC236}">
                      <a16:creationId xmlns:a16="http://schemas.microsoft.com/office/drawing/2014/main" id="{D3A0E082-0672-4789-05A0-6C0FFFAC718F}"/>
                    </a:ext>
                  </a:extLst>
                </p:cNvPr>
                <p:cNvSpPr>
                  <a:spLocks/>
                </p:cNvSpPr>
                <p:nvPr/>
              </p:nvSpPr>
              <p:spPr bwMode="auto">
                <a:xfrm>
                  <a:off x="1226" y="1464"/>
                  <a:ext cx="153" cy="1"/>
                </a:xfrm>
                <a:custGeom>
                  <a:avLst/>
                  <a:gdLst>
                    <a:gd name="T0" fmla="*/ 0 w 153"/>
                    <a:gd name="T1" fmla="*/ 0 h 1"/>
                    <a:gd name="T2" fmla="*/ 152 w 153"/>
                    <a:gd name="T3" fmla="*/ 0 h 1"/>
                    <a:gd name="T4" fmla="*/ 0 w 153"/>
                    <a:gd name="T5" fmla="*/ 0 h 1"/>
                    <a:gd name="T6" fmla="*/ 0 w 15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
                      <a:moveTo>
                        <a:pt x="0" y="0"/>
                      </a:moveTo>
                      <a:lnTo>
                        <a:pt x="152"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9" name="Freeform 596">
                  <a:extLst>
                    <a:ext uri="{FF2B5EF4-FFF2-40B4-BE49-F238E27FC236}">
                      <a16:creationId xmlns:a16="http://schemas.microsoft.com/office/drawing/2014/main" id="{4AE3E1B3-0585-51AD-5E6F-A95A1589523F}"/>
                    </a:ext>
                  </a:extLst>
                </p:cNvPr>
                <p:cNvSpPr>
                  <a:spLocks/>
                </p:cNvSpPr>
                <p:nvPr/>
              </p:nvSpPr>
              <p:spPr bwMode="auto">
                <a:xfrm>
                  <a:off x="1290" y="1448"/>
                  <a:ext cx="41" cy="17"/>
                </a:xfrm>
                <a:custGeom>
                  <a:avLst/>
                  <a:gdLst>
                    <a:gd name="T0" fmla="*/ 0 w 41"/>
                    <a:gd name="T1" fmla="*/ 16 h 17"/>
                    <a:gd name="T2" fmla="*/ 40 w 41"/>
                    <a:gd name="T3" fmla="*/ 16 h 17"/>
                    <a:gd name="T4" fmla="*/ 40 w 41"/>
                    <a:gd name="T5" fmla="*/ 0 h 17"/>
                    <a:gd name="T6" fmla="*/ 0 w 41"/>
                    <a:gd name="T7" fmla="*/ 0 h 17"/>
                    <a:gd name="T8" fmla="*/ 0 w 4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7">
                      <a:moveTo>
                        <a:pt x="0" y="16"/>
                      </a:moveTo>
                      <a:lnTo>
                        <a:pt x="40" y="16"/>
                      </a:lnTo>
                      <a:lnTo>
                        <a:pt x="40" y="0"/>
                      </a:lnTo>
                      <a:lnTo>
                        <a:pt x="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0" name="Freeform 597">
                  <a:extLst>
                    <a:ext uri="{FF2B5EF4-FFF2-40B4-BE49-F238E27FC236}">
                      <a16:creationId xmlns:a16="http://schemas.microsoft.com/office/drawing/2014/main" id="{10E2D104-AB83-3D70-2F34-5859FA028516}"/>
                    </a:ext>
                  </a:extLst>
                </p:cNvPr>
                <p:cNvSpPr>
                  <a:spLocks/>
                </p:cNvSpPr>
                <p:nvPr/>
              </p:nvSpPr>
              <p:spPr bwMode="auto">
                <a:xfrm>
                  <a:off x="1234" y="1456"/>
                  <a:ext cx="17" cy="1"/>
                </a:xfrm>
                <a:custGeom>
                  <a:avLst/>
                  <a:gdLst>
                    <a:gd name="T0" fmla="*/ 0 w 17"/>
                    <a:gd name="T1" fmla="*/ 0 h 1"/>
                    <a:gd name="T2" fmla="*/ 16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1" name="Freeform 598">
                  <a:extLst>
                    <a:ext uri="{FF2B5EF4-FFF2-40B4-BE49-F238E27FC236}">
                      <a16:creationId xmlns:a16="http://schemas.microsoft.com/office/drawing/2014/main" id="{9B7ABE45-8698-4484-FFF1-560620C14BEA}"/>
                    </a:ext>
                  </a:extLst>
                </p:cNvPr>
                <p:cNvSpPr>
                  <a:spLocks/>
                </p:cNvSpPr>
                <p:nvPr/>
              </p:nvSpPr>
              <p:spPr bwMode="auto">
                <a:xfrm>
                  <a:off x="1250" y="1504"/>
                  <a:ext cx="105" cy="25"/>
                </a:xfrm>
                <a:custGeom>
                  <a:avLst/>
                  <a:gdLst>
                    <a:gd name="T0" fmla="*/ 0 w 105"/>
                    <a:gd name="T1" fmla="*/ 0 h 25"/>
                    <a:gd name="T2" fmla="*/ 104 w 105"/>
                    <a:gd name="T3" fmla="*/ 0 h 25"/>
                    <a:gd name="T4" fmla="*/ 104 w 105"/>
                    <a:gd name="T5" fmla="*/ 24 h 25"/>
                    <a:gd name="T6" fmla="*/ 0 w 105"/>
                    <a:gd name="T7" fmla="*/ 24 h 25"/>
                    <a:gd name="T8" fmla="*/ 0 w 10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5">
                      <a:moveTo>
                        <a:pt x="0" y="0"/>
                      </a:moveTo>
                      <a:lnTo>
                        <a:pt x="104" y="0"/>
                      </a:lnTo>
                      <a:lnTo>
                        <a:pt x="104" y="24"/>
                      </a:lnTo>
                      <a:lnTo>
                        <a:pt x="0" y="24"/>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2" name="Freeform 599">
                  <a:extLst>
                    <a:ext uri="{FF2B5EF4-FFF2-40B4-BE49-F238E27FC236}">
                      <a16:creationId xmlns:a16="http://schemas.microsoft.com/office/drawing/2014/main" id="{004989FB-0586-6B9F-A035-DCC7D36C2437}"/>
                    </a:ext>
                  </a:extLst>
                </p:cNvPr>
                <p:cNvSpPr>
                  <a:spLocks/>
                </p:cNvSpPr>
                <p:nvPr/>
              </p:nvSpPr>
              <p:spPr bwMode="auto">
                <a:xfrm>
                  <a:off x="1250" y="1504"/>
                  <a:ext cx="97" cy="17"/>
                </a:xfrm>
                <a:custGeom>
                  <a:avLst/>
                  <a:gdLst>
                    <a:gd name="T0" fmla="*/ 32 w 97"/>
                    <a:gd name="T1" fmla="*/ 0 h 17"/>
                    <a:gd name="T2" fmla="*/ 64 w 97"/>
                    <a:gd name="T3" fmla="*/ 0 h 17"/>
                    <a:gd name="T4" fmla="*/ 96 w 97"/>
                    <a:gd name="T5" fmla="*/ 0 h 17"/>
                    <a:gd name="T6" fmla="*/ 96 w 97"/>
                    <a:gd name="T7" fmla="*/ 16 h 17"/>
                    <a:gd name="T8" fmla="*/ 0 w 97"/>
                    <a:gd name="T9" fmla="*/ 16 h 17"/>
                    <a:gd name="T10" fmla="*/ 0 w 97"/>
                    <a:gd name="T11" fmla="*/ 0 h 17"/>
                    <a:gd name="T12" fmla="*/ 32 w 97"/>
                    <a:gd name="T13" fmla="*/ 0 h 17"/>
                    <a:gd name="T14" fmla="*/ 32 w 9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17">
                      <a:moveTo>
                        <a:pt x="32" y="0"/>
                      </a:moveTo>
                      <a:lnTo>
                        <a:pt x="64" y="0"/>
                      </a:lnTo>
                      <a:lnTo>
                        <a:pt x="96" y="0"/>
                      </a:lnTo>
                      <a:lnTo>
                        <a:pt x="96" y="16"/>
                      </a:lnTo>
                      <a:lnTo>
                        <a:pt x="0" y="16"/>
                      </a:lnTo>
                      <a:lnTo>
                        <a:pt x="0" y="0"/>
                      </a:lnTo>
                      <a:lnTo>
                        <a:pt x="32"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3" name="Freeform 600">
                  <a:extLst>
                    <a:ext uri="{FF2B5EF4-FFF2-40B4-BE49-F238E27FC236}">
                      <a16:creationId xmlns:a16="http://schemas.microsoft.com/office/drawing/2014/main" id="{5940107C-7724-395B-49B4-19B317B05DF4}"/>
                    </a:ext>
                  </a:extLst>
                </p:cNvPr>
                <p:cNvSpPr>
                  <a:spLocks/>
                </p:cNvSpPr>
                <p:nvPr/>
              </p:nvSpPr>
              <p:spPr bwMode="auto">
                <a:xfrm>
                  <a:off x="1266" y="1528"/>
                  <a:ext cx="17" cy="1"/>
                </a:xfrm>
                <a:custGeom>
                  <a:avLst/>
                  <a:gdLst>
                    <a:gd name="T0" fmla="*/ 0 w 17"/>
                    <a:gd name="T1" fmla="*/ 0 h 1"/>
                    <a:gd name="T2" fmla="*/ 16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4" name="Freeform 601">
                  <a:extLst>
                    <a:ext uri="{FF2B5EF4-FFF2-40B4-BE49-F238E27FC236}">
                      <a16:creationId xmlns:a16="http://schemas.microsoft.com/office/drawing/2014/main" id="{902E4D90-9D79-D4F7-3F56-7CD03E57AAF2}"/>
                    </a:ext>
                  </a:extLst>
                </p:cNvPr>
                <p:cNvSpPr>
                  <a:spLocks/>
                </p:cNvSpPr>
                <p:nvPr/>
              </p:nvSpPr>
              <p:spPr bwMode="auto">
                <a:xfrm>
                  <a:off x="1274" y="1512"/>
                  <a:ext cx="57" cy="17"/>
                </a:xfrm>
                <a:custGeom>
                  <a:avLst/>
                  <a:gdLst>
                    <a:gd name="T0" fmla="*/ 16 w 57"/>
                    <a:gd name="T1" fmla="*/ 0 h 17"/>
                    <a:gd name="T2" fmla="*/ 40 w 57"/>
                    <a:gd name="T3" fmla="*/ 0 h 17"/>
                    <a:gd name="T4" fmla="*/ 56 w 57"/>
                    <a:gd name="T5" fmla="*/ 16 h 17"/>
                    <a:gd name="T6" fmla="*/ 0 w 57"/>
                    <a:gd name="T7" fmla="*/ 16 h 17"/>
                    <a:gd name="T8" fmla="*/ 16 w 5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7">
                      <a:moveTo>
                        <a:pt x="16" y="0"/>
                      </a:moveTo>
                      <a:lnTo>
                        <a:pt x="40" y="0"/>
                      </a:lnTo>
                      <a:lnTo>
                        <a:pt x="56" y="16"/>
                      </a:lnTo>
                      <a:lnTo>
                        <a:pt x="0" y="16"/>
                      </a:lnTo>
                      <a:lnTo>
                        <a:pt x="16"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5" name="Freeform 602">
                  <a:extLst>
                    <a:ext uri="{FF2B5EF4-FFF2-40B4-BE49-F238E27FC236}">
                      <a16:creationId xmlns:a16="http://schemas.microsoft.com/office/drawing/2014/main" id="{5865C8F5-298F-366F-10ED-01D513464C32}"/>
                    </a:ext>
                  </a:extLst>
                </p:cNvPr>
                <p:cNvSpPr>
                  <a:spLocks/>
                </p:cNvSpPr>
                <p:nvPr/>
              </p:nvSpPr>
              <p:spPr bwMode="auto">
                <a:xfrm>
                  <a:off x="1330" y="152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966" name="Group 603">
                  <a:extLst>
                    <a:ext uri="{FF2B5EF4-FFF2-40B4-BE49-F238E27FC236}">
                      <a16:creationId xmlns:a16="http://schemas.microsoft.com/office/drawing/2014/main" id="{18122637-7FA0-D0D2-3511-35B26D1B9EE3}"/>
                    </a:ext>
                  </a:extLst>
                </p:cNvPr>
                <p:cNvGrpSpPr>
                  <a:grpSpLocks/>
                </p:cNvGrpSpPr>
                <p:nvPr/>
              </p:nvGrpSpPr>
              <p:grpSpPr bwMode="auto">
                <a:xfrm>
                  <a:off x="1338" y="1448"/>
                  <a:ext cx="33" cy="17"/>
                  <a:chOff x="1338" y="1448"/>
                  <a:chExt cx="33" cy="17"/>
                </a:xfrm>
              </p:grpSpPr>
              <p:sp>
                <p:nvSpPr>
                  <p:cNvPr id="28970" name="Oval 604">
                    <a:extLst>
                      <a:ext uri="{FF2B5EF4-FFF2-40B4-BE49-F238E27FC236}">
                        <a16:creationId xmlns:a16="http://schemas.microsoft.com/office/drawing/2014/main" id="{4C44AD71-6FD2-4EBC-4C43-9969F54E5DC2}"/>
                      </a:ext>
                    </a:extLst>
                  </p:cNvPr>
                  <p:cNvSpPr>
                    <a:spLocks noChangeArrowheads="1"/>
                  </p:cNvSpPr>
                  <p:nvPr/>
                </p:nvSpPr>
                <p:spPr bwMode="auto">
                  <a:xfrm>
                    <a:off x="1342" y="1452"/>
                    <a:ext cx="8" cy="8"/>
                  </a:xfrm>
                  <a:prstGeom prst="ellipse">
                    <a:avLst/>
                  </a:prstGeom>
                  <a:solidFill>
                    <a:srgbClr val="202020"/>
                  </a:solidFill>
                  <a:ln w="12700">
                    <a:solidFill>
                      <a:srgbClr val="20202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971" name="Freeform 605">
                    <a:extLst>
                      <a:ext uri="{FF2B5EF4-FFF2-40B4-BE49-F238E27FC236}">
                        <a16:creationId xmlns:a16="http://schemas.microsoft.com/office/drawing/2014/main" id="{2DDE8583-9C25-0D26-A2CC-30B8F9491247}"/>
                      </a:ext>
                    </a:extLst>
                  </p:cNvPr>
                  <p:cNvSpPr>
                    <a:spLocks/>
                  </p:cNvSpPr>
                  <p:nvPr/>
                </p:nvSpPr>
                <p:spPr bwMode="auto">
                  <a:xfrm>
                    <a:off x="1338" y="144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20202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67" name="Group 606">
                  <a:extLst>
                    <a:ext uri="{FF2B5EF4-FFF2-40B4-BE49-F238E27FC236}">
                      <a16:creationId xmlns:a16="http://schemas.microsoft.com/office/drawing/2014/main" id="{6DB4C63E-4E8E-A9A5-6347-0DFFF7DDCA7F}"/>
                    </a:ext>
                  </a:extLst>
                </p:cNvPr>
                <p:cNvGrpSpPr>
                  <a:grpSpLocks/>
                </p:cNvGrpSpPr>
                <p:nvPr/>
              </p:nvGrpSpPr>
              <p:grpSpPr bwMode="auto">
                <a:xfrm>
                  <a:off x="1338" y="1448"/>
                  <a:ext cx="33" cy="17"/>
                  <a:chOff x="1338" y="1448"/>
                  <a:chExt cx="33" cy="17"/>
                </a:xfrm>
              </p:grpSpPr>
              <p:sp>
                <p:nvSpPr>
                  <p:cNvPr id="28968" name="Oval 607">
                    <a:extLst>
                      <a:ext uri="{FF2B5EF4-FFF2-40B4-BE49-F238E27FC236}">
                        <a16:creationId xmlns:a16="http://schemas.microsoft.com/office/drawing/2014/main" id="{61B1E6B1-9BC7-F19D-AB47-E1205E623386}"/>
                      </a:ext>
                    </a:extLst>
                  </p:cNvPr>
                  <p:cNvSpPr>
                    <a:spLocks noChangeArrowheads="1"/>
                  </p:cNvSpPr>
                  <p:nvPr/>
                </p:nvSpPr>
                <p:spPr bwMode="auto">
                  <a:xfrm>
                    <a:off x="1338" y="1448"/>
                    <a:ext cx="16" cy="16"/>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969" name="Freeform 608">
                    <a:extLst>
                      <a:ext uri="{FF2B5EF4-FFF2-40B4-BE49-F238E27FC236}">
                        <a16:creationId xmlns:a16="http://schemas.microsoft.com/office/drawing/2014/main" id="{182D20DE-756E-F989-4455-68C36823AAEF}"/>
                      </a:ext>
                    </a:extLst>
                  </p:cNvPr>
                  <p:cNvSpPr>
                    <a:spLocks/>
                  </p:cNvSpPr>
                  <p:nvPr/>
                </p:nvSpPr>
                <p:spPr bwMode="auto">
                  <a:xfrm>
                    <a:off x="1338" y="144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28915" name="Group 609">
              <a:extLst>
                <a:ext uri="{FF2B5EF4-FFF2-40B4-BE49-F238E27FC236}">
                  <a16:creationId xmlns:a16="http://schemas.microsoft.com/office/drawing/2014/main" id="{F1C94D19-029E-81FF-EA5B-6C90A757C35B}"/>
                </a:ext>
              </a:extLst>
            </p:cNvPr>
            <p:cNvGrpSpPr>
              <a:grpSpLocks/>
            </p:cNvGrpSpPr>
            <p:nvPr/>
          </p:nvGrpSpPr>
          <p:grpSpPr bwMode="auto">
            <a:xfrm>
              <a:off x="1202" y="1329"/>
              <a:ext cx="201" cy="17"/>
              <a:chOff x="1202" y="1329"/>
              <a:chExt cx="201" cy="17"/>
            </a:xfrm>
          </p:grpSpPr>
          <p:grpSp>
            <p:nvGrpSpPr>
              <p:cNvPr id="28916" name="Group 610">
                <a:extLst>
                  <a:ext uri="{FF2B5EF4-FFF2-40B4-BE49-F238E27FC236}">
                    <a16:creationId xmlns:a16="http://schemas.microsoft.com/office/drawing/2014/main" id="{909CC7E8-1FE6-B7BF-A398-FB1FF6486C14}"/>
                  </a:ext>
                </a:extLst>
              </p:cNvPr>
              <p:cNvGrpSpPr>
                <a:grpSpLocks/>
              </p:cNvGrpSpPr>
              <p:nvPr/>
            </p:nvGrpSpPr>
            <p:grpSpPr bwMode="auto">
              <a:xfrm>
                <a:off x="1226" y="1329"/>
                <a:ext cx="161" cy="17"/>
                <a:chOff x="1226" y="1329"/>
                <a:chExt cx="161" cy="17"/>
              </a:xfrm>
            </p:grpSpPr>
            <p:sp>
              <p:nvSpPr>
                <p:cNvPr id="28918" name="Freeform 611">
                  <a:extLst>
                    <a:ext uri="{FF2B5EF4-FFF2-40B4-BE49-F238E27FC236}">
                      <a16:creationId xmlns:a16="http://schemas.microsoft.com/office/drawing/2014/main" id="{1FED8B3D-CF27-C20D-7B18-C425478262BB}"/>
                    </a:ext>
                  </a:extLst>
                </p:cNvPr>
                <p:cNvSpPr>
                  <a:spLocks/>
                </p:cNvSpPr>
                <p:nvPr/>
              </p:nvSpPr>
              <p:spPr bwMode="auto">
                <a:xfrm>
                  <a:off x="1226"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19" name="Freeform 612">
                  <a:extLst>
                    <a:ext uri="{FF2B5EF4-FFF2-40B4-BE49-F238E27FC236}">
                      <a16:creationId xmlns:a16="http://schemas.microsoft.com/office/drawing/2014/main" id="{947BAEDA-7AE4-F68F-BC2F-BD1BD6D9496B}"/>
                    </a:ext>
                  </a:extLst>
                </p:cNvPr>
                <p:cNvSpPr>
                  <a:spLocks/>
                </p:cNvSpPr>
                <p:nvPr/>
              </p:nvSpPr>
              <p:spPr bwMode="auto">
                <a:xfrm>
                  <a:off x="122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0" name="Freeform 613">
                  <a:extLst>
                    <a:ext uri="{FF2B5EF4-FFF2-40B4-BE49-F238E27FC236}">
                      <a16:creationId xmlns:a16="http://schemas.microsoft.com/office/drawing/2014/main" id="{3DFC8030-65D0-6D2A-0B61-56DBB4B5C4AF}"/>
                    </a:ext>
                  </a:extLst>
                </p:cNvPr>
                <p:cNvSpPr>
                  <a:spLocks/>
                </p:cNvSpPr>
                <p:nvPr/>
              </p:nvSpPr>
              <p:spPr bwMode="auto">
                <a:xfrm>
                  <a:off x="123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1" name="Freeform 614">
                  <a:extLst>
                    <a:ext uri="{FF2B5EF4-FFF2-40B4-BE49-F238E27FC236}">
                      <a16:creationId xmlns:a16="http://schemas.microsoft.com/office/drawing/2014/main" id="{A4A0FCF8-E900-5B71-905C-72B249420CD6}"/>
                    </a:ext>
                  </a:extLst>
                </p:cNvPr>
                <p:cNvSpPr>
                  <a:spLocks/>
                </p:cNvSpPr>
                <p:nvPr/>
              </p:nvSpPr>
              <p:spPr bwMode="auto">
                <a:xfrm>
                  <a:off x="1242"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922" name="Group 615">
                  <a:extLst>
                    <a:ext uri="{FF2B5EF4-FFF2-40B4-BE49-F238E27FC236}">
                      <a16:creationId xmlns:a16="http://schemas.microsoft.com/office/drawing/2014/main" id="{EFEF213D-5308-5BA6-A6FC-1A4B19AE3D52}"/>
                    </a:ext>
                  </a:extLst>
                </p:cNvPr>
                <p:cNvGrpSpPr>
                  <a:grpSpLocks/>
                </p:cNvGrpSpPr>
                <p:nvPr/>
              </p:nvGrpSpPr>
              <p:grpSpPr bwMode="auto">
                <a:xfrm>
                  <a:off x="1242" y="1329"/>
                  <a:ext cx="33" cy="17"/>
                  <a:chOff x="1242" y="1329"/>
                  <a:chExt cx="33" cy="17"/>
                </a:xfrm>
              </p:grpSpPr>
              <p:sp>
                <p:nvSpPr>
                  <p:cNvPr id="28951" name="Freeform 616">
                    <a:extLst>
                      <a:ext uri="{FF2B5EF4-FFF2-40B4-BE49-F238E27FC236}">
                        <a16:creationId xmlns:a16="http://schemas.microsoft.com/office/drawing/2014/main" id="{C964A3AD-BB04-7020-6C94-8550E5513DDF}"/>
                      </a:ext>
                    </a:extLst>
                  </p:cNvPr>
                  <p:cNvSpPr>
                    <a:spLocks/>
                  </p:cNvSpPr>
                  <p:nvPr/>
                </p:nvSpPr>
                <p:spPr bwMode="auto">
                  <a:xfrm>
                    <a:off x="124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2" name="Freeform 617">
                    <a:extLst>
                      <a:ext uri="{FF2B5EF4-FFF2-40B4-BE49-F238E27FC236}">
                        <a16:creationId xmlns:a16="http://schemas.microsoft.com/office/drawing/2014/main" id="{992F5BF3-ABB5-B94C-7D5C-AB400EB7B85C}"/>
                      </a:ext>
                    </a:extLst>
                  </p:cNvPr>
                  <p:cNvSpPr>
                    <a:spLocks/>
                  </p:cNvSpPr>
                  <p:nvPr/>
                </p:nvSpPr>
                <p:spPr bwMode="auto">
                  <a:xfrm>
                    <a:off x="125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3" name="Freeform 618">
                    <a:extLst>
                      <a:ext uri="{FF2B5EF4-FFF2-40B4-BE49-F238E27FC236}">
                        <a16:creationId xmlns:a16="http://schemas.microsoft.com/office/drawing/2014/main" id="{BCA24696-DA2E-B36C-733B-448D6EC4DA0D}"/>
                      </a:ext>
                    </a:extLst>
                  </p:cNvPr>
                  <p:cNvSpPr>
                    <a:spLocks/>
                  </p:cNvSpPr>
                  <p:nvPr/>
                </p:nvSpPr>
                <p:spPr bwMode="auto">
                  <a:xfrm>
                    <a:off x="1258"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4" name="Freeform 619">
                    <a:extLst>
                      <a:ext uri="{FF2B5EF4-FFF2-40B4-BE49-F238E27FC236}">
                        <a16:creationId xmlns:a16="http://schemas.microsoft.com/office/drawing/2014/main" id="{E0C01CD7-6359-2946-520C-BB9E386A698B}"/>
                      </a:ext>
                    </a:extLst>
                  </p:cNvPr>
                  <p:cNvSpPr>
                    <a:spLocks/>
                  </p:cNvSpPr>
                  <p:nvPr/>
                </p:nvSpPr>
                <p:spPr bwMode="auto">
                  <a:xfrm>
                    <a:off x="125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23" name="Group 620">
                  <a:extLst>
                    <a:ext uri="{FF2B5EF4-FFF2-40B4-BE49-F238E27FC236}">
                      <a16:creationId xmlns:a16="http://schemas.microsoft.com/office/drawing/2014/main" id="{848AE7D8-AC4F-AAF1-F8E5-9CC35B882112}"/>
                    </a:ext>
                  </a:extLst>
                </p:cNvPr>
                <p:cNvGrpSpPr>
                  <a:grpSpLocks/>
                </p:cNvGrpSpPr>
                <p:nvPr/>
              </p:nvGrpSpPr>
              <p:grpSpPr bwMode="auto">
                <a:xfrm>
                  <a:off x="1266" y="1329"/>
                  <a:ext cx="49" cy="17"/>
                  <a:chOff x="1266" y="1329"/>
                  <a:chExt cx="49" cy="17"/>
                </a:xfrm>
              </p:grpSpPr>
              <p:grpSp>
                <p:nvGrpSpPr>
                  <p:cNvPr id="28941" name="Group 621">
                    <a:extLst>
                      <a:ext uri="{FF2B5EF4-FFF2-40B4-BE49-F238E27FC236}">
                        <a16:creationId xmlns:a16="http://schemas.microsoft.com/office/drawing/2014/main" id="{F0362166-7E7F-10C0-E996-6398ADC4BDF2}"/>
                      </a:ext>
                    </a:extLst>
                  </p:cNvPr>
                  <p:cNvGrpSpPr>
                    <a:grpSpLocks/>
                  </p:cNvGrpSpPr>
                  <p:nvPr/>
                </p:nvGrpSpPr>
                <p:grpSpPr bwMode="auto">
                  <a:xfrm>
                    <a:off x="1266" y="1329"/>
                    <a:ext cx="33" cy="17"/>
                    <a:chOff x="1266" y="1329"/>
                    <a:chExt cx="33" cy="17"/>
                  </a:xfrm>
                </p:grpSpPr>
                <p:sp>
                  <p:nvSpPr>
                    <p:cNvPr id="28947" name="Freeform 622">
                      <a:extLst>
                        <a:ext uri="{FF2B5EF4-FFF2-40B4-BE49-F238E27FC236}">
                          <a16:creationId xmlns:a16="http://schemas.microsoft.com/office/drawing/2014/main" id="{22A1DE6A-3BE2-687D-581A-3012BEC3AB8E}"/>
                        </a:ext>
                      </a:extLst>
                    </p:cNvPr>
                    <p:cNvSpPr>
                      <a:spLocks/>
                    </p:cNvSpPr>
                    <p:nvPr/>
                  </p:nvSpPr>
                  <p:spPr bwMode="auto">
                    <a:xfrm>
                      <a:off x="126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8" name="Freeform 623">
                      <a:extLst>
                        <a:ext uri="{FF2B5EF4-FFF2-40B4-BE49-F238E27FC236}">
                          <a16:creationId xmlns:a16="http://schemas.microsoft.com/office/drawing/2014/main" id="{EE042005-A1CA-8360-9128-FC50432D6DB3}"/>
                        </a:ext>
                      </a:extLst>
                    </p:cNvPr>
                    <p:cNvSpPr>
                      <a:spLocks/>
                    </p:cNvSpPr>
                    <p:nvPr/>
                  </p:nvSpPr>
                  <p:spPr bwMode="auto">
                    <a:xfrm>
                      <a:off x="1274"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9" name="Freeform 624">
                      <a:extLst>
                        <a:ext uri="{FF2B5EF4-FFF2-40B4-BE49-F238E27FC236}">
                          <a16:creationId xmlns:a16="http://schemas.microsoft.com/office/drawing/2014/main" id="{EDDEB6E4-F34C-9CD1-6F0E-E9F5DB269FA8}"/>
                        </a:ext>
                      </a:extLst>
                    </p:cNvPr>
                    <p:cNvSpPr>
                      <a:spLocks/>
                    </p:cNvSpPr>
                    <p:nvPr/>
                  </p:nvSpPr>
                  <p:spPr bwMode="auto">
                    <a:xfrm>
                      <a:off x="127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50" name="Freeform 625">
                      <a:extLst>
                        <a:ext uri="{FF2B5EF4-FFF2-40B4-BE49-F238E27FC236}">
                          <a16:creationId xmlns:a16="http://schemas.microsoft.com/office/drawing/2014/main" id="{34757D34-CAA1-DD31-F23C-D8F04F712A1B}"/>
                        </a:ext>
                      </a:extLst>
                    </p:cNvPr>
                    <p:cNvSpPr>
                      <a:spLocks/>
                    </p:cNvSpPr>
                    <p:nvPr/>
                  </p:nvSpPr>
                  <p:spPr bwMode="auto">
                    <a:xfrm>
                      <a:off x="128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42" name="Group 626">
                    <a:extLst>
                      <a:ext uri="{FF2B5EF4-FFF2-40B4-BE49-F238E27FC236}">
                        <a16:creationId xmlns:a16="http://schemas.microsoft.com/office/drawing/2014/main" id="{DB25F82D-CB35-F565-7AE6-01C02BE809BD}"/>
                      </a:ext>
                    </a:extLst>
                  </p:cNvPr>
                  <p:cNvGrpSpPr>
                    <a:grpSpLocks/>
                  </p:cNvGrpSpPr>
                  <p:nvPr/>
                </p:nvGrpSpPr>
                <p:grpSpPr bwMode="auto">
                  <a:xfrm>
                    <a:off x="1290" y="1329"/>
                    <a:ext cx="25" cy="17"/>
                    <a:chOff x="1290" y="1329"/>
                    <a:chExt cx="25" cy="17"/>
                  </a:xfrm>
                </p:grpSpPr>
                <p:sp>
                  <p:nvSpPr>
                    <p:cNvPr id="28943" name="Freeform 627">
                      <a:extLst>
                        <a:ext uri="{FF2B5EF4-FFF2-40B4-BE49-F238E27FC236}">
                          <a16:creationId xmlns:a16="http://schemas.microsoft.com/office/drawing/2014/main" id="{EBCA7510-3BA5-481E-4E1E-AAD2F98B80AA}"/>
                        </a:ext>
                      </a:extLst>
                    </p:cNvPr>
                    <p:cNvSpPr>
                      <a:spLocks/>
                    </p:cNvSpPr>
                    <p:nvPr/>
                  </p:nvSpPr>
                  <p:spPr bwMode="auto">
                    <a:xfrm>
                      <a:off x="1290"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4" name="Freeform 628">
                      <a:extLst>
                        <a:ext uri="{FF2B5EF4-FFF2-40B4-BE49-F238E27FC236}">
                          <a16:creationId xmlns:a16="http://schemas.microsoft.com/office/drawing/2014/main" id="{A71996F4-50AF-F741-2728-D14EBDBF4B93}"/>
                        </a:ext>
                      </a:extLst>
                    </p:cNvPr>
                    <p:cNvSpPr>
                      <a:spLocks/>
                    </p:cNvSpPr>
                    <p:nvPr/>
                  </p:nvSpPr>
                  <p:spPr bwMode="auto">
                    <a:xfrm>
                      <a:off x="129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5" name="Freeform 629">
                      <a:extLst>
                        <a:ext uri="{FF2B5EF4-FFF2-40B4-BE49-F238E27FC236}">
                          <a16:creationId xmlns:a16="http://schemas.microsoft.com/office/drawing/2014/main" id="{1AC796FE-0C11-1426-4EA7-0AC4BEAF0481}"/>
                        </a:ext>
                      </a:extLst>
                    </p:cNvPr>
                    <p:cNvSpPr>
                      <a:spLocks/>
                    </p:cNvSpPr>
                    <p:nvPr/>
                  </p:nvSpPr>
                  <p:spPr bwMode="auto">
                    <a:xfrm>
                      <a:off x="129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6" name="Freeform 630">
                      <a:extLst>
                        <a:ext uri="{FF2B5EF4-FFF2-40B4-BE49-F238E27FC236}">
                          <a16:creationId xmlns:a16="http://schemas.microsoft.com/office/drawing/2014/main" id="{C700C33B-23ED-D240-24D7-63A4A703BE0E}"/>
                        </a:ext>
                      </a:extLst>
                    </p:cNvPr>
                    <p:cNvSpPr>
                      <a:spLocks/>
                    </p:cNvSpPr>
                    <p:nvPr/>
                  </p:nvSpPr>
                  <p:spPr bwMode="auto">
                    <a:xfrm>
                      <a:off x="1306"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24" name="Group 631">
                  <a:extLst>
                    <a:ext uri="{FF2B5EF4-FFF2-40B4-BE49-F238E27FC236}">
                      <a16:creationId xmlns:a16="http://schemas.microsoft.com/office/drawing/2014/main" id="{19A4E5B2-22D0-0766-B94F-C76946BF7A89}"/>
                    </a:ext>
                  </a:extLst>
                </p:cNvPr>
                <p:cNvGrpSpPr>
                  <a:grpSpLocks/>
                </p:cNvGrpSpPr>
                <p:nvPr/>
              </p:nvGrpSpPr>
              <p:grpSpPr bwMode="auto">
                <a:xfrm>
                  <a:off x="1306" y="1329"/>
                  <a:ext cx="57" cy="17"/>
                  <a:chOff x="1306" y="1329"/>
                  <a:chExt cx="57" cy="17"/>
                </a:xfrm>
              </p:grpSpPr>
              <p:grpSp>
                <p:nvGrpSpPr>
                  <p:cNvPr id="28931" name="Group 632">
                    <a:extLst>
                      <a:ext uri="{FF2B5EF4-FFF2-40B4-BE49-F238E27FC236}">
                        <a16:creationId xmlns:a16="http://schemas.microsoft.com/office/drawing/2014/main" id="{B9DDDE21-43F9-D930-9CC8-2A87F3CBF56E}"/>
                      </a:ext>
                    </a:extLst>
                  </p:cNvPr>
                  <p:cNvGrpSpPr>
                    <a:grpSpLocks/>
                  </p:cNvGrpSpPr>
                  <p:nvPr/>
                </p:nvGrpSpPr>
                <p:grpSpPr bwMode="auto">
                  <a:xfrm>
                    <a:off x="1306" y="1329"/>
                    <a:ext cx="33" cy="17"/>
                    <a:chOff x="1306" y="1329"/>
                    <a:chExt cx="33" cy="17"/>
                  </a:xfrm>
                </p:grpSpPr>
                <p:sp>
                  <p:nvSpPr>
                    <p:cNvPr id="28937" name="Freeform 633">
                      <a:extLst>
                        <a:ext uri="{FF2B5EF4-FFF2-40B4-BE49-F238E27FC236}">
                          <a16:creationId xmlns:a16="http://schemas.microsoft.com/office/drawing/2014/main" id="{3563DA40-1444-BC7B-B632-ABFBAE9B6A0F}"/>
                        </a:ext>
                      </a:extLst>
                    </p:cNvPr>
                    <p:cNvSpPr>
                      <a:spLocks/>
                    </p:cNvSpPr>
                    <p:nvPr/>
                  </p:nvSpPr>
                  <p:spPr bwMode="auto">
                    <a:xfrm>
                      <a:off x="130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8" name="Freeform 634">
                      <a:extLst>
                        <a:ext uri="{FF2B5EF4-FFF2-40B4-BE49-F238E27FC236}">
                          <a16:creationId xmlns:a16="http://schemas.microsoft.com/office/drawing/2014/main" id="{E77A51D0-B112-C3E5-63DA-A8F1A860160A}"/>
                        </a:ext>
                      </a:extLst>
                    </p:cNvPr>
                    <p:cNvSpPr>
                      <a:spLocks/>
                    </p:cNvSpPr>
                    <p:nvPr/>
                  </p:nvSpPr>
                  <p:spPr bwMode="auto">
                    <a:xfrm>
                      <a:off x="131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9" name="Freeform 635">
                      <a:extLst>
                        <a:ext uri="{FF2B5EF4-FFF2-40B4-BE49-F238E27FC236}">
                          <a16:creationId xmlns:a16="http://schemas.microsoft.com/office/drawing/2014/main" id="{A36FA285-70FA-3D6C-4890-8A994E53A2DF}"/>
                        </a:ext>
                      </a:extLst>
                    </p:cNvPr>
                    <p:cNvSpPr>
                      <a:spLocks/>
                    </p:cNvSpPr>
                    <p:nvPr/>
                  </p:nvSpPr>
                  <p:spPr bwMode="auto">
                    <a:xfrm>
                      <a:off x="1322"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0" name="Freeform 636">
                      <a:extLst>
                        <a:ext uri="{FF2B5EF4-FFF2-40B4-BE49-F238E27FC236}">
                          <a16:creationId xmlns:a16="http://schemas.microsoft.com/office/drawing/2014/main" id="{EEC97448-F326-7014-766C-6D9654F5C996}"/>
                        </a:ext>
                      </a:extLst>
                    </p:cNvPr>
                    <p:cNvSpPr>
                      <a:spLocks/>
                    </p:cNvSpPr>
                    <p:nvPr/>
                  </p:nvSpPr>
                  <p:spPr bwMode="auto">
                    <a:xfrm>
                      <a:off x="132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932" name="Group 637">
                    <a:extLst>
                      <a:ext uri="{FF2B5EF4-FFF2-40B4-BE49-F238E27FC236}">
                        <a16:creationId xmlns:a16="http://schemas.microsoft.com/office/drawing/2014/main" id="{5AE2FFF5-4975-BFC1-42EC-097B801189E1}"/>
                      </a:ext>
                    </a:extLst>
                  </p:cNvPr>
                  <p:cNvGrpSpPr>
                    <a:grpSpLocks/>
                  </p:cNvGrpSpPr>
                  <p:nvPr/>
                </p:nvGrpSpPr>
                <p:grpSpPr bwMode="auto">
                  <a:xfrm>
                    <a:off x="1330" y="1329"/>
                    <a:ext cx="33" cy="17"/>
                    <a:chOff x="1330" y="1329"/>
                    <a:chExt cx="33" cy="17"/>
                  </a:xfrm>
                </p:grpSpPr>
                <p:sp>
                  <p:nvSpPr>
                    <p:cNvPr id="28933" name="Freeform 638">
                      <a:extLst>
                        <a:ext uri="{FF2B5EF4-FFF2-40B4-BE49-F238E27FC236}">
                          <a16:creationId xmlns:a16="http://schemas.microsoft.com/office/drawing/2014/main" id="{2F9D82F3-9963-209C-669E-5300FE987D54}"/>
                        </a:ext>
                      </a:extLst>
                    </p:cNvPr>
                    <p:cNvSpPr>
                      <a:spLocks/>
                    </p:cNvSpPr>
                    <p:nvPr/>
                  </p:nvSpPr>
                  <p:spPr bwMode="auto">
                    <a:xfrm>
                      <a:off x="133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4" name="Freeform 639">
                      <a:extLst>
                        <a:ext uri="{FF2B5EF4-FFF2-40B4-BE49-F238E27FC236}">
                          <a16:creationId xmlns:a16="http://schemas.microsoft.com/office/drawing/2014/main" id="{035CCA58-DBAB-7E2E-AFEB-30F8E6B85017}"/>
                        </a:ext>
                      </a:extLst>
                    </p:cNvPr>
                    <p:cNvSpPr>
                      <a:spLocks/>
                    </p:cNvSpPr>
                    <p:nvPr/>
                  </p:nvSpPr>
                  <p:spPr bwMode="auto">
                    <a:xfrm>
                      <a:off x="1338"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5" name="Freeform 640">
                      <a:extLst>
                        <a:ext uri="{FF2B5EF4-FFF2-40B4-BE49-F238E27FC236}">
                          <a16:creationId xmlns:a16="http://schemas.microsoft.com/office/drawing/2014/main" id="{C3D591C3-9AAD-DA66-7823-4600AEB1C41F}"/>
                        </a:ext>
                      </a:extLst>
                    </p:cNvPr>
                    <p:cNvSpPr>
                      <a:spLocks/>
                    </p:cNvSpPr>
                    <p:nvPr/>
                  </p:nvSpPr>
                  <p:spPr bwMode="auto">
                    <a:xfrm>
                      <a:off x="133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6" name="Freeform 641">
                      <a:extLst>
                        <a:ext uri="{FF2B5EF4-FFF2-40B4-BE49-F238E27FC236}">
                          <a16:creationId xmlns:a16="http://schemas.microsoft.com/office/drawing/2014/main" id="{38EAEDC5-3247-5162-D38F-DDF26CBBDEA3}"/>
                        </a:ext>
                      </a:extLst>
                    </p:cNvPr>
                    <p:cNvSpPr>
                      <a:spLocks/>
                    </p:cNvSpPr>
                    <p:nvPr/>
                  </p:nvSpPr>
                  <p:spPr bwMode="auto">
                    <a:xfrm>
                      <a:off x="134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8925" name="Group 642">
                  <a:extLst>
                    <a:ext uri="{FF2B5EF4-FFF2-40B4-BE49-F238E27FC236}">
                      <a16:creationId xmlns:a16="http://schemas.microsoft.com/office/drawing/2014/main" id="{28DE9975-239F-EB8A-E768-265DF9AEB621}"/>
                    </a:ext>
                  </a:extLst>
                </p:cNvPr>
                <p:cNvGrpSpPr>
                  <a:grpSpLocks/>
                </p:cNvGrpSpPr>
                <p:nvPr/>
              </p:nvGrpSpPr>
              <p:grpSpPr bwMode="auto">
                <a:xfrm>
                  <a:off x="1354" y="1329"/>
                  <a:ext cx="25" cy="17"/>
                  <a:chOff x="1354" y="1329"/>
                  <a:chExt cx="25" cy="17"/>
                </a:xfrm>
              </p:grpSpPr>
              <p:sp>
                <p:nvSpPr>
                  <p:cNvPr id="28927" name="Freeform 643">
                    <a:extLst>
                      <a:ext uri="{FF2B5EF4-FFF2-40B4-BE49-F238E27FC236}">
                        <a16:creationId xmlns:a16="http://schemas.microsoft.com/office/drawing/2014/main" id="{C47A960C-6C4D-014F-7CEF-A913CA85F256}"/>
                      </a:ext>
                    </a:extLst>
                  </p:cNvPr>
                  <p:cNvSpPr>
                    <a:spLocks/>
                  </p:cNvSpPr>
                  <p:nvPr/>
                </p:nvSpPr>
                <p:spPr bwMode="auto">
                  <a:xfrm>
                    <a:off x="1354"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8" name="Freeform 644">
                    <a:extLst>
                      <a:ext uri="{FF2B5EF4-FFF2-40B4-BE49-F238E27FC236}">
                        <a16:creationId xmlns:a16="http://schemas.microsoft.com/office/drawing/2014/main" id="{4F1E5165-6642-9032-BBCE-3D4615D62632}"/>
                      </a:ext>
                    </a:extLst>
                  </p:cNvPr>
                  <p:cNvSpPr>
                    <a:spLocks/>
                  </p:cNvSpPr>
                  <p:nvPr/>
                </p:nvSpPr>
                <p:spPr bwMode="auto">
                  <a:xfrm>
                    <a:off x="135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9" name="Freeform 645">
                    <a:extLst>
                      <a:ext uri="{FF2B5EF4-FFF2-40B4-BE49-F238E27FC236}">
                        <a16:creationId xmlns:a16="http://schemas.microsoft.com/office/drawing/2014/main" id="{6C04E1F8-794F-01BB-AA62-2FAA6AF4BD79}"/>
                      </a:ext>
                    </a:extLst>
                  </p:cNvPr>
                  <p:cNvSpPr>
                    <a:spLocks/>
                  </p:cNvSpPr>
                  <p:nvPr/>
                </p:nvSpPr>
                <p:spPr bwMode="auto">
                  <a:xfrm>
                    <a:off x="136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0" name="Freeform 646">
                    <a:extLst>
                      <a:ext uri="{FF2B5EF4-FFF2-40B4-BE49-F238E27FC236}">
                        <a16:creationId xmlns:a16="http://schemas.microsoft.com/office/drawing/2014/main" id="{E76A9715-77F7-B3BA-D734-73E4F2D9FF99}"/>
                      </a:ext>
                    </a:extLst>
                  </p:cNvPr>
                  <p:cNvSpPr>
                    <a:spLocks/>
                  </p:cNvSpPr>
                  <p:nvPr/>
                </p:nvSpPr>
                <p:spPr bwMode="auto">
                  <a:xfrm>
                    <a:off x="1370"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926" name="Freeform 647">
                  <a:extLst>
                    <a:ext uri="{FF2B5EF4-FFF2-40B4-BE49-F238E27FC236}">
                      <a16:creationId xmlns:a16="http://schemas.microsoft.com/office/drawing/2014/main" id="{FD14C1B1-2BDE-8A4D-CE6E-D1A7CF18E1D7}"/>
                    </a:ext>
                  </a:extLst>
                </p:cNvPr>
                <p:cNvSpPr>
                  <a:spLocks/>
                </p:cNvSpPr>
                <p:nvPr/>
              </p:nvSpPr>
              <p:spPr bwMode="auto">
                <a:xfrm>
                  <a:off x="137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917" name="Freeform 648">
                <a:extLst>
                  <a:ext uri="{FF2B5EF4-FFF2-40B4-BE49-F238E27FC236}">
                    <a16:creationId xmlns:a16="http://schemas.microsoft.com/office/drawing/2014/main" id="{8AE356D2-5D13-7EF9-13D6-2F56BEBDCDFD}"/>
                  </a:ext>
                </a:extLst>
              </p:cNvPr>
              <p:cNvSpPr>
                <a:spLocks/>
              </p:cNvSpPr>
              <p:nvPr/>
            </p:nvSpPr>
            <p:spPr bwMode="auto">
              <a:xfrm>
                <a:off x="1202" y="1329"/>
                <a:ext cx="201" cy="17"/>
              </a:xfrm>
              <a:custGeom>
                <a:avLst/>
                <a:gdLst>
                  <a:gd name="T0" fmla="*/ 0 w 201"/>
                  <a:gd name="T1" fmla="*/ 0 h 17"/>
                  <a:gd name="T2" fmla="*/ 200 w 201"/>
                  <a:gd name="T3" fmla="*/ 0 h 17"/>
                  <a:gd name="T4" fmla="*/ 200 w 201"/>
                  <a:gd name="T5" fmla="*/ 16 h 17"/>
                  <a:gd name="T6" fmla="*/ 0 w 201"/>
                  <a:gd name="T7" fmla="*/ 16 h 17"/>
                  <a:gd name="T8" fmla="*/ 0 w 20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0"/>
                    </a:moveTo>
                    <a:lnTo>
                      <a:pt x="200" y="0"/>
                    </a:lnTo>
                    <a:lnTo>
                      <a:pt x="200"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8692" name="Rectangle 649">
            <a:extLst>
              <a:ext uri="{FF2B5EF4-FFF2-40B4-BE49-F238E27FC236}">
                <a16:creationId xmlns:a16="http://schemas.microsoft.com/office/drawing/2014/main" id="{07D1A29E-EEB0-AAE8-ABC3-1A8E203D0E9B}"/>
              </a:ext>
            </a:extLst>
          </p:cNvPr>
          <p:cNvSpPr>
            <a:spLocks noChangeArrowheads="1"/>
          </p:cNvSpPr>
          <p:nvPr/>
        </p:nvSpPr>
        <p:spPr bwMode="auto">
          <a:xfrm>
            <a:off x="2247900" y="981075"/>
            <a:ext cx="21637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Search Engine</a:t>
            </a:r>
          </a:p>
        </p:txBody>
      </p:sp>
      <p:grpSp>
        <p:nvGrpSpPr>
          <p:cNvPr id="28693" name="Group 651">
            <a:extLst>
              <a:ext uri="{FF2B5EF4-FFF2-40B4-BE49-F238E27FC236}">
                <a16:creationId xmlns:a16="http://schemas.microsoft.com/office/drawing/2014/main" id="{B12427E7-BB38-3D21-8134-C8D65F5BAB92}"/>
              </a:ext>
            </a:extLst>
          </p:cNvPr>
          <p:cNvGrpSpPr>
            <a:grpSpLocks/>
          </p:cNvGrpSpPr>
          <p:nvPr/>
        </p:nvGrpSpPr>
        <p:grpSpPr bwMode="auto">
          <a:xfrm>
            <a:off x="6202363" y="1509713"/>
            <a:ext cx="442912" cy="669925"/>
            <a:chOff x="3587" y="1032"/>
            <a:chExt cx="279" cy="422"/>
          </a:xfrm>
        </p:grpSpPr>
        <p:sp>
          <p:nvSpPr>
            <p:cNvPr id="28887" name="Rectangle 652">
              <a:extLst>
                <a:ext uri="{FF2B5EF4-FFF2-40B4-BE49-F238E27FC236}">
                  <a16:creationId xmlns:a16="http://schemas.microsoft.com/office/drawing/2014/main" id="{1E9FECD7-54AA-BA9C-51B0-4BEE3D86C62C}"/>
                </a:ext>
              </a:extLst>
            </p:cNvPr>
            <p:cNvSpPr>
              <a:spLocks noChangeArrowheads="1"/>
            </p:cNvSpPr>
            <p:nvPr/>
          </p:nvSpPr>
          <p:spPr bwMode="auto">
            <a:xfrm>
              <a:off x="3587" y="1032"/>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88" name="Line 653">
              <a:extLst>
                <a:ext uri="{FF2B5EF4-FFF2-40B4-BE49-F238E27FC236}">
                  <a16:creationId xmlns:a16="http://schemas.microsoft.com/office/drawing/2014/main" id="{E9FDEEE3-EC87-3DAD-8472-D204F6FA185A}"/>
                </a:ext>
              </a:extLst>
            </p:cNvPr>
            <p:cNvSpPr>
              <a:spLocks noChangeShapeType="1"/>
            </p:cNvSpPr>
            <p:nvPr/>
          </p:nvSpPr>
          <p:spPr bwMode="auto">
            <a:xfrm>
              <a:off x="3607" y="140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9" name="Line 654">
              <a:extLst>
                <a:ext uri="{FF2B5EF4-FFF2-40B4-BE49-F238E27FC236}">
                  <a16:creationId xmlns:a16="http://schemas.microsoft.com/office/drawing/2014/main" id="{B2448098-7BE6-F474-0E81-79F1F72D2948}"/>
                </a:ext>
              </a:extLst>
            </p:cNvPr>
            <p:cNvSpPr>
              <a:spLocks noChangeShapeType="1"/>
            </p:cNvSpPr>
            <p:nvPr/>
          </p:nvSpPr>
          <p:spPr bwMode="auto">
            <a:xfrm>
              <a:off x="3727" y="1403"/>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0" name="Line 655">
              <a:extLst>
                <a:ext uri="{FF2B5EF4-FFF2-40B4-BE49-F238E27FC236}">
                  <a16:creationId xmlns:a16="http://schemas.microsoft.com/office/drawing/2014/main" id="{344AAE2C-37EE-9BE6-E2A0-1ED652D6A216}"/>
                </a:ext>
              </a:extLst>
            </p:cNvPr>
            <p:cNvSpPr>
              <a:spLocks noChangeShapeType="1"/>
            </p:cNvSpPr>
            <p:nvPr/>
          </p:nvSpPr>
          <p:spPr bwMode="auto">
            <a:xfrm>
              <a:off x="3607" y="12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1" name="Line 656">
              <a:extLst>
                <a:ext uri="{FF2B5EF4-FFF2-40B4-BE49-F238E27FC236}">
                  <a16:creationId xmlns:a16="http://schemas.microsoft.com/office/drawing/2014/main" id="{68C6A188-9978-D307-CC98-3216E4B74CE9}"/>
                </a:ext>
              </a:extLst>
            </p:cNvPr>
            <p:cNvSpPr>
              <a:spLocks noChangeShapeType="1"/>
            </p:cNvSpPr>
            <p:nvPr/>
          </p:nvSpPr>
          <p:spPr bwMode="auto">
            <a:xfrm>
              <a:off x="3607" y="123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2" name="Line 657">
              <a:extLst>
                <a:ext uri="{FF2B5EF4-FFF2-40B4-BE49-F238E27FC236}">
                  <a16:creationId xmlns:a16="http://schemas.microsoft.com/office/drawing/2014/main" id="{3BCA755A-2F45-3A87-B01E-3F7AABB17170}"/>
                </a:ext>
              </a:extLst>
            </p:cNvPr>
            <p:cNvSpPr>
              <a:spLocks noChangeShapeType="1"/>
            </p:cNvSpPr>
            <p:nvPr/>
          </p:nvSpPr>
          <p:spPr bwMode="auto">
            <a:xfrm>
              <a:off x="3607" y="12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3" name="Line 658">
              <a:extLst>
                <a:ext uri="{FF2B5EF4-FFF2-40B4-BE49-F238E27FC236}">
                  <a16:creationId xmlns:a16="http://schemas.microsoft.com/office/drawing/2014/main" id="{D102A3E2-B189-E042-6D9B-3231EBD1182C}"/>
                </a:ext>
              </a:extLst>
            </p:cNvPr>
            <p:cNvSpPr>
              <a:spLocks noChangeShapeType="1"/>
            </p:cNvSpPr>
            <p:nvPr/>
          </p:nvSpPr>
          <p:spPr bwMode="auto">
            <a:xfrm>
              <a:off x="3607" y="12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4" name="Line 659">
              <a:extLst>
                <a:ext uri="{FF2B5EF4-FFF2-40B4-BE49-F238E27FC236}">
                  <a16:creationId xmlns:a16="http://schemas.microsoft.com/office/drawing/2014/main" id="{AF744D78-517A-638F-D96D-21CD6A7DBD63}"/>
                </a:ext>
              </a:extLst>
            </p:cNvPr>
            <p:cNvSpPr>
              <a:spLocks noChangeShapeType="1"/>
            </p:cNvSpPr>
            <p:nvPr/>
          </p:nvSpPr>
          <p:spPr bwMode="auto">
            <a:xfrm>
              <a:off x="3647" y="121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5" name="Line 660">
              <a:extLst>
                <a:ext uri="{FF2B5EF4-FFF2-40B4-BE49-F238E27FC236}">
                  <a16:creationId xmlns:a16="http://schemas.microsoft.com/office/drawing/2014/main" id="{90639E80-8546-58C4-6C24-36BB0E44761E}"/>
                </a:ext>
              </a:extLst>
            </p:cNvPr>
            <p:cNvSpPr>
              <a:spLocks noChangeShapeType="1"/>
            </p:cNvSpPr>
            <p:nvPr/>
          </p:nvSpPr>
          <p:spPr bwMode="auto">
            <a:xfrm>
              <a:off x="3703" y="128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6" name="Line 661">
              <a:extLst>
                <a:ext uri="{FF2B5EF4-FFF2-40B4-BE49-F238E27FC236}">
                  <a16:creationId xmlns:a16="http://schemas.microsoft.com/office/drawing/2014/main" id="{F27FC0D8-3E4D-6A67-E066-18479F85A3D1}"/>
                </a:ext>
              </a:extLst>
            </p:cNvPr>
            <p:cNvSpPr>
              <a:spLocks noChangeShapeType="1"/>
            </p:cNvSpPr>
            <p:nvPr/>
          </p:nvSpPr>
          <p:spPr bwMode="auto">
            <a:xfrm>
              <a:off x="3751" y="1235"/>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7" name="Line 662">
              <a:extLst>
                <a:ext uri="{FF2B5EF4-FFF2-40B4-BE49-F238E27FC236}">
                  <a16:creationId xmlns:a16="http://schemas.microsoft.com/office/drawing/2014/main" id="{A373BF7E-FEA0-8E0C-E88F-F79150FCDEB5}"/>
                </a:ext>
              </a:extLst>
            </p:cNvPr>
            <p:cNvSpPr>
              <a:spLocks noChangeShapeType="1"/>
            </p:cNvSpPr>
            <p:nvPr/>
          </p:nvSpPr>
          <p:spPr bwMode="auto">
            <a:xfrm>
              <a:off x="3607" y="13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8" name="Line 663">
              <a:extLst>
                <a:ext uri="{FF2B5EF4-FFF2-40B4-BE49-F238E27FC236}">
                  <a16:creationId xmlns:a16="http://schemas.microsoft.com/office/drawing/2014/main" id="{003D42B4-1C5B-A1CC-CBE1-125790BB36BD}"/>
                </a:ext>
              </a:extLst>
            </p:cNvPr>
            <p:cNvSpPr>
              <a:spLocks noChangeShapeType="1"/>
            </p:cNvSpPr>
            <p:nvPr/>
          </p:nvSpPr>
          <p:spPr bwMode="auto">
            <a:xfrm>
              <a:off x="3607" y="13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99" name="Line 664">
              <a:extLst>
                <a:ext uri="{FF2B5EF4-FFF2-40B4-BE49-F238E27FC236}">
                  <a16:creationId xmlns:a16="http://schemas.microsoft.com/office/drawing/2014/main" id="{43A8F49B-0DE4-C962-28B9-9DC2E15E8CA6}"/>
                </a:ext>
              </a:extLst>
            </p:cNvPr>
            <p:cNvSpPr>
              <a:spLocks noChangeShapeType="1"/>
            </p:cNvSpPr>
            <p:nvPr/>
          </p:nvSpPr>
          <p:spPr bwMode="auto">
            <a:xfrm>
              <a:off x="3607" y="13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00" name="Line 665">
              <a:extLst>
                <a:ext uri="{FF2B5EF4-FFF2-40B4-BE49-F238E27FC236}">
                  <a16:creationId xmlns:a16="http://schemas.microsoft.com/office/drawing/2014/main" id="{CB4D178C-250F-74A1-C991-32504B50912D}"/>
                </a:ext>
              </a:extLst>
            </p:cNvPr>
            <p:cNvSpPr>
              <a:spLocks noChangeShapeType="1"/>
            </p:cNvSpPr>
            <p:nvPr/>
          </p:nvSpPr>
          <p:spPr bwMode="auto">
            <a:xfrm>
              <a:off x="3703" y="134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01" name="Line 666">
              <a:extLst>
                <a:ext uri="{FF2B5EF4-FFF2-40B4-BE49-F238E27FC236}">
                  <a16:creationId xmlns:a16="http://schemas.microsoft.com/office/drawing/2014/main" id="{19DB5E5D-4204-880A-4207-066A9278901D}"/>
                </a:ext>
              </a:extLst>
            </p:cNvPr>
            <p:cNvSpPr>
              <a:spLocks noChangeShapeType="1"/>
            </p:cNvSpPr>
            <p:nvPr/>
          </p:nvSpPr>
          <p:spPr bwMode="auto">
            <a:xfrm>
              <a:off x="3751" y="129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02" name="Rectangle 667">
              <a:extLst>
                <a:ext uri="{FF2B5EF4-FFF2-40B4-BE49-F238E27FC236}">
                  <a16:creationId xmlns:a16="http://schemas.microsoft.com/office/drawing/2014/main" id="{FFE30330-B240-961A-E4B8-2AF7C9027938}"/>
                </a:ext>
              </a:extLst>
            </p:cNvPr>
            <p:cNvSpPr>
              <a:spLocks noChangeArrowheads="1"/>
            </p:cNvSpPr>
            <p:nvPr/>
          </p:nvSpPr>
          <p:spPr bwMode="auto">
            <a:xfrm>
              <a:off x="3731" y="1143"/>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903" name="Rectangle 668">
              <a:extLst>
                <a:ext uri="{FF2B5EF4-FFF2-40B4-BE49-F238E27FC236}">
                  <a16:creationId xmlns:a16="http://schemas.microsoft.com/office/drawing/2014/main" id="{27538E29-736E-6768-9175-17D2DE85D5B8}"/>
                </a:ext>
              </a:extLst>
            </p:cNvPr>
            <p:cNvSpPr>
              <a:spLocks noChangeArrowheads="1"/>
            </p:cNvSpPr>
            <p:nvPr/>
          </p:nvSpPr>
          <p:spPr bwMode="auto">
            <a:xfrm>
              <a:off x="3739" y="108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904" name="Oval 669">
              <a:extLst>
                <a:ext uri="{FF2B5EF4-FFF2-40B4-BE49-F238E27FC236}">
                  <a16:creationId xmlns:a16="http://schemas.microsoft.com/office/drawing/2014/main" id="{5C3C41AE-FF80-392A-A837-EF6C14B54642}"/>
                </a:ext>
              </a:extLst>
            </p:cNvPr>
            <p:cNvSpPr>
              <a:spLocks noChangeArrowheads="1"/>
            </p:cNvSpPr>
            <p:nvPr/>
          </p:nvSpPr>
          <p:spPr bwMode="auto">
            <a:xfrm>
              <a:off x="3603" y="1056"/>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8694" name="Rectangle 670">
            <a:extLst>
              <a:ext uri="{FF2B5EF4-FFF2-40B4-BE49-F238E27FC236}">
                <a16:creationId xmlns:a16="http://schemas.microsoft.com/office/drawing/2014/main" id="{CBBE9390-6808-02E9-492C-B2B399C97F7F}"/>
              </a:ext>
            </a:extLst>
          </p:cNvPr>
          <p:cNvSpPr>
            <a:spLocks noChangeArrowheads="1"/>
          </p:cNvSpPr>
          <p:nvPr/>
        </p:nvSpPr>
        <p:spPr bwMode="auto">
          <a:xfrm>
            <a:off x="3968750" y="1638300"/>
            <a:ext cx="98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Robot</a:t>
            </a:r>
          </a:p>
        </p:txBody>
      </p:sp>
      <p:sp>
        <p:nvSpPr>
          <p:cNvPr id="28695" name="Rectangle 671">
            <a:extLst>
              <a:ext uri="{FF2B5EF4-FFF2-40B4-BE49-F238E27FC236}">
                <a16:creationId xmlns:a16="http://schemas.microsoft.com/office/drawing/2014/main" id="{DB4CC1ED-64E3-776A-ECC5-D9EDCBE0CEAE}"/>
              </a:ext>
            </a:extLst>
          </p:cNvPr>
          <p:cNvSpPr>
            <a:spLocks noChangeArrowheads="1"/>
          </p:cNvSpPr>
          <p:nvPr/>
        </p:nvSpPr>
        <p:spPr bwMode="auto">
          <a:xfrm>
            <a:off x="2870200" y="1662113"/>
            <a:ext cx="1030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solidFill>
                  <a:srgbClr val="000000"/>
                </a:solidFill>
                <a:latin typeface="Times New Roman" panose="02020603050405020304" pitchFamily="18" charset="0"/>
              </a:rPr>
              <a:t>Indexer</a:t>
            </a:r>
          </a:p>
        </p:txBody>
      </p:sp>
      <p:sp>
        <p:nvSpPr>
          <p:cNvPr id="28696" name="Rectangle 672">
            <a:extLst>
              <a:ext uri="{FF2B5EF4-FFF2-40B4-BE49-F238E27FC236}">
                <a16:creationId xmlns:a16="http://schemas.microsoft.com/office/drawing/2014/main" id="{2267FCD7-8FAF-F52A-DE0B-EC2CF094B20F}"/>
              </a:ext>
            </a:extLst>
          </p:cNvPr>
          <p:cNvSpPr>
            <a:spLocks noChangeArrowheads="1"/>
          </p:cNvSpPr>
          <p:nvPr/>
        </p:nvSpPr>
        <p:spPr bwMode="auto">
          <a:xfrm>
            <a:off x="1638300" y="1358900"/>
            <a:ext cx="1169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rgbClr val="000000"/>
                </a:solidFill>
                <a:latin typeface="Times New Roman" panose="02020603050405020304" pitchFamily="18" charset="0"/>
              </a:rPr>
              <a:t>Search </a:t>
            </a:r>
          </a:p>
          <a:p>
            <a:pPr algn="ctr">
              <a:lnSpc>
                <a:spcPct val="100000"/>
              </a:lnSpc>
              <a:spcBef>
                <a:spcPct val="0"/>
              </a:spcBef>
              <a:buSzTx/>
              <a:buFontTx/>
              <a:buNone/>
            </a:pPr>
            <a:r>
              <a:rPr lang="en-US" altLang="en-US" sz="2000">
                <a:solidFill>
                  <a:srgbClr val="000000"/>
                </a:solidFill>
                <a:latin typeface="Times New Roman" panose="02020603050405020304" pitchFamily="18" charset="0"/>
              </a:rPr>
              <a:t>Interface</a:t>
            </a:r>
          </a:p>
        </p:txBody>
      </p:sp>
      <p:sp>
        <p:nvSpPr>
          <p:cNvPr id="28697" name="Rectangle 673">
            <a:extLst>
              <a:ext uri="{FF2B5EF4-FFF2-40B4-BE49-F238E27FC236}">
                <a16:creationId xmlns:a16="http://schemas.microsoft.com/office/drawing/2014/main" id="{403D831D-9F94-B62E-DB19-81F4BC03043A}"/>
              </a:ext>
            </a:extLst>
          </p:cNvPr>
          <p:cNvSpPr>
            <a:spLocks noChangeArrowheads="1"/>
          </p:cNvSpPr>
          <p:nvPr/>
        </p:nvSpPr>
        <p:spPr bwMode="auto">
          <a:xfrm>
            <a:off x="0" y="1168400"/>
            <a:ext cx="134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Your PC</a:t>
            </a:r>
          </a:p>
        </p:txBody>
      </p:sp>
      <p:sp>
        <p:nvSpPr>
          <p:cNvPr id="28698" name="Rectangle 674">
            <a:extLst>
              <a:ext uri="{FF2B5EF4-FFF2-40B4-BE49-F238E27FC236}">
                <a16:creationId xmlns:a16="http://schemas.microsoft.com/office/drawing/2014/main" id="{172572A0-E079-A80C-D066-E1B7F9229FEE}"/>
              </a:ext>
            </a:extLst>
          </p:cNvPr>
          <p:cNvSpPr>
            <a:spLocks noChangeArrowheads="1"/>
          </p:cNvSpPr>
          <p:nvPr/>
        </p:nvSpPr>
        <p:spPr bwMode="auto">
          <a:xfrm>
            <a:off x="1579563" y="4457700"/>
            <a:ext cx="19573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rgbClr val="000000"/>
                </a:solidFill>
                <a:latin typeface="Times New Roman" panose="02020603050405020304" pitchFamily="18" charset="0"/>
              </a:rPr>
              <a:t>Indexed </a:t>
            </a:r>
          </a:p>
          <a:p>
            <a:pPr algn="ctr">
              <a:lnSpc>
                <a:spcPct val="100000"/>
              </a:lnSpc>
              <a:spcBef>
                <a:spcPct val="0"/>
              </a:spcBef>
              <a:buSzTx/>
              <a:buFontTx/>
              <a:buNone/>
            </a:pPr>
            <a:r>
              <a:rPr lang="en-US" altLang="en-US" sz="2000">
                <a:solidFill>
                  <a:srgbClr val="000000"/>
                </a:solidFill>
                <a:latin typeface="Times New Roman" panose="02020603050405020304" pitchFamily="18" charset="0"/>
              </a:rPr>
              <a:t>TEXT Database</a:t>
            </a:r>
          </a:p>
        </p:txBody>
      </p:sp>
      <p:sp>
        <p:nvSpPr>
          <p:cNvPr id="28699" name="Rectangle 675">
            <a:extLst>
              <a:ext uri="{FF2B5EF4-FFF2-40B4-BE49-F238E27FC236}">
                <a16:creationId xmlns:a16="http://schemas.microsoft.com/office/drawing/2014/main" id="{FFB10C67-F0F5-3455-A3C8-D1AE4747C966}"/>
              </a:ext>
            </a:extLst>
          </p:cNvPr>
          <p:cNvSpPr>
            <a:spLocks noChangeArrowheads="1"/>
          </p:cNvSpPr>
          <p:nvPr/>
        </p:nvSpPr>
        <p:spPr bwMode="auto">
          <a:xfrm>
            <a:off x="1568450" y="981075"/>
            <a:ext cx="3433763" cy="4235450"/>
          </a:xfrm>
          <a:prstGeom prst="rect">
            <a:avLst/>
          </a:prstGeom>
          <a:noFill/>
          <a:ln w="50800">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00" name="Line 676">
            <a:extLst>
              <a:ext uri="{FF2B5EF4-FFF2-40B4-BE49-F238E27FC236}">
                <a16:creationId xmlns:a16="http://schemas.microsoft.com/office/drawing/2014/main" id="{EDB5817A-BAB1-9378-1009-2B1398F3E592}"/>
              </a:ext>
            </a:extLst>
          </p:cNvPr>
          <p:cNvSpPr>
            <a:spLocks noChangeShapeType="1"/>
          </p:cNvSpPr>
          <p:nvPr/>
        </p:nvSpPr>
        <p:spPr bwMode="auto">
          <a:xfrm>
            <a:off x="2200275" y="3067050"/>
            <a:ext cx="509588" cy="501650"/>
          </a:xfrm>
          <a:prstGeom prst="line">
            <a:avLst/>
          </a:prstGeom>
          <a:noFill/>
          <a:ln w="57150">
            <a:solidFill>
              <a:srgbClr val="FF0033"/>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01" name="Group 850">
            <a:extLst>
              <a:ext uri="{FF2B5EF4-FFF2-40B4-BE49-F238E27FC236}">
                <a16:creationId xmlns:a16="http://schemas.microsoft.com/office/drawing/2014/main" id="{DE540BC5-C441-C751-8158-DC1C94AEC7FF}"/>
              </a:ext>
            </a:extLst>
          </p:cNvPr>
          <p:cNvGrpSpPr>
            <a:grpSpLocks/>
          </p:cNvGrpSpPr>
          <p:nvPr/>
        </p:nvGrpSpPr>
        <p:grpSpPr bwMode="auto">
          <a:xfrm>
            <a:off x="3813175" y="3467100"/>
            <a:ext cx="873125" cy="1038225"/>
            <a:chOff x="2306" y="2257"/>
            <a:chExt cx="550" cy="654"/>
          </a:xfrm>
        </p:grpSpPr>
        <p:grpSp>
          <p:nvGrpSpPr>
            <p:cNvPr id="28715" name="Group 851">
              <a:extLst>
                <a:ext uri="{FF2B5EF4-FFF2-40B4-BE49-F238E27FC236}">
                  <a16:creationId xmlns:a16="http://schemas.microsoft.com/office/drawing/2014/main" id="{29AFE19F-00A5-9D47-CCAB-FD628EA5AA5F}"/>
                </a:ext>
              </a:extLst>
            </p:cNvPr>
            <p:cNvGrpSpPr>
              <a:grpSpLocks/>
            </p:cNvGrpSpPr>
            <p:nvPr/>
          </p:nvGrpSpPr>
          <p:grpSpPr bwMode="auto">
            <a:xfrm>
              <a:off x="2457" y="2257"/>
              <a:ext cx="399" cy="542"/>
              <a:chOff x="2457" y="2257"/>
              <a:chExt cx="399" cy="542"/>
            </a:xfrm>
          </p:grpSpPr>
          <p:grpSp>
            <p:nvGrpSpPr>
              <p:cNvPr id="28792" name="Group 852">
                <a:extLst>
                  <a:ext uri="{FF2B5EF4-FFF2-40B4-BE49-F238E27FC236}">
                    <a16:creationId xmlns:a16="http://schemas.microsoft.com/office/drawing/2014/main" id="{F90D9567-5DE3-D95C-BFDF-110FAA53D865}"/>
                  </a:ext>
                </a:extLst>
              </p:cNvPr>
              <p:cNvGrpSpPr>
                <a:grpSpLocks/>
              </p:cNvGrpSpPr>
              <p:nvPr/>
            </p:nvGrpSpPr>
            <p:grpSpPr bwMode="auto">
              <a:xfrm>
                <a:off x="2577" y="2257"/>
                <a:ext cx="279" cy="422"/>
                <a:chOff x="2577" y="2257"/>
                <a:chExt cx="279" cy="422"/>
              </a:xfrm>
            </p:grpSpPr>
            <p:sp>
              <p:nvSpPr>
                <p:cNvPr id="28869" name="Rectangle 853">
                  <a:extLst>
                    <a:ext uri="{FF2B5EF4-FFF2-40B4-BE49-F238E27FC236}">
                      <a16:creationId xmlns:a16="http://schemas.microsoft.com/office/drawing/2014/main" id="{9A6516E2-5F81-D3A3-9F7F-54433BDD3A27}"/>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70" name="Line 854">
                  <a:extLst>
                    <a:ext uri="{FF2B5EF4-FFF2-40B4-BE49-F238E27FC236}">
                      <a16:creationId xmlns:a16="http://schemas.microsoft.com/office/drawing/2014/main" id="{1EB155B8-4102-A1EF-ED57-FD4486D87818}"/>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1" name="Line 855">
                  <a:extLst>
                    <a:ext uri="{FF2B5EF4-FFF2-40B4-BE49-F238E27FC236}">
                      <a16:creationId xmlns:a16="http://schemas.microsoft.com/office/drawing/2014/main" id="{58FC6F9A-A3A1-810B-09B6-B246D259EC6D}"/>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2" name="Line 856">
                  <a:extLst>
                    <a:ext uri="{FF2B5EF4-FFF2-40B4-BE49-F238E27FC236}">
                      <a16:creationId xmlns:a16="http://schemas.microsoft.com/office/drawing/2014/main" id="{6CC82052-8BF9-D330-C6D6-CA5D42D4F7C4}"/>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3" name="Line 857">
                  <a:extLst>
                    <a:ext uri="{FF2B5EF4-FFF2-40B4-BE49-F238E27FC236}">
                      <a16:creationId xmlns:a16="http://schemas.microsoft.com/office/drawing/2014/main" id="{8E16B7F5-1945-71FA-F170-1980BF63F439}"/>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4" name="Line 858">
                  <a:extLst>
                    <a:ext uri="{FF2B5EF4-FFF2-40B4-BE49-F238E27FC236}">
                      <a16:creationId xmlns:a16="http://schemas.microsoft.com/office/drawing/2014/main" id="{5078BFC1-61A1-8FCE-6EA1-821EEBBEFDC2}"/>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5" name="Line 859">
                  <a:extLst>
                    <a:ext uri="{FF2B5EF4-FFF2-40B4-BE49-F238E27FC236}">
                      <a16:creationId xmlns:a16="http://schemas.microsoft.com/office/drawing/2014/main" id="{83D2B39D-D086-DC7B-7395-34FEFFC8996E}"/>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6" name="Line 860">
                  <a:extLst>
                    <a:ext uri="{FF2B5EF4-FFF2-40B4-BE49-F238E27FC236}">
                      <a16:creationId xmlns:a16="http://schemas.microsoft.com/office/drawing/2014/main" id="{B0437991-5EEC-0DC9-1614-0B7BAEC18061}"/>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7" name="Line 861">
                  <a:extLst>
                    <a:ext uri="{FF2B5EF4-FFF2-40B4-BE49-F238E27FC236}">
                      <a16:creationId xmlns:a16="http://schemas.microsoft.com/office/drawing/2014/main" id="{4254F8DB-A020-FDB7-03D8-D067582DA2FA}"/>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 name="Line 862">
                  <a:extLst>
                    <a:ext uri="{FF2B5EF4-FFF2-40B4-BE49-F238E27FC236}">
                      <a16:creationId xmlns:a16="http://schemas.microsoft.com/office/drawing/2014/main" id="{ABEB66C7-359B-2EA1-E294-5B1272A62745}"/>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9" name="Line 863">
                  <a:extLst>
                    <a:ext uri="{FF2B5EF4-FFF2-40B4-BE49-F238E27FC236}">
                      <a16:creationId xmlns:a16="http://schemas.microsoft.com/office/drawing/2014/main" id="{9701E48A-D58B-280A-7792-C8DFC88CD672}"/>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0" name="Line 864">
                  <a:extLst>
                    <a:ext uri="{FF2B5EF4-FFF2-40B4-BE49-F238E27FC236}">
                      <a16:creationId xmlns:a16="http://schemas.microsoft.com/office/drawing/2014/main" id="{F4E0F074-C10D-15E6-CF19-2178AC9FEDAD}"/>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1" name="Line 865">
                  <a:extLst>
                    <a:ext uri="{FF2B5EF4-FFF2-40B4-BE49-F238E27FC236}">
                      <a16:creationId xmlns:a16="http://schemas.microsoft.com/office/drawing/2014/main" id="{A77B8BEE-CEE2-DA70-BFB9-47E229CA7041}"/>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2" name="Line 866">
                  <a:extLst>
                    <a:ext uri="{FF2B5EF4-FFF2-40B4-BE49-F238E27FC236}">
                      <a16:creationId xmlns:a16="http://schemas.microsoft.com/office/drawing/2014/main" id="{C48CA5C8-FCFF-EB2E-5ECC-69BA71116B13}"/>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3" name="Line 867">
                  <a:extLst>
                    <a:ext uri="{FF2B5EF4-FFF2-40B4-BE49-F238E27FC236}">
                      <a16:creationId xmlns:a16="http://schemas.microsoft.com/office/drawing/2014/main" id="{535DF09E-2CEE-10CD-F3F9-4D58F17C11B8}"/>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84" name="Rectangle 868">
                  <a:extLst>
                    <a:ext uri="{FF2B5EF4-FFF2-40B4-BE49-F238E27FC236}">
                      <a16:creationId xmlns:a16="http://schemas.microsoft.com/office/drawing/2014/main" id="{69CFD20A-C475-8C12-694C-4FE01CD8ADA2}"/>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85" name="Rectangle 869">
                  <a:extLst>
                    <a:ext uri="{FF2B5EF4-FFF2-40B4-BE49-F238E27FC236}">
                      <a16:creationId xmlns:a16="http://schemas.microsoft.com/office/drawing/2014/main" id="{BDCDDEB3-B4D1-9CF8-C993-F280D1BBC833}"/>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86" name="Oval 870">
                  <a:extLst>
                    <a:ext uri="{FF2B5EF4-FFF2-40B4-BE49-F238E27FC236}">
                      <a16:creationId xmlns:a16="http://schemas.microsoft.com/office/drawing/2014/main" id="{E39C9EB0-C509-E457-BE18-A61CC1AE67D3}"/>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93" name="Group 871">
                <a:extLst>
                  <a:ext uri="{FF2B5EF4-FFF2-40B4-BE49-F238E27FC236}">
                    <a16:creationId xmlns:a16="http://schemas.microsoft.com/office/drawing/2014/main" id="{EB480A38-91C9-55B1-B94E-6B14B4230F25}"/>
                  </a:ext>
                </a:extLst>
              </p:cNvPr>
              <p:cNvGrpSpPr>
                <a:grpSpLocks/>
              </p:cNvGrpSpPr>
              <p:nvPr/>
            </p:nvGrpSpPr>
            <p:grpSpPr bwMode="auto">
              <a:xfrm>
                <a:off x="2545" y="2281"/>
                <a:ext cx="280" cy="422"/>
                <a:chOff x="2545" y="2281"/>
                <a:chExt cx="280" cy="422"/>
              </a:xfrm>
            </p:grpSpPr>
            <p:sp>
              <p:nvSpPr>
                <p:cNvPr id="28851" name="Rectangle 872">
                  <a:extLst>
                    <a:ext uri="{FF2B5EF4-FFF2-40B4-BE49-F238E27FC236}">
                      <a16:creationId xmlns:a16="http://schemas.microsoft.com/office/drawing/2014/main" id="{98E317BC-DF92-D78D-D003-8A172E10C9FD}"/>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52" name="Line 873">
                  <a:extLst>
                    <a:ext uri="{FF2B5EF4-FFF2-40B4-BE49-F238E27FC236}">
                      <a16:creationId xmlns:a16="http://schemas.microsoft.com/office/drawing/2014/main" id="{B44B72EF-8DFD-66EE-BDD3-87A1761DC7EA}"/>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3" name="Line 874">
                  <a:extLst>
                    <a:ext uri="{FF2B5EF4-FFF2-40B4-BE49-F238E27FC236}">
                      <a16:creationId xmlns:a16="http://schemas.microsoft.com/office/drawing/2014/main" id="{1E92B59C-0DD4-C0F8-B47F-53244DD51DD6}"/>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4" name="Line 875">
                  <a:extLst>
                    <a:ext uri="{FF2B5EF4-FFF2-40B4-BE49-F238E27FC236}">
                      <a16:creationId xmlns:a16="http://schemas.microsoft.com/office/drawing/2014/main" id="{DFBFA88D-79A0-13B9-8D5D-E95B4C6E04A9}"/>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5" name="Line 876">
                  <a:extLst>
                    <a:ext uri="{FF2B5EF4-FFF2-40B4-BE49-F238E27FC236}">
                      <a16:creationId xmlns:a16="http://schemas.microsoft.com/office/drawing/2014/main" id="{9AD676C7-550F-595F-8DF8-28A14623D247}"/>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6" name="Line 877">
                  <a:extLst>
                    <a:ext uri="{FF2B5EF4-FFF2-40B4-BE49-F238E27FC236}">
                      <a16:creationId xmlns:a16="http://schemas.microsoft.com/office/drawing/2014/main" id="{09226140-97CF-6581-039A-431AE6EE8F8C}"/>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7" name="Line 878">
                  <a:extLst>
                    <a:ext uri="{FF2B5EF4-FFF2-40B4-BE49-F238E27FC236}">
                      <a16:creationId xmlns:a16="http://schemas.microsoft.com/office/drawing/2014/main" id="{61BA38CD-D2B6-D321-FFD8-1FCB09BA0ADA}"/>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8" name="Line 879">
                  <a:extLst>
                    <a:ext uri="{FF2B5EF4-FFF2-40B4-BE49-F238E27FC236}">
                      <a16:creationId xmlns:a16="http://schemas.microsoft.com/office/drawing/2014/main" id="{B98DB91B-59FD-0D45-4A79-37D1E838C345}"/>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9" name="Line 880">
                  <a:extLst>
                    <a:ext uri="{FF2B5EF4-FFF2-40B4-BE49-F238E27FC236}">
                      <a16:creationId xmlns:a16="http://schemas.microsoft.com/office/drawing/2014/main" id="{43827BF2-E123-5A46-090C-0D98E211890B}"/>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0" name="Line 881">
                  <a:extLst>
                    <a:ext uri="{FF2B5EF4-FFF2-40B4-BE49-F238E27FC236}">
                      <a16:creationId xmlns:a16="http://schemas.microsoft.com/office/drawing/2014/main" id="{0A935255-3805-B92A-1DFA-CE4C7EC53F87}"/>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1" name="Line 882">
                  <a:extLst>
                    <a:ext uri="{FF2B5EF4-FFF2-40B4-BE49-F238E27FC236}">
                      <a16:creationId xmlns:a16="http://schemas.microsoft.com/office/drawing/2014/main" id="{1360155F-1F6C-824F-F916-992CAA0F791B}"/>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2" name="Line 883">
                  <a:extLst>
                    <a:ext uri="{FF2B5EF4-FFF2-40B4-BE49-F238E27FC236}">
                      <a16:creationId xmlns:a16="http://schemas.microsoft.com/office/drawing/2014/main" id="{A5EEF44D-A377-1D66-E450-DED4488EA17E}"/>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3" name="Line 884">
                  <a:extLst>
                    <a:ext uri="{FF2B5EF4-FFF2-40B4-BE49-F238E27FC236}">
                      <a16:creationId xmlns:a16="http://schemas.microsoft.com/office/drawing/2014/main" id="{ADB2D961-232A-62CD-5751-3B48192AAA0F}"/>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4" name="Line 885">
                  <a:extLst>
                    <a:ext uri="{FF2B5EF4-FFF2-40B4-BE49-F238E27FC236}">
                      <a16:creationId xmlns:a16="http://schemas.microsoft.com/office/drawing/2014/main" id="{66CAB12A-59E4-687A-9DD3-43927F107DEA}"/>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5" name="Line 886">
                  <a:extLst>
                    <a:ext uri="{FF2B5EF4-FFF2-40B4-BE49-F238E27FC236}">
                      <a16:creationId xmlns:a16="http://schemas.microsoft.com/office/drawing/2014/main" id="{1CCFD44D-E428-6E75-7793-039238B12A59}"/>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6" name="Rectangle 887">
                  <a:extLst>
                    <a:ext uri="{FF2B5EF4-FFF2-40B4-BE49-F238E27FC236}">
                      <a16:creationId xmlns:a16="http://schemas.microsoft.com/office/drawing/2014/main" id="{778E6007-5F6A-5FC9-11C3-EF8C6A11ED9F}"/>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67" name="Rectangle 888">
                  <a:extLst>
                    <a:ext uri="{FF2B5EF4-FFF2-40B4-BE49-F238E27FC236}">
                      <a16:creationId xmlns:a16="http://schemas.microsoft.com/office/drawing/2014/main" id="{7DBE6B56-613A-F48F-5180-A0E35B49E47F}"/>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68" name="Oval 889">
                  <a:extLst>
                    <a:ext uri="{FF2B5EF4-FFF2-40B4-BE49-F238E27FC236}">
                      <a16:creationId xmlns:a16="http://schemas.microsoft.com/office/drawing/2014/main" id="{88AE973E-9643-5311-0588-93958332E7A6}"/>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94" name="Group 890">
                <a:extLst>
                  <a:ext uri="{FF2B5EF4-FFF2-40B4-BE49-F238E27FC236}">
                    <a16:creationId xmlns:a16="http://schemas.microsoft.com/office/drawing/2014/main" id="{799448CC-1601-EABA-0007-2B41445E7A6E}"/>
                  </a:ext>
                </a:extLst>
              </p:cNvPr>
              <p:cNvGrpSpPr>
                <a:grpSpLocks/>
              </p:cNvGrpSpPr>
              <p:nvPr/>
            </p:nvGrpSpPr>
            <p:grpSpPr bwMode="auto">
              <a:xfrm>
                <a:off x="2521" y="2313"/>
                <a:ext cx="280" cy="422"/>
                <a:chOff x="2521" y="2313"/>
                <a:chExt cx="280" cy="422"/>
              </a:xfrm>
            </p:grpSpPr>
            <p:sp>
              <p:nvSpPr>
                <p:cNvPr id="28833" name="Rectangle 891">
                  <a:extLst>
                    <a:ext uri="{FF2B5EF4-FFF2-40B4-BE49-F238E27FC236}">
                      <a16:creationId xmlns:a16="http://schemas.microsoft.com/office/drawing/2014/main" id="{AD3DED2B-9008-2B6A-67E7-BE742BC25AAF}"/>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34" name="Line 892">
                  <a:extLst>
                    <a:ext uri="{FF2B5EF4-FFF2-40B4-BE49-F238E27FC236}">
                      <a16:creationId xmlns:a16="http://schemas.microsoft.com/office/drawing/2014/main" id="{59588446-615E-E495-4A6C-06983D74B66A}"/>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5" name="Line 893">
                  <a:extLst>
                    <a:ext uri="{FF2B5EF4-FFF2-40B4-BE49-F238E27FC236}">
                      <a16:creationId xmlns:a16="http://schemas.microsoft.com/office/drawing/2014/main" id="{D4FFD6D9-4D13-94AB-A274-C17F58DFE499}"/>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6" name="Line 894">
                  <a:extLst>
                    <a:ext uri="{FF2B5EF4-FFF2-40B4-BE49-F238E27FC236}">
                      <a16:creationId xmlns:a16="http://schemas.microsoft.com/office/drawing/2014/main" id="{C9ABE3F0-EA97-CF12-C9D1-0E8ACF45847C}"/>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7" name="Line 895">
                  <a:extLst>
                    <a:ext uri="{FF2B5EF4-FFF2-40B4-BE49-F238E27FC236}">
                      <a16:creationId xmlns:a16="http://schemas.microsoft.com/office/drawing/2014/main" id="{66206854-08C1-E217-9625-663F046E8783}"/>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8" name="Line 896">
                  <a:extLst>
                    <a:ext uri="{FF2B5EF4-FFF2-40B4-BE49-F238E27FC236}">
                      <a16:creationId xmlns:a16="http://schemas.microsoft.com/office/drawing/2014/main" id="{0CE5A262-BD65-E58F-BB14-90C46E1A0C7F}"/>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9" name="Line 897">
                  <a:extLst>
                    <a:ext uri="{FF2B5EF4-FFF2-40B4-BE49-F238E27FC236}">
                      <a16:creationId xmlns:a16="http://schemas.microsoft.com/office/drawing/2014/main" id="{A8CEFEAE-5BF2-6960-CE50-183C69539AF8}"/>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0" name="Line 898">
                  <a:extLst>
                    <a:ext uri="{FF2B5EF4-FFF2-40B4-BE49-F238E27FC236}">
                      <a16:creationId xmlns:a16="http://schemas.microsoft.com/office/drawing/2014/main" id="{7947434A-AF79-DEF6-0B23-01973F7698EC}"/>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1" name="Line 899">
                  <a:extLst>
                    <a:ext uri="{FF2B5EF4-FFF2-40B4-BE49-F238E27FC236}">
                      <a16:creationId xmlns:a16="http://schemas.microsoft.com/office/drawing/2014/main" id="{8B0618F3-8C2C-4337-FF4C-E1BB79D7E7C9}"/>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2" name="Line 900">
                  <a:extLst>
                    <a:ext uri="{FF2B5EF4-FFF2-40B4-BE49-F238E27FC236}">
                      <a16:creationId xmlns:a16="http://schemas.microsoft.com/office/drawing/2014/main" id="{73CE918D-D31B-F561-6E15-79C3C807A5E1}"/>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3" name="Line 901">
                  <a:extLst>
                    <a:ext uri="{FF2B5EF4-FFF2-40B4-BE49-F238E27FC236}">
                      <a16:creationId xmlns:a16="http://schemas.microsoft.com/office/drawing/2014/main" id="{AFEC0362-5311-B8BC-084D-804B48305E52}"/>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4" name="Line 902">
                  <a:extLst>
                    <a:ext uri="{FF2B5EF4-FFF2-40B4-BE49-F238E27FC236}">
                      <a16:creationId xmlns:a16="http://schemas.microsoft.com/office/drawing/2014/main" id="{DA2775EE-C6BC-2915-9FBB-02501D87906C}"/>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5" name="Line 903">
                  <a:extLst>
                    <a:ext uri="{FF2B5EF4-FFF2-40B4-BE49-F238E27FC236}">
                      <a16:creationId xmlns:a16="http://schemas.microsoft.com/office/drawing/2014/main" id="{2E8C51C2-829C-C918-4C29-DF2C771D7A8C}"/>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6" name="Line 904">
                  <a:extLst>
                    <a:ext uri="{FF2B5EF4-FFF2-40B4-BE49-F238E27FC236}">
                      <a16:creationId xmlns:a16="http://schemas.microsoft.com/office/drawing/2014/main" id="{1C37797C-A535-3A78-FBC5-FC06296BCEFE}"/>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7" name="Line 905">
                  <a:extLst>
                    <a:ext uri="{FF2B5EF4-FFF2-40B4-BE49-F238E27FC236}">
                      <a16:creationId xmlns:a16="http://schemas.microsoft.com/office/drawing/2014/main" id="{CAE3ACC3-703F-1E8C-B577-06E1A877DC7D}"/>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48" name="Rectangle 906">
                  <a:extLst>
                    <a:ext uri="{FF2B5EF4-FFF2-40B4-BE49-F238E27FC236}">
                      <a16:creationId xmlns:a16="http://schemas.microsoft.com/office/drawing/2014/main" id="{6514A46D-24E0-0694-F7EF-ED69E3A8CCA8}"/>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49" name="Rectangle 907">
                  <a:extLst>
                    <a:ext uri="{FF2B5EF4-FFF2-40B4-BE49-F238E27FC236}">
                      <a16:creationId xmlns:a16="http://schemas.microsoft.com/office/drawing/2014/main" id="{2B58D015-BA17-0C48-868D-D9C875ECC6AC}"/>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50" name="Oval 908">
                  <a:extLst>
                    <a:ext uri="{FF2B5EF4-FFF2-40B4-BE49-F238E27FC236}">
                      <a16:creationId xmlns:a16="http://schemas.microsoft.com/office/drawing/2014/main" id="{FCDC7F23-E2C9-B661-E272-FD85B592F9B3}"/>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95" name="Group 909">
                <a:extLst>
                  <a:ext uri="{FF2B5EF4-FFF2-40B4-BE49-F238E27FC236}">
                    <a16:creationId xmlns:a16="http://schemas.microsoft.com/office/drawing/2014/main" id="{BBA8CDB8-0F97-B1D0-93FA-14EDF9A903E0}"/>
                  </a:ext>
                </a:extLst>
              </p:cNvPr>
              <p:cNvGrpSpPr>
                <a:grpSpLocks/>
              </p:cNvGrpSpPr>
              <p:nvPr/>
            </p:nvGrpSpPr>
            <p:grpSpPr bwMode="auto">
              <a:xfrm>
                <a:off x="2481" y="2344"/>
                <a:ext cx="280" cy="423"/>
                <a:chOff x="2481" y="2344"/>
                <a:chExt cx="280" cy="423"/>
              </a:xfrm>
            </p:grpSpPr>
            <p:sp>
              <p:nvSpPr>
                <p:cNvPr id="28815" name="Rectangle 910">
                  <a:extLst>
                    <a:ext uri="{FF2B5EF4-FFF2-40B4-BE49-F238E27FC236}">
                      <a16:creationId xmlns:a16="http://schemas.microsoft.com/office/drawing/2014/main" id="{869A1C3D-DC21-F3ED-00D9-8758EFB50A3C}"/>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16" name="Line 911">
                  <a:extLst>
                    <a:ext uri="{FF2B5EF4-FFF2-40B4-BE49-F238E27FC236}">
                      <a16:creationId xmlns:a16="http://schemas.microsoft.com/office/drawing/2014/main" id="{4A7C2E3E-0270-71AC-B246-795CEC44EA40}"/>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7" name="Line 912">
                  <a:extLst>
                    <a:ext uri="{FF2B5EF4-FFF2-40B4-BE49-F238E27FC236}">
                      <a16:creationId xmlns:a16="http://schemas.microsoft.com/office/drawing/2014/main" id="{466C30E1-6EF1-8134-9360-B09BB87794D6}"/>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8" name="Line 913">
                  <a:extLst>
                    <a:ext uri="{FF2B5EF4-FFF2-40B4-BE49-F238E27FC236}">
                      <a16:creationId xmlns:a16="http://schemas.microsoft.com/office/drawing/2014/main" id="{9FA217C6-6CEE-1D45-649E-E9A6A28C2FF5}"/>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9" name="Line 914">
                  <a:extLst>
                    <a:ext uri="{FF2B5EF4-FFF2-40B4-BE49-F238E27FC236}">
                      <a16:creationId xmlns:a16="http://schemas.microsoft.com/office/drawing/2014/main" id="{D1C1E522-FD70-0F4A-35B0-6CC38C352BAF}"/>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0" name="Line 915">
                  <a:extLst>
                    <a:ext uri="{FF2B5EF4-FFF2-40B4-BE49-F238E27FC236}">
                      <a16:creationId xmlns:a16="http://schemas.microsoft.com/office/drawing/2014/main" id="{B8738EC5-7523-9558-0CB2-6BCD232961CB}"/>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1" name="Line 916">
                  <a:extLst>
                    <a:ext uri="{FF2B5EF4-FFF2-40B4-BE49-F238E27FC236}">
                      <a16:creationId xmlns:a16="http://schemas.microsoft.com/office/drawing/2014/main" id="{48C5ACE2-3267-75CD-1C5B-802D1D547043}"/>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2" name="Line 917">
                  <a:extLst>
                    <a:ext uri="{FF2B5EF4-FFF2-40B4-BE49-F238E27FC236}">
                      <a16:creationId xmlns:a16="http://schemas.microsoft.com/office/drawing/2014/main" id="{79713793-3D1B-6F19-DB1E-1F26255A0561}"/>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3" name="Line 918">
                  <a:extLst>
                    <a:ext uri="{FF2B5EF4-FFF2-40B4-BE49-F238E27FC236}">
                      <a16:creationId xmlns:a16="http://schemas.microsoft.com/office/drawing/2014/main" id="{4C766455-6037-3905-CB8C-B8AD086C11C8}"/>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4" name="Line 919">
                  <a:extLst>
                    <a:ext uri="{FF2B5EF4-FFF2-40B4-BE49-F238E27FC236}">
                      <a16:creationId xmlns:a16="http://schemas.microsoft.com/office/drawing/2014/main" id="{46B2EBAD-ED6E-B3BB-BBDE-CFB7F354BEA5}"/>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5" name="Line 920">
                  <a:extLst>
                    <a:ext uri="{FF2B5EF4-FFF2-40B4-BE49-F238E27FC236}">
                      <a16:creationId xmlns:a16="http://schemas.microsoft.com/office/drawing/2014/main" id="{FF7D9C08-9DB3-3A10-B355-B85D9A231994}"/>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6" name="Line 921">
                  <a:extLst>
                    <a:ext uri="{FF2B5EF4-FFF2-40B4-BE49-F238E27FC236}">
                      <a16:creationId xmlns:a16="http://schemas.microsoft.com/office/drawing/2014/main" id="{B745BA18-4DE2-4086-3694-071846B9E599}"/>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7" name="Line 922">
                  <a:extLst>
                    <a:ext uri="{FF2B5EF4-FFF2-40B4-BE49-F238E27FC236}">
                      <a16:creationId xmlns:a16="http://schemas.microsoft.com/office/drawing/2014/main" id="{A156DDC2-9144-FB84-E570-981B262C4002}"/>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8" name="Line 923">
                  <a:extLst>
                    <a:ext uri="{FF2B5EF4-FFF2-40B4-BE49-F238E27FC236}">
                      <a16:creationId xmlns:a16="http://schemas.microsoft.com/office/drawing/2014/main" id="{ABFB3A40-4C71-0E9C-8D6E-3ADF8813955D}"/>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29" name="Line 924">
                  <a:extLst>
                    <a:ext uri="{FF2B5EF4-FFF2-40B4-BE49-F238E27FC236}">
                      <a16:creationId xmlns:a16="http://schemas.microsoft.com/office/drawing/2014/main" id="{AC46D690-610E-B62D-EA7A-961767E0B0BA}"/>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0" name="Rectangle 925">
                  <a:extLst>
                    <a:ext uri="{FF2B5EF4-FFF2-40B4-BE49-F238E27FC236}">
                      <a16:creationId xmlns:a16="http://schemas.microsoft.com/office/drawing/2014/main" id="{B7871477-67B2-51FF-CA76-C46BCF7EAC28}"/>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31" name="Rectangle 926">
                  <a:extLst>
                    <a:ext uri="{FF2B5EF4-FFF2-40B4-BE49-F238E27FC236}">
                      <a16:creationId xmlns:a16="http://schemas.microsoft.com/office/drawing/2014/main" id="{09683E7C-3559-74EB-D48C-0F148436712B}"/>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32" name="Oval 927">
                  <a:extLst>
                    <a:ext uri="{FF2B5EF4-FFF2-40B4-BE49-F238E27FC236}">
                      <a16:creationId xmlns:a16="http://schemas.microsoft.com/office/drawing/2014/main" id="{68F1C23B-73CA-352F-8461-3059BBCD4E1D}"/>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96" name="Group 928">
                <a:extLst>
                  <a:ext uri="{FF2B5EF4-FFF2-40B4-BE49-F238E27FC236}">
                    <a16:creationId xmlns:a16="http://schemas.microsoft.com/office/drawing/2014/main" id="{7D2D5A02-1851-2207-E667-855CFD25A2E9}"/>
                  </a:ext>
                </a:extLst>
              </p:cNvPr>
              <p:cNvGrpSpPr>
                <a:grpSpLocks/>
              </p:cNvGrpSpPr>
              <p:nvPr/>
            </p:nvGrpSpPr>
            <p:grpSpPr bwMode="auto">
              <a:xfrm>
                <a:off x="2457" y="2376"/>
                <a:ext cx="280" cy="423"/>
                <a:chOff x="2457" y="2376"/>
                <a:chExt cx="280" cy="423"/>
              </a:xfrm>
            </p:grpSpPr>
            <p:sp>
              <p:nvSpPr>
                <p:cNvPr id="28797" name="Rectangle 929">
                  <a:extLst>
                    <a:ext uri="{FF2B5EF4-FFF2-40B4-BE49-F238E27FC236}">
                      <a16:creationId xmlns:a16="http://schemas.microsoft.com/office/drawing/2014/main" id="{1AEFB716-F96E-4181-216C-5F69B2D579EF}"/>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98" name="Line 930">
                  <a:extLst>
                    <a:ext uri="{FF2B5EF4-FFF2-40B4-BE49-F238E27FC236}">
                      <a16:creationId xmlns:a16="http://schemas.microsoft.com/office/drawing/2014/main" id="{85354F6D-BC69-A614-D4EA-AB7748C31750}"/>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9" name="Line 931">
                  <a:extLst>
                    <a:ext uri="{FF2B5EF4-FFF2-40B4-BE49-F238E27FC236}">
                      <a16:creationId xmlns:a16="http://schemas.microsoft.com/office/drawing/2014/main" id="{47DBD48E-1DDE-6AFF-42B7-A8CE6489A558}"/>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0" name="Line 932">
                  <a:extLst>
                    <a:ext uri="{FF2B5EF4-FFF2-40B4-BE49-F238E27FC236}">
                      <a16:creationId xmlns:a16="http://schemas.microsoft.com/office/drawing/2014/main" id="{B414AC90-645B-F543-D7AA-53CD94524809}"/>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1" name="Line 933">
                  <a:extLst>
                    <a:ext uri="{FF2B5EF4-FFF2-40B4-BE49-F238E27FC236}">
                      <a16:creationId xmlns:a16="http://schemas.microsoft.com/office/drawing/2014/main" id="{02352DF2-37B5-C68A-1113-BD80E7A1E0FB}"/>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2" name="Line 934">
                  <a:extLst>
                    <a:ext uri="{FF2B5EF4-FFF2-40B4-BE49-F238E27FC236}">
                      <a16:creationId xmlns:a16="http://schemas.microsoft.com/office/drawing/2014/main" id="{C67C174C-738E-10D9-52FC-ED9601B72B02}"/>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3" name="Line 935">
                  <a:extLst>
                    <a:ext uri="{FF2B5EF4-FFF2-40B4-BE49-F238E27FC236}">
                      <a16:creationId xmlns:a16="http://schemas.microsoft.com/office/drawing/2014/main" id="{567711A2-115E-067A-5402-998D930A68F4}"/>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4" name="Line 936">
                  <a:extLst>
                    <a:ext uri="{FF2B5EF4-FFF2-40B4-BE49-F238E27FC236}">
                      <a16:creationId xmlns:a16="http://schemas.microsoft.com/office/drawing/2014/main" id="{E663C32C-E406-F3CE-ECF3-ECED70DF606A}"/>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5" name="Line 937">
                  <a:extLst>
                    <a:ext uri="{FF2B5EF4-FFF2-40B4-BE49-F238E27FC236}">
                      <a16:creationId xmlns:a16="http://schemas.microsoft.com/office/drawing/2014/main" id="{5E1B1A2C-FA78-4397-C0C5-F07BAAAF7C3D}"/>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6" name="Line 938">
                  <a:extLst>
                    <a:ext uri="{FF2B5EF4-FFF2-40B4-BE49-F238E27FC236}">
                      <a16:creationId xmlns:a16="http://schemas.microsoft.com/office/drawing/2014/main" id="{CF5C0B15-B1BA-5D20-07AF-ABFDEBF855E0}"/>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7" name="Line 939">
                  <a:extLst>
                    <a:ext uri="{FF2B5EF4-FFF2-40B4-BE49-F238E27FC236}">
                      <a16:creationId xmlns:a16="http://schemas.microsoft.com/office/drawing/2014/main" id="{FED85E84-7C4D-7FAB-F634-CFA4E56B4B52}"/>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8" name="Line 940">
                  <a:extLst>
                    <a:ext uri="{FF2B5EF4-FFF2-40B4-BE49-F238E27FC236}">
                      <a16:creationId xmlns:a16="http://schemas.microsoft.com/office/drawing/2014/main" id="{5B8B0540-CA56-0938-FB16-0BD586851703}"/>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09" name="Line 941">
                  <a:extLst>
                    <a:ext uri="{FF2B5EF4-FFF2-40B4-BE49-F238E27FC236}">
                      <a16:creationId xmlns:a16="http://schemas.microsoft.com/office/drawing/2014/main" id="{43D763B0-2923-9035-5651-242EF45F5542}"/>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0" name="Line 942">
                  <a:extLst>
                    <a:ext uri="{FF2B5EF4-FFF2-40B4-BE49-F238E27FC236}">
                      <a16:creationId xmlns:a16="http://schemas.microsoft.com/office/drawing/2014/main" id="{227BC4ED-0565-7EEA-0DD2-CED797B61609}"/>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1" name="Line 943">
                  <a:extLst>
                    <a:ext uri="{FF2B5EF4-FFF2-40B4-BE49-F238E27FC236}">
                      <a16:creationId xmlns:a16="http://schemas.microsoft.com/office/drawing/2014/main" id="{4620E8BA-6608-2999-658C-96DC72D51C5C}"/>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12" name="Rectangle 944">
                  <a:extLst>
                    <a:ext uri="{FF2B5EF4-FFF2-40B4-BE49-F238E27FC236}">
                      <a16:creationId xmlns:a16="http://schemas.microsoft.com/office/drawing/2014/main" id="{ECADD6F3-551D-C974-8FAF-57B6D5C86E10}"/>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13" name="Rectangle 945">
                  <a:extLst>
                    <a:ext uri="{FF2B5EF4-FFF2-40B4-BE49-F238E27FC236}">
                      <a16:creationId xmlns:a16="http://schemas.microsoft.com/office/drawing/2014/main" id="{AF78339A-C6D5-EAE4-38FB-47BF83B7259B}"/>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814" name="Oval 946">
                  <a:extLst>
                    <a:ext uri="{FF2B5EF4-FFF2-40B4-BE49-F238E27FC236}">
                      <a16:creationId xmlns:a16="http://schemas.microsoft.com/office/drawing/2014/main" id="{CCD8F8E2-3240-A84F-65A4-80CCDC71F498}"/>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28716" name="Group 947">
              <a:extLst>
                <a:ext uri="{FF2B5EF4-FFF2-40B4-BE49-F238E27FC236}">
                  <a16:creationId xmlns:a16="http://schemas.microsoft.com/office/drawing/2014/main" id="{86B68EFD-F698-299F-5D55-39E8C67480CF}"/>
                </a:ext>
              </a:extLst>
            </p:cNvPr>
            <p:cNvGrpSpPr>
              <a:grpSpLocks/>
            </p:cNvGrpSpPr>
            <p:nvPr/>
          </p:nvGrpSpPr>
          <p:grpSpPr bwMode="auto">
            <a:xfrm>
              <a:off x="2402" y="2400"/>
              <a:ext cx="279" cy="423"/>
              <a:chOff x="2402" y="2400"/>
              <a:chExt cx="279" cy="423"/>
            </a:xfrm>
          </p:grpSpPr>
          <p:sp>
            <p:nvSpPr>
              <p:cNvPr id="28774" name="Rectangle 948">
                <a:extLst>
                  <a:ext uri="{FF2B5EF4-FFF2-40B4-BE49-F238E27FC236}">
                    <a16:creationId xmlns:a16="http://schemas.microsoft.com/office/drawing/2014/main" id="{B4675245-2B9C-D3A6-542E-5D06F2C467CC}"/>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75" name="Line 949">
                <a:extLst>
                  <a:ext uri="{FF2B5EF4-FFF2-40B4-BE49-F238E27FC236}">
                    <a16:creationId xmlns:a16="http://schemas.microsoft.com/office/drawing/2014/main" id="{84767BAD-CCDF-E33C-C4BE-B9E810C2E86B}"/>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6" name="Line 950">
                <a:extLst>
                  <a:ext uri="{FF2B5EF4-FFF2-40B4-BE49-F238E27FC236}">
                    <a16:creationId xmlns:a16="http://schemas.microsoft.com/office/drawing/2014/main" id="{E15A6245-B041-5473-FD9C-B79E68890B16}"/>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7" name="Line 951">
                <a:extLst>
                  <a:ext uri="{FF2B5EF4-FFF2-40B4-BE49-F238E27FC236}">
                    <a16:creationId xmlns:a16="http://schemas.microsoft.com/office/drawing/2014/main" id="{2243DA37-C044-6B4B-1454-F8C06D0C27E9}"/>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8" name="Line 952">
                <a:extLst>
                  <a:ext uri="{FF2B5EF4-FFF2-40B4-BE49-F238E27FC236}">
                    <a16:creationId xmlns:a16="http://schemas.microsoft.com/office/drawing/2014/main" id="{EF5EC8CD-E990-50BC-0A95-C385621E16D8}"/>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9" name="Line 953">
                <a:extLst>
                  <a:ext uri="{FF2B5EF4-FFF2-40B4-BE49-F238E27FC236}">
                    <a16:creationId xmlns:a16="http://schemas.microsoft.com/office/drawing/2014/main" id="{7FAABE3B-74A6-9A56-CA6B-BD0E5EA5DDD2}"/>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0" name="Line 954">
                <a:extLst>
                  <a:ext uri="{FF2B5EF4-FFF2-40B4-BE49-F238E27FC236}">
                    <a16:creationId xmlns:a16="http://schemas.microsoft.com/office/drawing/2014/main" id="{2AFD20BC-79BB-25D3-57CA-26A02589CF17}"/>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 name="Line 955">
                <a:extLst>
                  <a:ext uri="{FF2B5EF4-FFF2-40B4-BE49-F238E27FC236}">
                    <a16:creationId xmlns:a16="http://schemas.microsoft.com/office/drawing/2014/main" id="{49267150-E426-3FCF-CE3F-D970AFF907FA}"/>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 name="Line 956">
                <a:extLst>
                  <a:ext uri="{FF2B5EF4-FFF2-40B4-BE49-F238E27FC236}">
                    <a16:creationId xmlns:a16="http://schemas.microsoft.com/office/drawing/2014/main" id="{43C7746F-D6A0-7E20-378A-97722DE2ECB1}"/>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3" name="Line 957">
                <a:extLst>
                  <a:ext uri="{FF2B5EF4-FFF2-40B4-BE49-F238E27FC236}">
                    <a16:creationId xmlns:a16="http://schemas.microsoft.com/office/drawing/2014/main" id="{BDB55090-882A-7D9C-E766-AE873178AF50}"/>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 name="Line 958">
                <a:extLst>
                  <a:ext uri="{FF2B5EF4-FFF2-40B4-BE49-F238E27FC236}">
                    <a16:creationId xmlns:a16="http://schemas.microsoft.com/office/drawing/2014/main" id="{E64316F9-A381-DE70-CD6B-2CFF62F9B891}"/>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5" name="Line 959">
                <a:extLst>
                  <a:ext uri="{FF2B5EF4-FFF2-40B4-BE49-F238E27FC236}">
                    <a16:creationId xmlns:a16="http://schemas.microsoft.com/office/drawing/2014/main" id="{0DA8C26D-A2C6-CDC9-8F3C-D763D8E0C920}"/>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6" name="Line 960">
                <a:extLst>
                  <a:ext uri="{FF2B5EF4-FFF2-40B4-BE49-F238E27FC236}">
                    <a16:creationId xmlns:a16="http://schemas.microsoft.com/office/drawing/2014/main" id="{3DBC2483-8B2E-7F90-CE1D-DE36493326FD}"/>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7" name="Line 961">
                <a:extLst>
                  <a:ext uri="{FF2B5EF4-FFF2-40B4-BE49-F238E27FC236}">
                    <a16:creationId xmlns:a16="http://schemas.microsoft.com/office/drawing/2014/main" id="{C4C0986F-DFFB-65AB-CE32-D56A7798404B}"/>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8" name="Line 962">
                <a:extLst>
                  <a:ext uri="{FF2B5EF4-FFF2-40B4-BE49-F238E27FC236}">
                    <a16:creationId xmlns:a16="http://schemas.microsoft.com/office/drawing/2014/main" id="{392ED384-320E-E231-841D-EDBB9DA1573C}"/>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9" name="Rectangle 963">
                <a:extLst>
                  <a:ext uri="{FF2B5EF4-FFF2-40B4-BE49-F238E27FC236}">
                    <a16:creationId xmlns:a16="http://schemas.microsoft.com/office/drawing/2014/main" id="{D25CE944-503A-67BE-4E80-6A9947034355}"/>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90" name="Rectangle 964">
                <a:extLst>
                  <a:ext uri="{FF2B5EF4-FFF2-40B4-BE49-F238E27FC236}">
                    <a16:creationId xmlns:a16="http://schemas.microsoft.com/office/drawing/2014/main" id="{192617BD-588B-3935-487A-D5B8B8A383CC}"/>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91" name="Oval 965">
                <a:extLst>
                  <a:ext uri="{FF2B5EF4-FFF2-40B4-BE49-F238E27FC236}">
                    <a16:creationId xmlns:a16="http://schemas.microsoft.com/office/drawing/2014/main" id="{7734DD55-CCE0-3D84-ECBB-8DFC176C6AE9}"/>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17" name="Group 966">
              <a:extLst>
                <a:ext uri="{FF2B5EF4-FFF2-40B4-BE49-F238E27FC236}">
                  <a16:creationId xmlns:a16="http://schemas.microsoft.com/office/drawing/2014/main" id="{C5C050E6-45F9-75B5-C295-63AC8436CC01}"/>
                </a:ext>
              </a:extLst>
            </p:cNvPr>
            <p:cNvGrpSpPr>
              <a:grpSpLocks/>
            </p:cNvGrpSpPr>
            <p:nvPr/>
          </p:nvGrpSpPr>
          <p:grpSpPr bwMode="auto">
            <a:xfrm>
              <a:off x="2370" y="2424"/>
              <a:ext cx="279" cy="423"/>
              <a:chOff x="2370" y="2424"/>
              <a:chExt cx="279" cy="423"/>
            </a:xfrm>
          </p:grpSpPr>
          <p:sp>
            <p:nvSpPr>
              <p:cNvPr id="28756" name="Rectangle 967">
                <a:extLst>
                  <a:ext uri="{FF2B5EF4-FFF2-40B4-BE49-F238E27FC236}">
                    <a16:creationId xmlns:a16="http://schemas.microsoft.com/office/drawing/2014/main" id="{1FD0A2D6-3125-5E01-3655-01FBB44787BC}"/>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57" name="Line 968">
                <a:extLst>
                  <a:ext uri="{FF2B5EF4-FFF2-40B4-BE49-F238E27FC236}">
                    <a16:creationId xmlns:a16="http://schemas.microsoft.com/office/drawing/2014/main" id="{690F25E5-470A-AC55-BCB0-A0DB6B4F19FB}"/>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8" name="Line 969">
                <a:extLst>
                  <a:ext uri="{FF2B5EF4-FFF2-40B4-BE49-F238E27FC236}">
                    <a16:creationId xmlns:a16="http://schemas.microsoft.com/office/drawing/2014/main" id="{7F95F9DF-032C-F465-7B1E-7D131F3371D8}"/>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9" name="Line 970">
                <a:extLst>
                  <a:ext uri="{FF2B5EF4-FFF2-40B4-BE49-F238E27FC236}">
                    <a16:creationId xmlns:a16="http://schemas.microsoft.com/office/drawing/2014/main" id="{C6B0A0DC-6FD8-11A1-00F3-7C0AF19467CB}"/>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0" name="Line 971">
                <a:extLst>
                  <a:ext uri="{FF2B5EF4-FFF2-40B4-BE49-F238E27FC236}">
                    <a16:creationId xmlns:a16="http://schemas.microsoft.com/office/drawing/2014/main" id="{498AC0D2-15C1-A1A8-3F50-4F341F8AB6B9}"/>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1" name="Line 972">
                <a:extLst>
                  <a:ext uri="{FF2B5EF4-FFF2-40B4-BE49-F238E27FC236}">
                    <a16:creationId xmlns:a16="http://schemas.microsoft.com/office/drawing/2014/main" id="{9974025C-969E-DAB7-DFCC-30E2FDE77D3F}"/>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2" name="Line 973">
                <a:extLst>
                  <a:ext uri="{FF2B5EF4-FFF2-40B4-BE49-F238E27FC236}">
                    <a16:creationId xmlns:a16="http://schemas.microsoft.com/office/drawing/2014/main" id="{6FFAA87A-DA02-E8F2-2C87-F9AC6303523E}"/>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3" name="Line 974">
                <a:extLst>
                  <a:ext uri="{FF2B5EF4-FFF2-40B4-BE49-F238E27FC236}">
                    <a16:creationId xmlns:a16="http://schemas.microsoft.com/office/drawing/2014/main" id="{E8DFB926-440C-EDC2-DE4A-F882B104E5A0}"/>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4" name="Line 975">
                <a:extLst>
                  <a:ext uri="{FF2B5EF4-FFF2-40B4-BE49-F238E27FC236}">
                    <a16:creationId xmlns:a16="http://schemas.microsoft.com/office/drawing/2014/main" id="{E0B0A7C6-24CD-CBD4-27CB-BF60136C1468}"/>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5" name="Line 976">
                <a:extLst>
                  <a:ext uri="{FF2B5EF4-FFF2-40B4-BE49-F238E27FC236}">
                    <a16:creationId xmlns:a16="http://schemas.microsoft.com/office/drawing/2014/main" id="{1EEF01B6-735B-2EC7-8CFB-327953073046}"/>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6" name="Line 977">
                <a:extLst>
                  <a:ext uri="{FF2B5EF4-FFF2-40B4-BE49-F238E27FC236}">
                    <a16:creationId xmlns:a16="http://schemas.microsoft.com/office/drawing/2014/main" id="{4D6C8D80-4171-B85D-9064-F40A5379F9C2}"/>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7" name="Line 978">
                <a:extLst>
                  <a:ext uri="{FF2B5EF4-FFF2-40B4-BE49-F238E27FC236}">
                    <a16:creationId xmlns:a16="http://schemas.microsoft.com/office/drawing/2014/main" id="{17C0FA35-C030-D295-E642-CC8051213814}"/>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8" name="Line 979">
                <a:extLst>
                  <a:ext uri="{FF2B5EF4-FFF2-40B4-BE49-F238E27FC236}">
                    <a16:creationId xmlns:a16="http://schemas.microsoft.com/office/drawing/2014/main" id="{CBB2EDF0-EED5-A7DB-356F-7C4111541EA1}"/>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9" name="Line 980">
                <a:extLst>
                  <a:ext uri="{FF2B5EF4-FFF2-40B4-BE49-F238E27FC236}">
                    <a16:creationId xmlns:a16="http://schemas.microsoft.com/office/drawing/2014/main" id="{B1B0AE1E-0CDB-89BE-E576-0CB4F2EE0779}"/>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0" name="Line 981">
                <a:extLst>
                  <a:ext uri="{FF2B5EF4-FFF2-40B4-BE49-F238E27FC236}">
                    <a16:creationId xmlns:a16="http://schemas.microsoft.com/office/drawing/2014/main" id="{6C08783F-EB67-DED9-13A2-523F358E5F11}"/>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1" name="Rectangle 982">
                <a:extLst>
                  <a:ext uri="{FF2B5EF4-FFF2-40B4-BE49-F238E27FC236}">
                    <a16:creationId xmlns:a16="http://schemas.microsoft.com/office/drawing/2014/main" id="{160751BC-3B02-B03A-6F43-CE9B934B70E7}"/>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72" name="Rectangle 983">
                <a:extLst>
                  <a:ext uri="{FF2B5EF4-FFF2-40B4-BE49-F238E27FC236}">
                    <a16:creationId xmlns:a16="http://schemas.microsoft.com/office/drawing/2014/main" id="{97678253-EF7E-B236-67DD-A939F87BA983}"/>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73" name="Oval 984">
                <a:extLst>
                  <a:ext uri="{FF2B5EF4-FFF2-40B4-BE49-F238E27FC236}">
                    <a16:creationId xmlns:a16="http://schemas.microsoft.com/office/drawing/2014/main" id="{2E0F8D32-F229-9F97-B197-AAC09B7AC32E}"/>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18" name="Group 985">
              <a:extLst>
                <a:ext uri="{FF2B5EF4-FFF2-40B4-BE49-F238E27FC236}">
                  <a16:creationId xmlns:a16="http://schemas.microsoft.com/office/drawing/2014/main" id="{54C66422-4D83-DC86-8048-DC1DB9775DA5}"/>
                </a:ext>
              </a:extLst>
            </p:cNvPr>
            <p:cNvGrpSpPr>
              <a:grpSpLocks/>
            </p:cNvGrpSpPr>
            <p:nvPr/>
          </p:nvGrpSpPr>
          <p:grpSpPr bwMode="auto">
            <a:xfrm>
              <a:off x="2346" y="2456"/>
              <a:ext cx="279" cy="423"/>
              <a:chOff x="2346" y="2456"/>
              <a:chExt cx="279" cy="423"/>
            </a:xfrm>
          </p:grpSpPr>
          <p:sp>
            <p:nvSpPr>
              <p:cNvPr id="28738" name="Rectangle 986">
                <a:extLst>
                  <a:ext uri="{FF2B5EF4-FFF2-40B4-BE49-F238E27FC236}">
                    <a16:creationId xmlns:a16="http://schemas.microsoft.com/office/drawing/2014/main" id="{18E6C1E5-FAD6-AC8C-0582-F91B7E6763C7}"/>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39" name="Line 987">
                <a:extLst>
                  <a:ext uri="{FF2B5EF4-FFF2-40B4-BE49-F238E27FC236}">
                    <a16:creationId xmlns:a16="http://schemas.microsoft.com/office/drawing/2014/main" id="{F63D2D2F-DD9C-86A1-D297-D0301A3CA04A}"/>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0" name="Line 988">
                <a:extLst>
                  <a:ext uri="{FF2B5EF4-FFF2-40B4-BE49-F238E27FC236}">
                    <a16:creationId xmlns:a16="http://schemas.microsoft.com/office/drawing/2014/main" id="{C225DBC1-5F90-458D-8996-E0976B434DC1}"/>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1" name="Line 989">
                <a:extLst>
                  <a:ext uri="{FF2B5EF4-FFF2-40B4-BE49-F238E27FC236}">
                    <a16:creationId xmlns:a16="http://schemas.microsoft.com/office/drawing/2014/main" id="{D36E5E2E-0BF3-EC02-D688-09D5C61060E0}"/>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2" name="Line 990">
                <a:extLst>
                  <a:ext uri="{FF2B5EF4-FFF2-40B4-BE49-F238E27FC236}">
                    <a16:creationId xmlns:a16="http://schemas.microsoft.com/office/drawing/2014/main" id="{D4CC750B-88C9-AFEA-627A-906021107889}"/>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3" name="Line 991">
                <a:extLst>
                  <a:ext uri="{FF2B5EF4-FFF2-40B4-BE49-F238E27FC236}">
                    <a16:creationId xmlns:a16="http://schemas.microsoft.com/office/drawing/2014/main" id="{63BE233F-98BC-8497-4BF8-0F5DE6580E9A}"/>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4" name="Line 992">
                <a:extLst>
                  <a:ext uri="{FF2B5EF4-FFF2-40B4-BE49-F238E27FC236}">
                    <a16:creationId xmlns:a16="http://schemas.microsoft.com/office/drawing/2014/main" id="{5D8517F6-E4DA-31AC-9AD6-59FD867B14DB}"/>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5" name="Line 993">
                <a:extLst>
                  <a:ext uri="{FF2B5EF4-FFF2-40B4-BE49-F238E27FC236}">
                    <a16:creationId xmlns:a16="http://schemas.microsoft.com/office/drawing/2014/main" id="{21FCF225-C9F3-366D-F784-7A9180CF9C89}"/>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6" name="Line 994">
                <a:extLst>
                  <a:ext uri="{FF2B5EF4-FFF2-40B4-BE49-F238E27FC236}">
                    <a16:creationId xmlns:a16="http://schemas.microsoft.com/office/drawing/2014/main" id="{F2B14F5A-CE41-E515-050D-D12DBC29EF70}"/>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7" name="Line 995">
                <a:extLst>
                  <a:ext uri="{FF2B5EF4-FFF2-40B4-BE49-F238E27FC236}">
                    <a16:creationId xmlns:a16="http://schemas.microsoft.com/office/drawing/2014/main" id="{B547813D-5AEA-35E0-F200-DE710F0944DA}"/>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8" name="Line 996">
                <a:extLst>
                  <a:ext uri="{FF2B5EF4-FFF2-40B4-BE49-F238E27FC236}">
                    <a16:creationId xmlns:a16="http://schemas.microsoft.com/office/drawing/2014/main" id="{66E3FB79-DEAF-4649-6A93-9591DBF04FA6}"/>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9" name="Line 997">
                <a:extLst>
                  <a:ext uri="{FF2B5EF4-FFF2-40B4-BE49-F238E27FC236}">
                    <a16:creationId xmlns:a16="http://schemas.microsoft.com/office/drawing/2014/main" id="{1D0950A1-A81A-7483-23EB-A97B2F713615}"/>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0" name="Line 998">
                <a:extLst>
                  <a:ext uri="{FF2B5EF4-FFF2-40B4-BE49-F238E27FC236}">
                    <a16:creationId xmlns:a16="http://schemas.microsoft.com/office/drawing/2014/main" id="{19A6D4EB-70A9-6C29-3DF4-1D816B6D5626}"/>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1" name="Line 999">
                <a:extLst>
                  <a:ext uri="{FF2B5EF4-FFF2-40B4-BE49-F238E27FC236}">
                    <a16:creationId xmlns:a16="http://schemas.microsoft.com/office/drawing/2014/main" id="{FDFC4458-75A0-06F5-4434-F9FA49419D8A}"/>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2" name="Line 1000">
                <a:extLst>
                  <a:ext uri="{FF2B5EF4-FFF2-40B4-BE49-F238E27FC236}">
                    <a16:creationId xmlns:a16="http://schemas.microsoft.com/office/drawing/2014/main" id="{FC4A5D5A-4DE0-DC67-5906-7B632399F32B}"/>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3" name="Rectangle 1001">
                <a:extLst>
                  <a:ext uri="{FF2B5EF4-FFF2-40B4-BE49-F238E27FC236}">
                    <a16:creationId xmlns:a16="http://schemas.microsoft.com/office/drawing/2014/main" id="{52F0B0A3-879F-351B-C738-A177A4901654}"/>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54" name="Rectangle 1002">
                <a:extLst>
                  <a:ext uri="{FF2B5EF4-FFF2-40B4-BE49-F238E27FC236}">
                    <a16:creationId xmlns:a16="http://schemas.microsoft.com/office/drawing/2014/main" id="{2819F422-DCE4-A77B-BB6E-DBB44F9D8BC9}"/>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55" name="Oval 1003">
                <a:extLst>
                  <a:ext uri="{FF2B5EF4-FFF2-40B4-BE49-F238E27FC236}">
                    <a16:creationId xmlns:a16="http://schemas.microsoft.com/office/drawing/2014/main" id="{33B2C462-2E35-878B-2224-D57A8F7BF12E}"/>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8719" name="Group 1004">
              <a:extLst>
                <a:ext uri="{FF2B5EF4-FFF2-40B4-BE49-F238E27FC236}">
                  <a16:creationId xmlns:a16="http://schemas.microsoft.com/office/drawing/2014/main" id="{C22F9CAB-81ED-A5B8-6F70-1869DC72356B}"/>
                </a:ext>
              </a:extLst>
            </p:cNvPr>
            <p:cNvGrpSpPr>
              <a:grpSpLocks/>
            </p:cNvGrpSpPr>
            <p:nvPr/>
          </p:nvGrpSpPr>
          <p:grpSpPr bwMode="auto">
            <a:xfrm>
              <a:off x="2306" y="2488"/>
              <a:ext cx="279" cy="423"/>
              <a:chOff x="2306" y="2488"/>
              <a:chExt cx="279" cy="423"/>
            </a:xfrm>
          </p:grpSpPr>
          <p:sp>
            <p:nvSpPr>
              <p:cNvPr id="28720" name="Rectangle 1005">
                <a:extLst>
                  <a:ext uri="{FF2B5EF4-FFF2-40B4-BE49-F238E27FC236}">
                    <a16:creationId xmlns:a16="http://schemas.microsoft.com/office/drawing/2014/main" id="{A2214634-AE66-3AC0-8F58-DBC92079FC86}"/>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21" name="Line 1006">
                <a:extLst>
                  <a:ext uri="{FF2B5EF4-FFF2-40B4-BE49-F238E27FC236}">
                    <a16:creationId xmlns:a16="http://schemas.microsoft.com/office/drawing/2014/main" id="{F8653EEB-BCBD-ED79-8045-57D8DDBC35D5}"/>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2" name="Line 1007">
                <a:extLst>
                  <a:ext uri="{FF2B5EF4-FFF2-40B4-BE49-F238E27FC236}">
                    <a16:creationId xmlns:a16="http://schemas.microsoft.com/office/drawing/2014/main" id="{7F800AA8-F677-B532-4803-8DEC1ABDF917}"/>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3" name="Line 1008">
                <a:extLst>
                  <a:ext uri="{FF2B5EF4-FFF2-40B4-BE49-F238E27FC236}">
                    <a16:creationId xmlns:a16="http://schemas.microsoft.com/office/drawing/2014/main" id="{4A8B5AC8-7901-8771-42EF-5454D0E7EA8E}"/>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4" name="Line 1009">
                <a:extLst>
                  <a:ext uri="{FF2B5EF4-FFF2-40B4-BE49-F238E27FC236}">
                    <a16:creationId xmlns:a16="http://schemas.microsoft.com/office/drawing/2014/main" id="{8E90373D-38C0-2E7B-A2EB-D7B4997D4708}"/>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5" name="Line 1010">
                <a:extLst>
                  <a:ext uri="{FF2B5EF4-FFF2-40B4-BE49-F238E27FC236}">
                    <a16:creationId xmlns:a16="http://schemas.microsoft.com/office/drawing/2014/main" id="{1CFD4E3E-CEA0-89A3-0754-2BD9E0622BD4}"/>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6" name="Line 1011">
                <a:extLst>
                  <a:ext uri="{FF2B5EF4-FFF2-40B4-BE49-F238E27FC236}">
                    <a16:creationId xmlns:a16="http://schemas.microsoft.com/office/drawing/2014/main" id="{F0AA8525-0075-F4BF-97C7-42276A0D42D0}"/>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7" name="Line 1012">
                <a:extLst>
                  <a:ext uri="{FF2B5EF4-FFF2-40B4-BE49-F238E27FC236}">
                    <a16:creationId xmlns:a16="http://schemas.microsoft.com/office/drawing/2014/main" id="{16CF0165-285A-5E7E-DF91-0118EBBEFB1D}"/>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8" name="Line 1013">
                <a:extLst>
                  <a:ext uri="{FF2B5EF4-FFF2-40B4-BE49-F238E27FC236}">
                    <a16:creationId xmlns:a16="http://schemas.microsoft.com/office/drawing/2014/main" id="{BCA6502B-34B2-2B7C-D0FE-FCDF842561DA}"/>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9" name="Line 1014">
                <a:extLst>
                  <a:ext uri="{FF2B5EF4-FFF2-40B4-BE49-F238E27FC236}">
                    <a16:creationId xmlns:a16="http://schemas.microsoft.com/office/drawing/2014/main" id="{F9E9A4CA-A93A-A99F-6909-F544D178482D}"/>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0" name="Line 1015">
                <a:extLst>
                  <a:ext uri="{FF2B5EF4-FFF2-40B4-BE49-F238E27FC236}">
                    <a16:creationId xmlns:a16="http://schemas.microsoft.com/office/drawing/2014/main" id="{3C5A366E-2A1C-C939-7BC6-DA05EE5361CD}"/>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1" name="Line 1016">
                <a:extLst>
                  <a:ext uri="{FF2B5EF4-FFF2-40B4-BE49-F238E27FC236}">
                    <a16:creationId xmlns:a16="http://schemas.microsoft.com/office/drawing/2014/main" id="{87A6378C-7480-F1BB-0F1F-14A3567C37F4}"/>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2" name="Line 1017">
                <a:extLst>
                  <a:ext uri="{FF2B5EF4-FFF2-40B4-BE49-F238E27FC236}">
                    <a16:creationId xmlns:a16="http://schemas.microsoft.com/office/drawing/2014/main" id="{12D3D5F0-AA57-4306-8C7E-EB80E8255574}"/>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3" name="Line 1018">
                <a:extLst>
                  <a:ext uri="{FF2B5EF4-FFF2-40B4-BE49-F238E27FC236}">
                    <a16:creationId xmlns:a16="http://schemas.microsoft.com/office/drawing/2014/main" id="{598888BD-064A-CA4B-C4F4-B9A71F7ABCC2}"/>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4" name="Line 1019">
                <a:extLst>
                  <a:ext uri="{FF2B5EF4-FFF2-40B4-BE49-F238E27FC236}">
                    <a16:creationId xmlns:a16="http://schemas.microsoft.com/office/drawing/2014/main" id="{15DA2D64-1D74-E721-6014-3115EEFEB8F3}"/>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5" name="Rectangle 1020">
                <a:extLst>
                  <a:ext uri="{FF2B5EF4-FFF2-40B4-BE49-F238E27FC236}">
                    <a16:creationId xmlns:a16="http://schemas.microsoft.com/office/drawing/2014/main" id="{D43621AF-94D9-023D-7F99-97DD2A20256F}"/>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36" name="Rectangle 1021">
                <a:extLst>
                  <a:ext uri="{FF2B5EF4-FFF2-40B4-BE49-F238E27FC236}">
                    <a16:creationId xmlns:a16="http://schemas.microsoft.com/office/drawing/2014/main" id="{0B9BA9EC-978F-7E00-E079-1B3C565EFF65}"/>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37" name="Oval 1022">
                <a:extLst>
                  <a:ext uri="{FF2B5EF4-FFF2-40B4-BE49-F238E27FC236}">
                    <a16:creationId xmlns:a16="http://schemas.microsoft.com/office/drawing/2014/main" id="{B0B8013D-CDFF-3317-4D18-A9645B42A9E5}"/>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sp>
        <p:nvSpPr>
          <p:cNvPr id="28702" name="Line 1024">
            <a:extLst>
              <a:ext uri="{FF2B5EF4-FFF2-40B4-BE49-F238E27FC236}">
                <a16:creationId xmlns:a16="http://schemas.microsoft.com/office/drawing/2014/main" id="{D057E02F-C008-32CC-B86B-DA6AEF7211D9}"/>
              </a:ext>
            </a:extLst>
          </p:cNvPr>
          <p:cNvSpPr>
            <a:spLocks noChangeShapeType="1"/>
          </p:cNvSpPr>
          <p:nvPr/>
        </p:nvSpPr>
        <p:spPr bwMode="auto">
          <a:xfrm flipH="1" flipV="1">
            <a:off x="3527425" y="3168650"/>
            <a:ext cx="476250" cy="520700"/>
          </a:xfrm>
          <a:prstGeom prst="line">
            <a:avLst/>
          </a:prstGeom>
          <a:noFill/>
          <a:ln w="5715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3" name="Line 1026">
            <a:extLst>
              <a:ext uri="{FF2B5EF4-FFF2-40B4-BE49-F238E27FC236}">
                <a16:creationId xmlns:a16="http://schemas.microsoft.com/office/drawing/2014/main" id="{97091F33-0AE1-B6A0-7663-7CB8821B5272}"/>
              </a:ext>
            </a:extLst>
          </p:cNvPr>
          <p:cNvSpPr>
            <a:spLocks noChangeShapeType="1"/>
          </p:cNvSpPr>
          <p:nvPr/>
        </p:nvSpPr>
        <p:spPr bwMode="auto">
          <a:xfrm>
            <a:off x="1179513" y="2120900"/>
            <a:ext cx="863600" cy="609600"/>
          </a:xfrm>
          <a:prstGeom prst="line">
            <a:avLst/>
          </a:prstGeom>
          <a:noFill/>
          <a:ln w="57150">
            <a:solidFill>
              <a:srgbClr val="FF0033"/>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Rectangle 1027">
            <a:extLst>
              <a:ext uri="{FF2B5EF4-FFF2-40B4-BE49-F238E27FC236}">
                <a16:creationId xmlns:a16="http://schemas.microsoft.com/office/drawing/2014/main" id="{AB8E8A05-C6CC-3C1B-B43F-C826681826A3}"/>
              </a:ext>
            </a:extLst>
          </p:cNvPr>
          <p:cNvSpPr>
            <a:spLocks noChangeArrowheads="1"/>
          </p:cNvSpPr>
          <p:nvPr/>
        </p:nvSpPr>
        <p:spPr bwMode="auto">
          <a:xfrm>
            <a:off x="3609975" y="4456113"/>
            <a:ext cx="1360488"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rgbClr val="000000"/>
                </a:solidFill>
                <a:latin typeface="Times New Roman" panose="02020603050405020304" pitchFamily="18" charset="0"/>
              </a:rPr>
              <a:t>Cached</a:t>
            </a:r>
          </a:p>
          <a:p>
            <a:pPr algn="ctr">
              <a:lnSpc>
                <a:spcPct val="100000"/>
              </a:lnSpc>
              <a:spcBef>
                <a:spcPct val="0"/>
              </a:spcBef>
              <a:buSzTx/>
              <a:buFontTx/>
              <a:buNone/>
            </a:pPr>
            <a:r>
              <a:rPr lang="en-US" altLang="en-US" sz="2000">
                <a:solidFill>
                  <a:srgbClr val="000000"/>
                </a:solidFill>
                <a:latin typeface="Times New Roman" panose="02020603050405020304" pitchFamily="18" charset="0"/>
              </a:rPr>
              <a:t>Web pages</a:t>
            </a:r>
          </a:p>
        </p:txBody>
      </p:sp>
      <p:sp>
        <p:nvSpPr>
          <p:cNvPr id="28705" name="Rectangle 1028">
            <a:extLst>
              <a:ext uri="{FF2B5EF4-FFF2-40B4-BE49-F238E27FC236}">
                <a16:creationId xmlns:a16="http://schemas.microsoft.com/office/drawing/2014/main" id="{646A51BB-666C-02FE-65B3-772D0240B4EE}"/>
              </a:ext>
            </a:extLst>
          </p:cNvPr>
          <p:cNvSpPr>
            <a:spLocks noChangeArrowheads="1"/>
          </p:cNvSpPr>
          <p:nvPr/>
        </p:nvSpPr>
        <p:spPr bwMode="auto">
          <a:xfrm>
            <a:off x="5387975" y="1022350"/>
            <a:ext cx="12350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copied web page</a:t>
            </a:r>
          </a:p>
        </p:txBody>
      </p:sp>
      <p:sp>
        <p:nvSpPr>
          <p:cNvPr id="28706" name="Rectangle 1029">
            <a:extLst>
              <a:ext uri="{FF2B5EF4-FFF2-40B4-BE49-F238E27FC236}">
                <a16:creationId xmlns:a16="http://schemas.microsoft.com/office/drawing/2014/main" id="{BE45D913-1E26-25DB-351F-27702D458CA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sp>
        <p:nvSpPr>
          <p:cNvPr id="28707" name="Rectangle 1030">
            <a:extLst>
              <a:ext uri="{FF2B5EF4-FFF2-40B4-BE49-F238E27FC236}">
                <a16:creationId xmlns:a16="http://schemas.microsoft.com/office/drawing/2014/main" id="{31366C6B-C5A7-9353-191A-10B620D58D8D}"/>
              </a:ext>
            </a:extLst>
          </p:cNvPr>
          <p:cNvSpPr>
            <a:spLocks noChangeArrowheads="1"/>
          </p:cNvSpPr>
          <p:nvPr/>
        </p:nvSpPr>
        <p:spPr bwMode="auto">
          <a:xfrm>
            <a:off x="209550" y="5219700"/>
            <a:ext cx="8664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a:t> Envision the target page     “Use your imagination”</a:t>
            </a:r>
          </a:p>
        </p:txBody>
      </p:sp>
      <p:pic>
        <p:nvPicPr>
          <p:cNvPr id="28708" name="Picture 43">
            <a:extLst>
              <a:ext uri="{FF2B5EF4-FFF2-40B4-BE49-F238E27FC236}">
                <a16:creationId xmlns:a16="http://schemas.microsoft.com/office/drawing/2014/main" id="{EE5CAEFE-0575-E367-2DE8-411A7E302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3568700"/>
            <a:ext cx="960438" cy="9763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8709" name="Picture 861" descr="C:\Download\presentation\clip_art\Icon Pack\JPG_Internet Icon Pack\Regular\72x72\Find Spider.jpg">
            <a:extLst>
              <a:ext uri="{FF2B5EF4-FFF2-40B4-BE49-F238E27FC236}">
                <a16:creationId xmlns:a16="http://schemas.microsoft.com/office/drawing/2014/main" id="{7710017B-D4BE-F9C3-6583-5B302C2D5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0"/>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0" name="Line 1024">
            <a:extLst>
              <a:ext uri="{FF2B5EF4-FFF2-40B4-BE49-F238E27FC236}">
                <a16:creationId xmlns:a16="http://schemas.microsoft.com/office/drawing/2014/main" id="{C92C5A98-3E5C-2CDF-EFD7-7D18F96B7752}"/>
              </a:ext>
            </a:extLst>
          </p:cNvPr>
          <p:cNvSpPr>
            <a:spLocks noChangeShapeType="1"/>
          </p:cNvSpPr>
          <p:nvPr/>
        </p:nvSpPr>
        <p:spPr bwMode="auto">
          <a:xfrm flipH="1">
            <a:off x="2870200" y="3168650"/>
            <a:ext cx="395288" cy="400050"/>
          </a:xfrm>
          <a:prstGeom prst="line">
            <a:avLst/>
          </a:prstGeom>
          <a:noFill/>
          <a:ln w="5715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8711" name="Picture 861" descr="C:\Download\presentation\clip_art\Googlebot.jpg">
            <a:extLst>
              <a:ext uri="{FF2B5EF4-FFF2-40B4-BE49-F238E27FC236}">
                <a16:creationId xmlns:a16="http://schemas.microsoft.com/office/drawing/2014/main" id="{ACCFD934-104E-DCD2-8DDA-AF883AC990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7163" y="1978025"/>
            <a:ext cx="95408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2" name="Line 650">
            <a:extLst>
              <a:ext uri="{FF2B5EF4-FFF2-40B4-BE49-F238E27FC236}">
                <a16:creationId xmlns:a16="http://schemas.microsoft.com/office/drawing/2014/main" id="{E976C153-E095-2228-24B2-6DD61761B23B}"/>
              </a:ext>
            </a:extLst>
          </p:cNvPr>
          <p:cNvSpPr>
            <a:spLocks noChangeShapeType="1"/>
          </p:cNvSpPr>
          <p:nvPr/>
        </p:nvSpPr>
        <p:spPr bwMode="auto">
          <a:xfrm flipH="1">
            <a:off x="4660900" y="1617663"/>
            <a:ext cx="2813050" cy="739775"/>
          </a:xfrm>
          <a:prstGeom prst="line">
            <a:avLst/>
          </a:prstGeom>
          <a:noFill/>
          <a:ln w="57150">
            <a:solidFill>
              <a:srgbClr val="FF0033"/>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3" name="Line 1024">
            <a:extLst>
              <a:ext uri="{FF2B5EF4-FFF2-40B4-BE49-F238E27FC236}">
                <a16:creationId xmlns:a16="http://schemas.microsoft.com/office/drawing/2014/main" id="{60EB43C4-14D1-5803-E719-391921A06C60}"/>
              </a:ext>
            </a:extLst>
          </p:cNvPr>
          <p:cNvSpPr>
            <a:spLocks noChangeShapeType="1"/>
          </p:cNvSpPr>
          <p:nvPr/>
        </p:nvSpPr>
        <p:spPr bwMode="auto">
          <a:xfrm flipH="1">
            <a:off x="4327525" y="3098800"/>
            <a:ext cx="182563" cy="441325"/>
          </a:xfrm>
          <a:prstGeom prst="line">
            <a:avLst/>
          </a:prstGeom>
          <a:noFill/>
          <a:ln w="57150">
            <a:solidFill>
              <a:srgbClr val="FF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Rectangle 4">
            <a:extLst>
              <a:ext uri="{FF2B5EF4-FFF2-40B4-BE49-F238E27FC236}">
                <a16:creationId xmlns:a16="http://schemas.microsoft.com/office/drawing/2014/main" id="{F06FCECE-11C7-8DC8-8661-E6FD4EB4478E}"/>
              </a:ext>
            </a:extLst>
          </p:cNvPr>
          <p:cNvSpPr txBox="1">
            <a:spLocks noChangeArrowheads="1"/>
          </p:cNvSpPr>
          <p:nvPr/>
        </p:nvSpPr>
        <p:spPr bwMode="auto">
          <a:xfrm>
            <a:off x="69850" y="5867400"/>
            <a:ext cx="88804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a:defRPr/>
            </a:pPr>
            <a:r>
              <a:rPr lang="en-US" altLang="en-US" sz="2000" kern="0" dirty="0"/>
              <a:t>Settings </a:t>
            </a:r>
            <a:r>
              <a:rPr lang="en-US" altLang="en-US" sz="2000" kern="0" dirty="0">
                <a:sym typeface="Wingdings" pitchFamily="2" charset="2"/>
              </a:rPr>
              <a:t> “search help”, “search settings”, “advanced search”, etc.</a:t>
            </a:r>
            <a:r>
              <a:rPr lang="en-US" altLang="en-US" sz="2000" kern="0" dirty="0"/>
              <a: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B084C-F371-0AE1-689E-91DDCC0CF935}"/>
            </a:ext>
          </a:extLst>
        </p:cNvPr>
        <p:cNvGrpSpPr/>
        <p:nvPr/>
      </p:nvGrpSpPr>
      <p:grpSpPr>
        <a:xfrm>
          <a:off x="0" y="0"/>
          <a:ext cx="0" cy="0"/>
          <a:chOff x="0" y="0"/>
          <a:chExt cx="0" cy="0"/>
        </a:xfrm>
      </p:grpSpPr>
      <p:grpSp>
        <p:nvGrpSpPr>
          <p:cNvPr id="29824" name="Group 29823">
            <a:extLst>
              <a:ext uri="{FF2B5EF4-FFF2-40B4-BE49-F238E27FC236}">
                <a16:creationId xmlns:a16="http://schemas.microsoft.com/office/drawing/2014/main" id="{9659CD62-3264-9514-0266-12B2C79DEDE5}"/>
              </a:ext>
            </a:extLst>
          </p:cNvPr>
          <p:cNvGrpSpPr/>
          <p:nvPr/>
        </p:nvGrpSpPr>
        <p:grpSpPr>
          <a:xfrm>
            <a:off x="6776439" y="2527010"/>
            <a:ext cx="680154" cy="726388"/>
            <a:chOff x="5728967" y="3593891"/>
            <a:chExt cx="1050924" cy="1122362"/>
          </a:xfrm>
        </p:grpSpPr>
        <p:grpSp>
          <p:nvGrpSpPr>
            <p:cNvPr id="29729" name="Group 909">
              <a:extLst>
                <a:ext uri="{FF2B5EF4-FFF2-40B4-BE49-F238E27FC236}">
                  <a16:creationId xmlns:a16="http://schemas.microsoft.com/office/drawing/2014/main" id="{FE7731AA-B8D6-D322-C22F-ED8032D53606}"/>
                </a:ext>
              </a:extLst>
            </p:cNvPr>
            <p:cNvGrpSpPr>
              <a:grpSpLocks/>
            </p:cNvGrpSpPr>
            <p:nvPr/>
          </p:nvGrpSpPr>
          <p:grpSpPr bwMode="auto">
            <a:xfrm>
              <a:off x="6335391" y="3593891"/>
              <a:ext cx="444500" cy="671513"/>
              <a:chOff x="2481" y="2344"/>
              <a:chExt cx="280" cy="423"/>
            </a:xfrm>
            <a:solidFill>
              <a:srgbClr val="00B0F0"/>
            </a:solidFill>
          </p:grpSpPr>
          <p:sp>
            <p:nvSpPr>
              <p:cNvPr id="29730" name="Rectangle 910">
                <a:extLst>
                  <a:ext uri="{FF2B5EF4-FFF2-40B4-BE49-F238E27FC236}">
                    <a16:creationId xmlns:a16="http://schemas.microsoft.com/office/drawing/2014/main" id="{150087E6-0D0B-8B6C-9D5E-878AA61D5FEC}"/>
                  </a:ext>
                </a:extLst>
              </p:cNvPr>
              <p:cNvSpPr>
                <a:spLocks noChangeArrowheads="1"/>
              </p:cNvSpPr>
              <p:nvPr/>
            </p:nvSpPr>
            <p:spPr bwMode="auto">
              <a:xfrm>
                <a:off x="2481" y="2344"/>
                <a:ext cx="280"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31" name="Line 911">
                <a:extLst>
                  <a:ext uri="{FF2B5EF4-FFF2-40B4-BE49-F238E27FC236}">
                    <a16:creationId xmlns:a16="http://schemas.microsoft.com/office/drawing/2014/main" id="{7B462095-8A19-85F7-97A2-F87764EAAFC7}"/>
                  </a:ext>
                </a:extLst>
              </p:cNvPr>
              <p:cNvSpPr>
                <a:spLocks noChangeShapeType="1"/>
              </p:cNvSpPr>
              <p:nvPr/>
            </p:nvSpPr>
            <p:spPr bwMode="auto">
              <a:xfrm>
                <a:off x="2501" y="2715"/>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2" name="Line 912">
                <a:extLst>
                  <a:ext uri="{FF2B5EF4-FFF2-40B4-BE49-F238E27FC236}">
                    <a16:creationId xmlns:a16="http://schemas.microsoft.com/office/drawing/2014/main" id="{5365EDBA-F3D1-234B-B5EB-ED26993677F8}"/>
                  </a:ext>
                </a:extLst>
              </p:cNvPr>
              <p:cNvSpPr>
                <a:spLocks noChangeShapeType="1"/>
              </p:cNvSpPr>
              <p:nvPr/>
            </p:nvSpPr>
            <p:spPr bwMode="auto">
              <a:xfrm>
                <a:off x="2629" y="2715"/>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3" name="Line 913">
                <a:extLst>
                  <a:ext uri="{FF2B5EF4-FFF2-40B4-BE49-F238E27FC236}">
                    <a16:creationId xmlns:a16="http://schemas.microsoft.com/office/drawing/2014/main" id="{978F02E1-63ED-3891-2CD8-3B8EA479D67A}"/>
                  </a:ext>
                </a:extLst>
              </p:cNvPr>
              <p:cNvSpPr>
                <a:spLocks noChangeShapeType="1"/>
              </p:cNvSpPr>
              <p:nvPr/>
            </p:nvSpPr>
            <p:spPr bwMode="auto">
              <a:xfrm>
                <a:off x="2501" y="252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4" name="Line 914">
                <a:extLst>
                  <a:ext uri="{FF2B5EF4-FFF2-40B4-BE49-F238E27FC236}">
                    <a16:creationId xmlns:a16="http://schemas.microsoft.com/office/drawing/2014/main" id="{AB51B348-5F11-161A-7924-13522EF3C45D}"/>
                  </a:ext>
                </a:extLst>
              </p:cNvPr>
              <p:cNvSpPr>
                <a:spLocks noChangeShapeType="1"/>
              </p:cNvSpPr>
              <p:nvPr/>
            </p:nvSpPr>
            <p:spPr bwMode="auto">
              <a:xfrm>
                <a:off x="2501" y="254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5" name="Line 915">
                <a:extLst>
                  <a:ext uri="{FF2B5EF4-FFF2-40B4-BE49-F238E27FC236}">
                    <a16:creationId xmlns:a16="http://schemas.microsoft.com/office/drawing/2014/main" id="{D05AE3C4-DF57-5F09-C2B3-7EBBCFDDC505}"/>
                  </a:ext>
                </a:extLst>
              </p:cNvPr>
              <p:cNvSpPr>
                <a:spLocks noChangeShapeType="1"/>
              </p:cNvSpPr>
              <p:nvPr/>
            </p:nvSpPr>
            <p:spPr bwMode="auto">
              <a:xfrm>
                <a:off x="2501" y="2572"/>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6" name="Line 916">
                <a:extLst>
                  <a:ext uri="{FF2B5EF4-FFF2-40B4-BE49-F238E27FC236}">
                    <a16:creationId xmlns:a16="http://schemas.microsoft.com/office/drawing/2014/main" id="{F62DB0CA-3017-2862-E485-FB7EE78216DF}"/>
                  </a:ext>
                </a:extLst>
              </p:cNvPr>
              <p:cNvSpPr>
                <a:spLocks noChangeShapeType="1"/>
              </p:cNvSpPr>
              <p:nvPr/>
            </p:nvSpPr>
            <p:spPr bwMode="auto">
              <a:xfrm>
                <a:off x="2501" y="2596"/>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7" name="Line 917">
                <a:extLst>
                  <a:ext uri="{FF2B5EF4-FFF2-40B4-BE49-F238E27FC236}">
                    <a16:creationId xmlns:a16="http://schemas.microsoft.com/office/drawing/2014/main" id="{1C37B638-D310-62DF-D9C8-DD13DB0AF9A0}"/>
                  </a:ext>
                </a:extLst>
              </p:cNvPr>
              <p:cNvSpPr>
                <a:spLocks noChangeShapeType="1"/>
              </p:cNvSpPr>
              <p:nvPr/>
            </p:nvSpPr>
            <p:spPr bwMode="auto">
              <a:xfrm>
                <a:off x="2541" y="252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8" name="Line 918">
                <a:extLst>
                  <a:ext uri="{FF2B5EF4-FFF2-40B4-BE49-F238E27FC236}">
                    <a16:creationId xmlns:a16="http://schemas.microsoft.com/office/drawing/2014/main" id="{F1E705C0-D679-DA29-2720-F28C82E234A7}"/>
                  </a:ext>
                </a:extLst>
              </p:cNvPr>
              <p:cNvSpPr>
                <a:spLocks noChangeShapeType="1"/>
              </p:cNvSpPr>
              <p:nvPr/>
            </p:nvSpPr>
            <p:spPr bwMode="auto">
              <a:xfrm>
                <a:off x="2597" y="2596"/>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9" name="Line 919">
                <a:extLst>
                  <a:ext uri="{FF2B5EF4-FFF2-40B4-BE49-F238E27FC236}">
                    <a16:creationId xmlns:a16="http://schemas.microsoft.com/office/drawing/2014/main" id="{3BFFF8DB-F0EB-0263-BB11-3F3371F7621E}"/>
                  </a:ext>
                </a:extLst>
              </p:cNvPr>
              <p:cNvSpPr>
                <a:spLocks noChangeShapeType="1"/>
              </p:cNvSpPr>
              <p:nvPr/>
            </p:nvSpPr>
            <p:spPr bwMode="auto">
              <a:xfrm>
                <a:off x="2653" y="2548"/>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0" name="Line 920">
                <a:extLst>
                  <a:ext uri="{FF2B5EF4-FFF2-40B4-BE49-F238E27FC236}">
                    <a16:creationId xmlns:a16="http://schemas.microsoft.com/office/drawing/2014/main" id="{9F2AB7FE-618F-CB45-730E-D1D8829ADB31}"/>
                  </a:ext>
                </a:extLst>
              </p:cNvPr>
              <p:cNvSpPr>
                <a:spLocks noChangeShapeType="1"/>
              </p:cNvSpPr>
              <p:nvPr/>
            </p:nvSpPr>
            <p:spPr bwMode="auto">
              <a:xfrm>
                <a:off x="2501" y="262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1" name="Line 921">
                <a:extLst>
                  <a:ext uri="{FF2B5EF4-FFF2-40B4-BE49-F238E27FC236}">
                    <a16:creationId xmlns:a16="http://schemas.microsoft.com/office/drawing/2014/main" id="{9E4479B3-0BBA-7B54-131E-124A7086474A}"/>
                  </a:ext>
                </a:extLst>
              </p:cNvPr>
              <p:cNvSpPr>
                <a:spLocks noChangeShapeType="1"/>
              </p:cNvSpPr>
              <p:nvPr/>
            </p:nvSpPr>
            <p:spPr bwMode="auto">
              <a:xfrm>
                <a:off x="2501" y="264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2" name="Line 922">
                <a:extLst>
                  <a:ext uri="{FF2B5EF4-FFF2-40B4-BE49-F238E27FC236}">
                    <a16:creationId xmlns:a16="http://schemas.microsoft.com/office/drawing/2014/main" id="{793BC817-DC98-4CD7-27E6-7907DF8DB50A}"/>
                  </a:ext>
                </a:extLst>
              </p:cNvPr>
              <p:cNvSpPr>
                <a:spLocks noChangeShapeType="1"/>
              </p:cNvSpPr>
              <p:nvPr/>
            </p:nvSpPr>
            <p:spPr bwMode="auto">
              <a:xfrm>
                <a:off x="2501" y="2667"/>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3" name="Line 923">
                <a:extLst>
                  <a:ext uri="{FF2B5EF4-FFF2-40B4-BE49-F238E27FC236}">
                    <a16:creationId xmlns:a16="http://schemas.microsoft.com/office/drawing/2014/main" id="{76300E72-0A44-0A87-03A5-3AA4A7485E5E}"/>
                  </a:ext>
                </a:extLst>
              </p:cNvPr>
              <p:cNvSpPr>
                <a:spLocks noChangeShapeType="1"/>
              </p:cNvSpPr>
              <p:nvPr/>
            </p:nvSpPr>
            <p:spPr bwMode="auto">
              <a:xfrm>
                <a:off x="2597" y="265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4" name="Line 924">
                <a:extLst>
                  <a:ext uri="{FF2B5EF4-FFF2-40B4-BE49-F238E27FC236}">
                    <a16:creationId xmlns:a16="http://schemas.microsoft.com/office/drawing/2014/main" id="{EC58335F-2BEE-FA92-FD79-676A22D56DA6}"/>
                  </a:ext>
                </a:extLst>
              </p:cNvPr>
              <p:cNvSpPr>
                <a:spLocks noChangeShapeType="1"/>
              </p:cNvSpPr>
              <p:nvPr/>
            </p:nvSpPr>
            <p:spPr bwMode="auto">
              <a:xfrm>
                <a:off x="2653" y="262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5" name="Rectangle 925">
                <a:extLst>
                  <a:ext uri="{FF2B5EF4-FFF2-40B4-BE49-F238E27FC236}">
                    <a16:creationId xmlns:a16="http://schemas.microsoft.com/office/drawing/2014/main" id="{8B3AF797-0419-AE80-9467-2D28EA7C4E49}"/>
                  </a:ext>
                </a:extLst>
              </p:cNvPr>
              <p:cNvSpPr>
                <a:spLocks noChangeArrowheads="1"/>
              </p:cNvSpPr>
              <p:nvPr/>
            </p:nvSpPr>
            <p:spPr bwMode="auto">
              <a:xfrm>
                <a:off x="2633" y="245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46" name="Rectangle 926">
                <a:extLst>
                  <a:ext uri="{FF2B5EF4-FFF2-40B4-BE49-F238E27FC236}">
                    <a16:creationId xmlns:a16="http://schemas.microsoft.com/office/drawing/2014/main" id="{C3827427-F572-CE80-F60B-8CE5DF43AC1F}"/>
                  </a:ext>
                </a:extLst>
              </p:cNvPr>
              <p:cNvSpPr>
                <a:spLocks noChangeArrowheads="1"/>
              </p:cNvSpPr>
              <p:nvPr/>
            </p:nvSpPr>
            <p:spPr bwMode="auto">
              <a:xfrm>
                <a:off x="2633" y="240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47" name="Oval 927">
                <a:extLst>
                  <a:ext uri="{FF2B5EF4-FFF2-40B4-BE49-F238E27FC236}">
                    <a16:creationId xmlns:a16="http://schemas.microsoft.com/office/drawing/2014/main" id="{E6A893C1-C906-A3E3-2255-3ED0BCA133CD}"/>
                  </a:ext>
                </a:extLst>
              </p:cNvPr>
              <p:cNvSpPr>
                <a:spLocks noChangeArrowheads="1"/>
              </p:cNvSpPr>
              <p:nvPr/>
            </p:nvSpPr>
            <p:spPr bwMode="auto">
              <a:xfrm>
                <a:off x="2497" y="2368"/>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9748" name="Group 928">
              <a:extLst>
                <a:ext uri="{FF2B5EF4-FFF2-40B4-BE49-F238E27FC236}">
                  <a16:creationId xmlns:a16="http://schemas.microsoft.com/office/drawing/2014/main" id="{126E88FA-6CB6-0835-22A1-C88ADE1DD3B9}"/>
                </a:ext>
              </a:extLst>
            </p:cNvPr>
            <p:cNvGrpSpPr>
              <a:grpSpLocks/>
            </p:cNvGrpSpPr>
            <p:nvPr/>
          </p:nvGrpSpPr>
          <p:grpSpPr bwMode="auto">
            <a:xfrm>
              <a:off x="6200456" y="3724359"/>
              <a:ext cx="444500" cy="671513"/>
              <a:chOff x="2457" y="2376"/>
              <a:chExt cx="280" cy="423"/>
            </a:xfrm>
            <a:solidFill>
              <a:srgbClr val="FF5050"/>
            </a:solidFill>
          </p:grpSpPr>
          <p:sp>
            <p:nvSpPr>
              <p:cNvPr id="29749" name="Rectangle 929">
                <a:extLst>
                  <a:ext uri="{FF2B5EF4-FFF2-40B4-BE49-F238E27FC236}">
                    <a16:creationId xmlns:a16="http://schemas.microsoft.com/office/drawing/2014/main" id="{2C8A4409-4E40-227F-807E-22A03C4EBB8F}"/>
                  </a:ext>
                </a:extLst>
              </p:cNvPr>
              <p:cNvSpPr>
                <a:spLocks noChangeArrowheads="1"/>
              </p:cNvSpPr>
              <p:nvPr/>
            </p:nvSpPr>
            <p:spPr bwMode="auto">
              <a:xfrm>
                <a:off x="2457" y="2376"/>
                <a:ext cx="280"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50" name="Line 930">
                <a:extLst>
                  <a:ext uri="{FF2B5EF4-FFF2-40B4-BE49-F238E27FC236}">
                    <a16:creationId xmlns:a16="http://schemas.microsoft.com/office/drawing/2014/main" id="{5AADB009-FC30-730E-AF8E-40EBAFB76400}"/>
                  </a:ext>
                </a:extLst>
              </p:cNvPr>
              <p:cNvSpPr>
                <a:spLocks noChangeShapeType="1"/>
              </p:cNvSpPr>
              <p:nvPr/>
            </p:nvSpPr>
            <p:spPr bwMode="auto">
              <a:xfrm>
                <a:off x="2477" y="2747"/>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1" name="Line 931">
                <a:extLst>
                  <a:ext uri="{FF2B5EF4-FFF2-40B4-BE49-F238E27FC236}">
                    <a16:creationId xmlns:a16="http://schemas.microsoft.com/office/drawing/2014/main" id="{BF901EFD-4C24-9F81-737D-F540DEB8C7E4}"/>
                  </a:ext>
                </a:extLst>
              </p:cNvPr>
              <p:cNvSpPr>
                <a:spLocks noChangeShapeType="1"/>
              </p:cNvSpPr>
              <p:nvPr/>
            </p:nvSpPr>
            <p:spPr bwMode="auto">
              <a:xfrm>
                <a:off x="2605" y="2747"/>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2" name="Line 932">
                <a:extLst>
                  <a:ext uri="{FF2B5EF4-FFF2-40B4-BE49-F238E27FC236}">
                    <a16:creationId xmlns:a16="http://schemas.microsoft.com/office/drawing/2014/main" id="{766B3AC0-D0A3-3EDB-DAC0-93B45CE8ED99}"/>
                  </a:ext>
                </a:extLst>
              </p:cNvPr>
              <p:cNvSpPr>
                <a:spLocks noChangeShapeType="1"/>
              </p:cNvSpPr>
              <p:nvPr/>
            </p:nvSpPr>
            <p:spPr bwMode="auto">
              <a:xfrm>
                <a:off x="2477" y="2556"/>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3" name="Line 933">
                <a:extLst>
                  <a:ext uri="{FF2B5EF4-FFF2-40B4-BE49-F238E27FC236}">
                    <a16:creationId xmlns:a16="http://schemas.microsoft.com/office/drawing/2014/main" id="{43AE396F-744F-EE1A-CADE-867C98EBB285}"/>
                  </a:ext>
                </a:extLst>
              </p:cNvPr>
              <p:cNvSpPr>
                <a:spLocks noChangeShapeType="1"/>
              </p:cNvSpPr>
              <p:nvPr/>
            </p:nvSpPr>
            <p:spPr bwMode="auto">
              <a:xfrm>
                <a:off x="2477" y="258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4" name="Line 934">
                <a:extLst>
                  <a:ext uri="{FF2B5EF4-FFF2-40B4-BE49-F238E27FC236}">
                    <a16:creationId xmlns:a16="http://schemas.microsoft.com/office/drawing/2014/main" id="{D2047EBE-F88F-972B-B9EC-793837A855E8}"/>
                  </a:ext>
                </a:extLst>
              </p:cNvPr>
              <p:cNvSpPr>
                <a:spLocks noChangeShapeType="1"/>
              </p:cNvSpPr>
              <p:nvPr/>
            </p:nvSpPr>
            <p:spPr bwMode="auto">
              <a:xfrm>
                <a:off x="2477" y="260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5" name="Line 935">
                <a:extLst>
                  <a:ext uri="{FF2B5EF4-FFF2-40B4-BE49-F238E27FC236}">
                    <a16:creationId xmlns:a16="http://schemas.microsoft.com/office/drawing/2014/main" id="{5C996EF3-C0D5-6DA3-EFB7-AC57E88EEDB1}"/>
                  </a:ext>
                </a:extLst>
              </p:cNvPr>
              <p:cNvSpPr>
                <a:spLocks noChangeShapeType="1"/>
              </p:cNvSpPr>
              <p:nvPr/>
            </p:nvSpPr>
            <p:spPr bwMode="auto">
              <a:xfrm>
                <a:off x="2477" y="262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6" name="Line 936">
                <a:extLst>
                  <a:ext uri="{FF2B5EF4-FFF2-40B4-BE49-F238E27FC236}">
                    <a16:creationId xmlns:a16="http://schemas.microsoft.com/office/drawing/2014/main" id="{79290812-A8A1-0327-7F6D-0E22A1CD4598}"/>
                  </a:ext>
                </a:extLst>
              </p:cNvPr>
              <p:cNvSpPr>
                <a:spLocks noChangeShapeType="1"/>
              </p:cNvSpPr>
              <p:nvPr/>
            </p:nvSpPr>
            <p:spPr bwMode="auto">
              <a:xfrm>
                <a:off x="2517" y="2556"/>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7" name="Line 937">
                <a:extLst>
                  <a:ext uri="{FF2B5EF4-FFF2-40B4-BE49-F238E27FC236}">
                    <a16:creationId xmlns:a16="http://schemas.microsoft.com/office/drawing/2014/main" id="{F1F21B45-31AE-753D-3636-00F7D6D50B2A}"/>
                  </a:ext>
                </a:extLst>
              </p:cNvPr>
              <p:cNvSpPr>
                <a:spLocks noChangeShapeType="1"/>
              </p:cNvSpPr>
              <p:nvPr/>
            </p:nvSpPr>
            <p:spPr bwMode="auto">
              <a:xfrm>
                <a:off x="2573" y="2628"/>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8" name="Line 938">
                <a:extLst>
                  <a:ext uri="{FF2B5EF4-FFF2-40B4-BE49-F238E27FC236}">
                    <a16:creationId xmlns:a16="http://schemas.microsoft.com/office/drawing/2014/main" id="{1CE88BD2-C40F-DE5A-BA38-F024AC38BCC8}"/>
                  </a:ext>
                </a:extLst>
              </p:cNvPr>
              <p:cNvSpPr>
                <a:spLocks noChangeShapeType="1"/>
              </p:cNvSpPr>
              <p:nvPr/>
            </p:nvSpPr>
            <p:spPr bwMode="auto">
              <a:xfrm>
                <a:off x="2629" y="258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9" name="Line 939">
                <a:extLst>
                  <a:ext uri="{FF2B5EF4-FFF2-40B4-BE49-F238E27FC236}">
                    <a16:creationId xmlns:a16="http://schemas.microsoft.com/office/drawing/2014/main" id="{840A445C-059A-0A4D-54C6-8338CCE21005}"/>
                  </a:ext>
                </a:extLst>
              </p:cNvPr>
              <p:cNvSpPr>
                <a:spLocks noChangeShapeType="1"/>
              </p:cNvSpPr>
              <p:nvPr/>
            </p:nvSpPr>
            <p:spPr bwMode="auto">
              <a:xfrm>
                <a:off x="2477" y="2651"/>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0" name="Line 940">
                <a:extLst>
                  <a:ext uri="{FF2B5EF4-FFF2-40B4-BE49-F238E27FC236}">
                    <a16:creationId xmlns:a16="http://schemas.microsoft.com/office/drawing/2014/main" id="{C466F679-7329-B61C-D35D-12583695F297}"/>
                  </a:ext>
                </a:extLst>
              </p:cNvPr>
              <p:cNvSpPr>
                <a:spLocks noChangeShapeType="1"/>
              </p:cNvSpPr>
              <p:nvPr/>
            </p:nvSpPr>
            <p:spPr bwMode="auto">
              <a:xfrm>
                <a:off x="2477" y="2675"/>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1" name="Line 941">
                <a:extLst>
                  <a:ext uri="{FF2B5EF4-FFF2-40B4-BE49-F238E27FC236}">
                    <a16:creationId xmlns:a16="http://schemas.microsoft.com/office/drawing/2014/main" id="{DEB1AC1C-272A-CAA9-54E9-7B595159338D}"/>
                  </a:ext>
                </a:extLst>
              </p:cNvPr>
              <p:cNvSpPr>
                <a:spLocks noChangeShapeType="1"/>
              </p:cNvSpPr>
              <p:nvPr/>
            </p:nvSpPr>
            <p:spPr bwMode="auto">
              <a:xfrm>
                <a:off x="2477" y="2699"/>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2" name="Line 942">
                <a:extLst>
                  <a:ext uri="{FF2B5EF4-FFF2-40B4-BE49-F238E27FC236}">
                    <a16:creationId xmlns:a16="http://schemas.microsoft.com/office/drawing/2014/main" id="{E2A0BEF1-6822-FB50-EE02-B711A3F6B65A}"/>
                  </a:ext>
                </a:extLst>
              </p:cNvPr>
              <p:cNvSpPr>
                <a:spLocks noChangeShapeType="1"/>
              </p:cNvSpPr>
              <p:nvPr/>
            </p:nvSpPr>
            <p:spPr bwMode="auto">
              <a:xfrm>
                <a:off x="2573" y="2691"/>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3" name="Line 943">
                <a:extLst>
                  <a:ext uri="{FF2B5EF4-FFF2-40B4-BE49-F238E27FC236}">
                    <a16:creationId xmlns:a16="http://schemas.microsoft.com/office/drawing/2014/main" id="{4F88E4EC-0C24-0DCA-DB2F-B2E20870DF95}"/>
                  </a:ext>
                </a:extLst>
              </p:cNvPr>
              <p:cNvSpPr>
                <a:spLocks noChangeShapeType="1"/>
              </p:cNvSpPr>
              <p:nvPr/>
            </p:nvSpPr>
            <p:spPr bwMode="auto">
              <a:xfrm>
                <a:off x="2629" y="2651"/>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4" name="Rectangle 944">
                <a:extLst>
                  <a:ext uri="{FF2B5EF4-FFF2-40B4-BE49-F238E27FC236}">
                    <a16:creationId xmlns:a16="http://schemas.microsoft.com/office/drawing/2014/main" id="{144F0447-99F5-CBC5-0D5F-C452D78A49BE}"/>
                  </a:ext>
                </a:extLst>
              </p:cNvPr>
              <p:cNvSpPr>
                <a:spLocks noChangeArrowheads="1"/>
              </p:cNvSpPr>
              <p:nvPr/>
            </p:nvSpPr>
            <p:spPr bwMode="auto">
              <a:xfrm>
                <a:off x="2609" y="2488"/>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65" name="Rectangle 945">
                <a:extLst>
                  <a:ext uri="{FF2B5EF4-FFF2-40B4-BE49-F238E27FC236}">
                    <a16:creationId xmlns:a16="http://schemas.microsoft.com/office/drawing/2014/main" id="{D6DB3B70-13FD-9A69-468E-A35215C2A235}"/>
                  </a:ext>
                </a:extLst>
              </p:cNvPr>
              <p:cNvSpPr>
                <a:spLocks noChangeArrowheads="1"/>
              </p:cNvSpPr>
              <p:nvPr/>
            </p:nvSpPr>
            <p:spPr bwMode="auto">
              <a:xfrm>
                <a:off x="2609" y="2432"/>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66" name="Oval 946">
                <a:extLst>
                  <a:ext uri="{FF2B5EF4-FFF2-40B4-BE49-F238E27FC236}">
                    <a16:creationId xmlns:a16="http://schemas.microsoft.com/office/drawing/2014/main" id="{968883F4-0C52-E541-3E0F-0EE4154E3316}"/>
                  </a:ext>
                </a:extLst>
              </p:cNvPr>
              <p:cNvSpPr>
                <a:spLocks noChangeArrowheads="1"/>
              </p:cNvSpPr>
              <p:nvPr/>
            </p:nvSpPr>
            <p:spPr bwMode="auto">
              <a:xfrm>
                <a:off x="2473" y="2400"/>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9767" name="Group 947">
              <a:extLst>
                <a:ext uri="{FF2B5EF4-FFF2-40B4-BE49-F238E27FC236}">
                  <a16:creationId xmlns:a16="http://schemas.microsoft.com/office/drawing/2014/main" id="{E4C483A6-9197-3CF3-BEB4-6C04C59A16BC}"/>
                </a:ext>
              </a:extLst>
            </p:cNvPr>
            <p:cNvGrpSpPr>
              <a:grpSpLocks/>
            </p:cNvGrpSpPr>
            <p:nvPr/>
          </p:nvGrpSpPr>
          <p:grpSpPr bwMode="auto">
            <a:xfrm>
              <a:off x="6049114" y="3831755"/>
              <a:ext cx="442913" cy="671513"/>
              <a:chOff x="2402" y="2400"/>
              <a:chExt cx="279" cy="423"/>
            </a:xfrm>
            <a:solidFill>
              <a:srgbClr val="92D050"/>
            </a:solidFill>
          </p:grpSpPr>
          <p:sp>
            <p:nvSpPr>
              <p:cNvPr id="29768" name="Rectangle 948">
                <a:extLst>
                  <a:ext uri="{FF2B5EF4-FFF2-40B4-BE49-F238E27FC236}">
                    <a16:creationId xmlns:a16="http://schemas.microsoft.com/office/drawing/2014/main" id="{D0EBEE49-620D-924F-A8D1-FAC52BA9383D}"/>
                  </a:ext>
                </a:extLst>
              </p:cNvPr>
              <p:cNvSpPr>
                <a:spLocks noChangeArrowheads="1"/>
              </p:cNvSpPr>
              <p:nvPr/>
            </p:nvSpPr>
            <p:spPr bwMode="auto">
              <a:xfrm>
                <a:off x="2402" y="2400"/>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69" name="Line 949">
                <a:extLst>
                  <a:ext uri="{FF2B5EF4-FFF2-40B4-BE49-F238E27FC236}">
                    <a16:creationId xmlns:a16="http://schemas.microsoft.com/office/drawing/2014/main" id="{08600A04-D22E-2A07-8534-AAC2BC13B39D}"/>
                  </a:ext>
                </a:extLst>
              </p:cNvPr>
              <p:cNvSpPr>
                <a:spLocks noChangeShapeType="1"/>
              </p:cNvSpPr>
              <p:nvPr/>
            </p:nvSpPr>
            <p:spPr bwMode="auto">
              <a:xfrm>
                <a:off x="2421" y="2771"/>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0" name="Line 950">
                <a:extLst>
                  <a:ext uri="{FF2B5EF4-FFF2-40B4-BE49-F238E27FC236}">
                    <a16:creationId xmlns:a16="http://schemas.microsoft.com/office/drawing/2014/main" id="{D82CC57B-12B4-6C16-C191-D50F633C9D90}"/>
                  </a:ext>
                </a:extLst>
              </p:cNvPr>
              <p:cNvSpPr>
                <a:spLocks noChangeShapeType="1"/>
              </p:cNvSpPr>
              <p:nvPr/>
            </p:nvSpPr>
            <p:spPr bwMode="auto">
              <a:xfrm>
                <a:off x="2549" y="2771"/>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1" name="Line 951">
                <a:extLst>
                  <a:ext uri="{FF2B5EF4-FFF2-40B4-BE49-F238E27FC236}">
                    <a16:creationId xmlns:a16="http://schemas.microsoft.com/office/drawing/2014/main" id="{A482DA96-1849-0FEA-1938-FA6D67C2E5D5}"/>
                  </a:ext>
                </a:extLst>
              </p:cNvPr>
              <p:cNvSpPr>
                <a:spLocks noChangeShapeType="1"/>
              </p:cNvSpPr>
              <p:nvPr/>
            </p:nvSpPr>
            <p:spPr bwMode="auto">
              <a:xfrm>
                <a:off x="2421" y="258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2" name="Line 952">
                <a:extLst>
                  <a:ext uri="{FF2B5EF4-FFF2-40B4-BE49-F238E27FC236}">
                    <a16:creationId xmlns:a16="http://schemas.microsoft.com/office/drawing/2014/main" id="{DE89B965-E051-50E6-B1AE-8E1D4F8DBE53}"/>
                  </a:ext>
                </a:extLst>
              </p:cNvPr>
              <p:cNvSpPr>
                <a:spLocks noChangeShapeType="1"/>
              </p:cNvSpPr>
              <p:nvPr/>
            </p:nvSpPr>
            <p:spPr bwMode="auto">
              <a:xfrm>
                <a:off x="2421" y="260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3" name="Line 953">
                <a:extLst>
                  <a:ext uri="{FF2B5EF4-FFF2-40B4-BE49-F238E27FC236}">
                    <a16:creationId xmlns:a16="http://schemas.microsoft.com/office/drawing/2014/main" id="{7D1C714B-02CA-6A66-BEFF-3C1C780C6D4B}"/>
                  </a:ext>
                </a:extLst>
              </p:cNvPr>
              <p:cNvSpPr>
                <a:spLocks noChangeShapeType="1"/>
              </p:cNvSpPr>
              <p:nvPr/>
            </p:nvSpPr>
            <p:spPr bwMode="auto">
              <a:xfrm>
                <a:off x="2421" y="262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4" name="Line 954">
                <a:extLst>
                  <a:ext uri="{FF2B5EF4-FFF2-40B4-BE49-F238E27FC236}">
                    <a16:creationId xmlns:a16="http://schemas.microsoft.com/office/drawing/2014/main" id="{03D303EB-C4DD-B5CF-F27A-0BAC7704C979}"/>
                  </a:ext>
                </a:extLst>
              </p:cNvPr>
              <p:cNvSpPr>
                <a:spLocks noChangeShapeType="1"/>
              </p:cNvSpPr>
              <p:nvPr/>
            </p:nvSpPr>
            <p:spPr bwMode="auto">
              <a:xfrm>
                <a:off x="2421" y="2651"/>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5" name="Line 955">
                <a:extLst>
                  <a:ext uri="{FF2B5EF4-FFF2-40B4-BE49-F238E27FC236}">
                    <a16:creationId xmlns:a16="http://schemas.microsoft.com/office/drawing/2014/main" id="{9E560970-38F0-0527-142E-30242550A193}"/>
                  </a:ext>
                </a:extLst>
              </p:cNvPr>
              <p:cNvSpPr>
                <a:spLocks noChangeShapeType="1"/>
              </p:cNvSpPr>
              <p:nvPr/>
            </p:nvSpPr>
            <p:spPr bwMode="auto">
              <a:xfrm>
                <a:off x="2461" y="258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6" name="Line 956">
                <a:extLst>
                  <a:ext uri="{FF2B5EF4-FFF2-40B4-BE49-F238E27FC236}">
                    <a16:creationId xmlns:a16="http://schemas.microsoft.com/office/drawing/2014/main" id="{49C19E5D-0AD9-BA1D-80E8-C0CB8ABA474A}"/>
                  </a:ext>
                </a:extLst>
              </p:cNvPr>
              <p:cNvSpPr>
                <a:spLocks noChangeShapeType="1"/>
              </p:cNvSpPr>
              <p:nvPr/>
            </p:nvSpPr>
            <p:spPr bwMode="auto">
              <a:xfrm>
                <a:off x="2517" y="2651"/>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7" name="Line 957">
                <a:extLst>
                  <a:ext uri="{FF2B5EF4-FFF2-40B4-BE49-F238E27FC236}">
                    <a16:creationId xmlns:a16="http://schemas.microsoft.com/office/drawing/2014/main" id="{F97A3B66-85B7-D92D-3375-F091369B7B09}"/>
                  </a:ext>
                </a:extLst>
              </p:cNvPr>
              <p:cNvSpPr>
                <a:spLocks noChangeShapeType="1"/>
              </p:cNvSpPr>
              <p:nvPr/>
            </p:nvSpPr>
            <p:spPr bwMode="auto">
              <a:xfrm>
                <a:off x="2573" y="260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8" name="Line 958">
                <a:extLst>
                  <a:ext uri="{FF2B5EF4-FFF2-40B4-BE49-F238E27FC236}">
                    <a16:creationId xmlns:a16="http://schemas.microsoft.com/office/drawing/2014/main" id="{10D60145-96B7-9327-3D61-43C8492F9ED5}"/>
                  </a:ext>
                </a:extLst>
              </p:cNvPr>
              <p:cNvSpPr>
                <a:spLocks noChangeShapeType="1"/>
              </p:cNvSpPr>
              <p:nvPr/>
            </p:nvSpPr>
            <p:spPr bwMode="auto">
              <a:xfrm>
                <a:off x="2421" y="2675"/>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9" name="Line 959">
                <a:extLst>
                  <a:ext uri="{FF2B5EF4-FFF2-40B4-BE49-F238E27FC236}">
                    <a16:creationId xmlns:a16="http://schemas.microsoft.com/office/drawing/2014/main" id="{A7340189-590E-D822-13B7-4552DFAFC284}"/>
                  </a:ext>
                </a:extLst>
              </p:cNvPr>
              <p:cNvSpPr>
                <a:spLocks noChangeShapeType="1"/>
              </p:cNvSpPr>
              <p:nvPr/>
            </p:nvSpPr>
            <p:spPr bwMode="auto">
              <a:xfrm>
                <a:off x="2421" y="2699"/>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0" name="Line 960">
                <a:extLst>
                  <a:ext uri="{FF2B5EF4-FFF2-40B4-BE49-F238E27FC236}">
                    <a16:creationId xmlns:a16="http://schemas.microsoft.com/office/drawing/2014/main" id="{93F9083C-1BA6-B374-FAF6-45646A3E7DC2}"/>
                  </a:ext>
                </a:extLst>
              </p:cNvPr>
              <p:cNvSpPr>
                <a:spLocks noChangeShapeType="1"/>
              </p:cNvSpPr>
              <p:nvPr/>
            </p:nvSpPr>
            <p:spPr bwMode="auto">
              <a:xfrm>
                <a:off x="2421" y="2723"/>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1" name="Line 961">
                <a:extLst>
                  <a:ext uri="{FF2B5EF4-FFF2-40B4-BE49-F238E27FC236}">
                    <a16:creationId xmlns:a16="http://schemas.microsoft.com/office/drawing/2014/main" id="{7349BDE0-A9E8-293C-5D5E-833B0D1C73DF}"/>
                  </a:ext>
                </a:extLst>
              </p:cNvPr>
              <p:cNvSpPr>
                <a:spLocks noChangeShapeType="1"/>
              </p:cNvSpPr>
              <p:nvPr/>
            </p:nvSpPr>
            <p:spPr bwMode="auto">
              <a:xfrm>
                <a:off x="2517" y="2715"/>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2" name="Line 962">
                <a:extLst>
                  <a:ext uri="{FF2B5EF4-FFF2-40B4-BE49-F238E27FC236}">
                    <a16:creationId xmlns:a16="http://schemas.microsoft.com/office/drawing/2014/main" id="{197BFAFF-3FAC-C60A-9099-2870087BDB32}"/>
                  </a:ext>
                </a:extLst>
              </p:cNvPr>
              <p:cNvSpPr>
                <a:spLocks noChangeShapeType="1"/>
              </p:cNvSpPr>
              <p:nvPr/>
            </p:nvSpPr>
            <p:spPr bwMode="auto">
              <a:xfrm>
                <a:off x="2578" y="2675"/>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3" name="Rectangle 963">
                <a:extLst>
                  <a:ext uri="{FF2B5EF4-FFF2-40B4-BE49-F238E27FC236}">
                    <a16:creationId xmlns:a16="http://schemas.microsoft.com/office/drawing/2014/main" id="{A162AB47-798B-088A-30D1-C1BB6F6ABE78}"/>
                  </a:ext>
                </a:extLst>
              </p:cNvPr>
              <p:cNvSpPr>
                <a:spLocks noChangeArrowheads="1"/>
              </p:cNvSpPr>
              <p:nvPr/>
            </p:nvSpPr>
            <p:spPr bwMode="auto">
              <a:xfrm>
                <a:off x="2553" y="2512"/>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84" name="Rectangle 964">
                <a:extLst>
                  <a:ext uri="{FF2B5EF4-FFF2-40B4-BE49-F238E27FC236}">
                    <a16:creationId xmlns:a16="http://schemas.microsoft.com/office/drawing/2014/main" id="{7B441E53-5F63-6F75-90A0-DE21B2EC3636}"/>
                  </a:ext>
                </a:extLst>
              </p:cNvPr>
              <p:cNvSpPr>
                <a:spLocks noChangeArrowheads="1"/>
              </p:cNvSpPr>
              <p:nvPr/>
            </p:nvSpPr>
            <p:spPr bwMode="auto">
              <a:xfrm>
                <a:off x="2553" y="245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85" name="Oval 965">
                <a:extLst>
                  <a:ext uri="{FF2B5EF4-FFF2-40B4-BE49-F238E27FC236}">
                    <a16:creationId xmlns:a16="http://schemas.microsoft.com/office/drawing/2014/main" id="{D929E9D5-233D-CE5A-DAAF-B680224D563E}"/>
                  </a:ext>
                </a:extLst>
              </p:cNvPr>
              <p:cNvSpPr>
                <a:spLocks noChangeArrowheads="1"/>
              </p:cNvSpPr>
              <p:nvPr/>
            </p:nvSpPr>
            <p:spPr bwMode="auto">
              <a:xfrm>
                <a:off x="2418" y="2424"/>
                <a:ext cx="87"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9786" name="Group 966">
              <a:extLst>
                <a:ext uri="{FF2B5EF4-FFF2-40B4-BE49-F238E27FC236}">
                  <a16:creationId xmlns:a16="http://schemas.microsoft.com/office/drawing/2014/main" id="{08DA024A-5581-9EF4-37B5-26E93E51C11B}"/>
                </a:ext>
              </a:extLst>
            </p:cNvPr>
            <p:cNvGrpSpPr>
              <a:grpSpLocks/>
            </p:cNvGrpSpPr>
            <p:nvPr/>
          </p:nvGrpSpPr>
          <p:grpSpPr bwMode="auto">
            <a:xfrm>
              <a:off x="5894332" y="3930441"/>
              <a:ext cx="442913" cy="671513"/>
              <a:chOff x="2370" y="2424"/>
              <a:chExt cx="279" cy="423"/>
            </a:xfrm>
            <a:solidFill>
              <a:srgbClr val="CCFFFF"/>
            </a:solidFill>
          </p:grpSpPr>
          <p:sp>
            <p:nvSpPr>
              <p:cNvPr id="29787" name="Rectangle 967">
                <a:extLst>
                  <a:ext uri="{FF2B5EF4-FFF2-40B4-BE49-F238E27FC236}">
                    <a16:creationId xmlns:a16="http://schemas.microsoft.com/office/drawing/2014/main" id="{2DDE3676-20EB-3A3F-D2BD-F00BC4339F9F}"/>
                  </a:ext>
                </a:extLst>
              </p:cNvPr>
              <p:cNvSpPr>
                <a:spLocks noChangeArrowheads="1"/>
              </p:cNvSpPr>
              <p:nvPr/>
            </p:nvSpPr>
            <p:spPr bwMode="auto">
              <a:xfrm>
                <a:off x="2370" y="2424"/>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788" name="Line 968">
                <a:extLst>
                  <a:ext uri="{FF2B5EF4-FFF2-40B4-BE49-F238E27FC236}">
                    <a16:creationId xmlns:a16="http://schemas.microsoft.com/office/drawing/2014/main" id="{50914A41-E07B-D1F3-C9BA-B311C474AE09}"/>
                  </a:ext>
                </a:extLst>
              </p:cNvPr>
              <p:cNvSpPr>
                <a:spLocks noChangeShapeType="1"/>
              </p:cNvSpPr>
              <p:nvPr/>
            </p:nvSpPr>
            <p:spPr bwMode="auto">
              <a:xfrm>
                <a:off x="2390" y="2795"/>
                <a:ext cx="119"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9" name="Line 969">
                <a:extLst>
                  <a:ext uri="{FF2B5EF4-FFF2-40B4-BE49-F238E27FC236}">
                    <a16:creationId xmlns:a16="http://schemas.microsoft.com/office/drawing/2014/main" id="{02B4AFC3-816B-90A0-4692-5CBD42A60AB4}"/>
                  </a:ext>
                </a:extLst>
              </p:cNvPr>
              <p:cNvSpPr>
                <a:spLocks noChangeShapeType="1"/>
              </p:cNvSpPr>
              <p:nvPr/>
            </p:nvSpPr>
            <p:spPr bwMode="auto">
              <a:xfrm>
                <a:off x="2517" y="2795"/>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0" name="Line 970">
                <a:extLst>
                  <a:ext uri="{FF2B5EF4-FFF2-40B4-BE49-F238E27FC236}">
                    <a16:creationId xmlns:a16="http://schemas.microsoft.com/office/drawing/2014/main" id="{A03CA0A0-7794-2760-33AA-C9A2DA118475}"/>
                  </a:ext>
                </a:extLst>
              </p:cNvPr>
              <p:cNvSpPr>
                <a:spLocks noChangeShapeType="1"/>
              </p:cNvSpPr>
              <p:nvPr/>
            </p:nvSpPr>
            <p:spPr bwMode="auto">
              <a:xfrm>
                <a:off x="2390" y="2604"/>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1" name="Line 971">
                <a:extLst>
                  <a:ext uri="{FF2B5EF4-FFF2-40B4-BE49-F238E27FC236}">
                    <a16:creationId xmlns:a16="http://schemas.microsoft.com/office/drawing/2014/main" id="{DCF60A28-FA51-8847-6833-DCAAADD03F85}"/>
                  </a:ext>
                </a:extLst>
              </p:cNvPr>
              <p:cNvSpPr>
                <a:spLocks noChangeShapeType="1"/>
              </p:cNvSpPr>
              <p:nvPr/>
            </p:nvSpPr>
            <p:spPr bwMode="auto">
              <a:xfrm>
                <a:off x="2390" y="2628"/>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2" name="Line 972">
                <a:extLst>
                  <a:ext uri="{FF2B5EF4-FFF2-40B4-BE49-F238E27FC236}">
                    <a16:creationId xmlns:a16="http://schemas.microsoft.com/office/drawing/2014/main" id="{D7946D52-D1DF-7214-EAB6-E9E4A9CD7002}"/>
                  </a:ext>
                </a:extLst>
              </p:cNvPr>
              <p:cNvSpPr>
                <a:spLocks noChangeShapeType="1"/>
              </p:cNvSpPr>
              <p:nvPr/>
            </p:nvSpPr>
            <p:spPr bwMode="auto">
              <a:xfrm>
                <a:off x="2390" y="265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3" name="Line 973">
                <a:extLst>
                  <a:ext uri="{FF2B5EF4-FFF2-40B4-BE49-F238E27FC236}">
                    <a16:creationId xmlns:a16="http://schemas.microsoft.com/office/drawing/2014/main" id="{9BBF272F-6F75-8681-B85E-E952D2652F9E}"/>
                  </a:ext>
                </a:extLst>
              </p:cNvPr>
              <p:cNvSpPr>
                <a:spLocks noChangeShapeType="1"/>
              </p:cNvSpPr>
              <p:nvPr/>
            </p:nvSpPr>
            <p:spPr bwMode="auto">
              <a:xfrm>
                <a:off x="2390" y="2675"/>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4" name="Line 974">
                <a:extLst>
                  <a:ext uri="{FF2B5EF4-FFF2-40B4-BE49-F238E27FC236}">
                    <a16:creationId xmlns:a16="http://schemas.microsoft.com/office/drawing/2014/main" id="{614B508C-F1EF-7B12-54C8-D7043EF7B91E}"/>
                  </a:ext>
                </a:extLst>
              </p:cNvPr>
              <p:cNvSpPr>
                <a:spLocks noChangeShapeType="1"/>
              </p:cNvSpPr>
              <p:nvPr/>
            </p:nvSpPr>
            <p:spPr bwMode="auto">
              <a:xfrm>
                <a:off x="2429" y="260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5" name="Line 975">
                <a:extLst>
                  <a:ext uri="{FF2B5EF4-FFF2-40B4-BE49-F238E27FC236}">
                    <a16:creationId xmlns:a16="http://schemas.microsoft.com/office/drawing/2014/main" id="{84BBB37E-86DE-958E-789A-3A46FA50539C}"/>
                  </a:ext>
                </a:extLst>
              </p:cNvPr>
              <p:cNvSpPr>
                <a:spLocks noChangeShapeType="1"/>
              </p:cNvSpPr>
              <p:nvPr/>
            </p:nvSpPr>
            <p:spPr bwMode="auto">
              <a:xfrm>
                <a:off x="2485" y="2675"/>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6" name="Line 976">
                <a:extLst>
                  <a:ext uri="{FF2B5EF4-FFF2-40B4-BE49-F238E27FC236}">
                    <a16:creationId xmlns:a16="http://schemas.microsoft.com/office/drawing/2014/main" id="{51CBF3D1-92FE-FFAC-3001-CF16433B9E2E}"/>
                  </a:ext>
                </a:extLst>
              </p:cNvPr>
              <p:cNvSpPr>
                <a:spLocks noChangeShapeType="1"/>
              </p:cNvSpPr>
              <p:nvPr/>
            </p:nvSpPr>
            <p:spPr bwMode="auto">
              <a:xfrm>
                <a:off x="2541" y="2628"/>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7" name="Line 977">
                <a:extLst>
                  <a:ext uri="{FF2B5EF4-FFF2-40B4-BE49-F238E27FC236}">
                    <a16:creationId xmlns:a16="http://schemas.microsoft.com/office/drawing/2014/main" id="{4B56D8DA-225D-F850-744F-4A3178DC415A}"/>
                  </a:ext>
                </a:extLst>
              </p:cNvPr>
              <p:cNvSpPr>
                <a:spLocks noChangeShapeType="1"/>
              </p:cNvSpPr>
              <p:nvPr/>
            </p:nvSpPr>
            <p:spPr bwMode="auto">
              <a:xfrm>
                <a:off x="2390" y="2699"/>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8" name="Line 978">
                <a:extLst>
                  <a:ext uri="{FF2B5EF4-FFF2-40B4-BE49-F238E27FC236}">
                    <a16:creationId xmlns:a16="http://schemas.microsoft.com/office/drawing/2014/main" id="{26A7329E-32A7-C647-0FC1-A7B7DB8CD6EB}"/>
                  </a:ext>
                </a:extLst>
              </p:cNvPr>
              <p:cNvSpPr>
                <a:spLocks noChangeShapeType="1"/>
              </p:cNvSpPr>
              <p:nvPr/>
            </p:nvSpPr>
            <p:spPr bwMode="auto">
              <a:xfrm>
                <a:off x="2390" y="2723"/>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 name="Line 979">
                <a:extLst>
                  <a:ext uri="{FF2B5EF4-FFF2-40B4-BE49-F238E27FC236}">
                    <a16:creationId xmlns:a16="http://schemas.microsoft.com/office/drawing/2014/main" id="{1DA109A5-0723-8B2F-853B-A61BB014CF10}"/>
                  </a:ext>
                </a:extLst>
              </p:cNvPr>
              <p:cNvSpPr>
                <a:spLocks noChangeShapeType="1"/>
              </p:cNvSpPr>
              <p:nvPr/>
            </p:nvSpPr>
            <p:spPr bwMode="auto">
              <a:xfrm>
                <a:off x="2390" y="274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 name="Line 980">
                <a:extLst>
                  <a:ext uri="{FF2B5EF4-FFF2-40B4-BE49-F238E27FC236}">
                    <a16:creationId xmlns:a16="http://schemas.microsoft.com/office/drawing/2014/main" id="{D4C5E14A-BD7D-472C-22C4-A2C86C173ACF}"/>
                  </a:ext>
                </a:extLst>
              </p:cNvPr>
              <p:cNvSpPr>
                <a:spLocks noChangeShapeType="1"/>
              </p:cNvSpPr>
              <p:nvPr/>
            </p:nvSpPr>
            <p:spPr bwMode="auto">
              <a:xfrm>
                <a:off x="2485" y="273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1" name="Line 981">
                <a:extLst>
                  <a:ext uri="{FF2B5EF4-FFF2-40B4-BE49-F238E27FC236}">
                    <a16:creationId xmlns:a16="http://schemas.microsoft.com/office/drawing/2014/main" id="{EE4BB61D-A658-E1F7-A453-F03367E5B442}"/>
                  </a:ext>
                </a:extLst>
              </p:cNvPr>
              <p:cNvSpPr>
                <a:spLocks noChangeShapeType="1"/>
              </p:cNvSpPr>
              <p:nvPr/>
            </p:nvSpPr>
            <p:spPr bwMode="auto">
              <a:xfrm>
                <a:off x="2541" y="2699"/>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2" name="Rectangle 982">
                <a:extLst>
                  <a:ext uri="{FF2B5EF4-FFF2-40B4-BE49-F238E27FC236}">
                    <a16:creationId xmlns:a16="http://schemas.microsoft.com/office/drawing/2014/main" id="{54BCEE07-FDD6-A5F5-60AF-B159172175D4}"/>
                  </a:ext>
                </a:extLst>
              </p:cNvPr>
              <p:cNvSpPr>
                <a:spLocks noChangeArrowheads="1"/>
              </p:cNvSpPr>
              <p:nvPr/>
            </p:nvSpPr>
            <p:spPr bwMode="auto">
              <a:xfrm>
                <a:off x="2521" y="253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03" name="Rectangle 983">
                <a:extLst>
                  <a:ext uri="{FF2B5EF4-FFF2-40B4-BE49-F238E27FC236}">
                    <a16:creationId xmlns:a16="http://schemas.microsoft.com/office/drawing/2014/main" id="{4EC5F1F6-40E7-A2CD-F31A-B69473CC20DC}"/>
                  </a:ext>
                </a:extLst>
              </p:cNvPr>
              <p:cNvSpPr>
                <a:spLocks noChangeArrowheads="1"/>
              </p:cNvSpPr>
              <p:nvPr/>
            </p:nvSpPr>
            <p:spPr bwMode="auto">
              <a:xfrm>
                <a:off x="2521" y="248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04" name="Oval 984">
                <a:extLst>
                  <a:ext uri="{FF2B5EF4-FFF2-40B4-BE49-F238E27FC236}">
                    <a16:creationId xmlns:a16="http://schemas.microsoft.com/office/drawing/2014/main" id="{35B7FCA2-5EF8-F5D2-2E0B-17AB7B7DCE49}"/>
                  </a:ext>
                </a:extLst>
              </p:cNvPr>
              <p:cNvSpPr>
                <a:spLocks noChangeArrowheads="1"/>
              </p:cNvSpPr>
              <p:nvPr/>
            </p:nvSpPr>
            <p:spPr bwMode="auto">
              <a:xfrm>
                <a:off x="2386" y="2448"/>
                <a:ext cx="87"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29805" name="Group 1004">
              <a:extLst>
                <a:ext uri="{FF2B5EF4-FFF2-40B4-BE49-F238E27FC236}">
                  <a16:creationId xmlns:a16="http://schemas.microsoft.com/office/drawing/2014/main" id="{0871ED3A-179C-20AA-A71A-A64101DECBF4}"/>
                </a:ext>
              </a:extLst>
            </p:cNvPr>
            <p:cNvGrpSpPr>
              <a:grpSpLocks/>
            </p:cNvGrpSpPr>
            <p:nvPr/>
          </p:nvGrpSpPr>
          <p:grpSpPr bwMode="auto">
            <a:xfrm>
              <a:off x="5728967" y="4044740"/>
              <a:ext cx="442913" cy="671513"/>
              <a:chOff x="2306" y="2488"/>
              <a:chExt cx="279" cy="423"/>
            </a:xfrm>
            <a:solidFill>
              <a:srgbClr val="FFC000"/>
            </a:solidFill>
          </p:grpSpPr>
          <p:sp>
            <p:nvSpPr>
              <p:cNvPr id="29806" name="Rectangle 1005">
                <a:extLst>
                  <a:ext uri="{FF2B5EF4-FFF2-40B4-BE49-F238E27FC236}">
                    <a16:creationId xmlns:a16="http://schemas.microsoft.com/office/drawing/2014/main" id="{A9BADC35-7468-1D6C-5802-5B0D6C9F9653}"/>
                  </a:ext>
                </a:extLst>
              </p:cNvPr>
              <p:cNvSpPr>
                <a:spLocks noChangeArrowheads="1"/>
              </p:cNvSpPr>
              <p:nvPr/>
            </p:nvSpPr>
            <p:spPr bwMode="auto">
              <a:xfrm>
                <a:off x="2306" y="2488"/>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07" name="Line 1006">
                <a:extLst>
                  <a:ext uri="{FF2B5EF4-FFF2-40B4-BE49-F238E27FC236}">
                    <a16:creationId xmlns:a16="http://schemas.microsoft.com/office/drawing/2014/main" id="{9465801C-C69A-7F8D-6BE5-C320C6C45F19}"/>
                  </a:ext>
                </a:extLst>
              </p:cNvPr>
              <p:cNvSpPr>
                <a:spLocks noChangeShapeType="1"/>
              </p:cNvSpPr>
              <p:nvPr/>
            </p:nvSpPr>
            <p:spPr bwMode="auto">
              <a:xfrm>
                <a:off x="2326" y="2859"/>
                <a:ext cx="119"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 name="Line 1007">
                <a:extLst>
                  <a:ext uri="{FF2B5EF4-FFF2-40B4-BE49-F238E27FC236}">
                    <a16:creationId xmlns:a16="http://schemas.microsoft.com/office/drawing/2014/main" id="{E837593B-1D3F-E0E5-635E-DCD6024B2761}"/>
                  </a:ext>
                </a:extLst>
              </p:cNvPr>
              <p:cNvSpPr>
                <a:spLocks noChangeShapeType="1"/>
              </p:cNvSpPr>
              <p:nvPr/>
            </p:nvSpPr>
            <p:spPr bwMode="auto">
              <a:xfrm>
                <a:off x="2453" y="2859"/>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9" name="Line 1008">
                <a:extLst>
                  <a:ext uri="{FF2B5EF4-FFF2-40B4-BE49-F238E27FC236}">
                    <a16:creationId xmlns:a16="http://schemas.microsoft.com/office/drawing/2014/main" id="{6189EDF2-C073-3899-1313-5A289D8576CE}"/>
                  </a:ext>
                </a:extLst>
              </p:cNvPr>
              <p:cNvSpPr>
                <a:spLocks noChangeShapeType="1"/>
              </p:cNvSpPr>
              <p:nvPr/>
            </p:nvSpPr>
            <p:spPr bwMode="auto">
              <a:xfrm>
                <a:off x="2326" y="266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0" name="Line 1009">
                <a:extLst>
                  <a:ext uri="{FF2B5EF4-FFF2-40B4-BE49-F238E27FC236}">
                    <a16:creationId xmlns:a16="http://schemas.microsoft.com/office/drawing/2014/main" id="{7F402EDF-A623-2545-2FB9-0FF4C2A4C93E}"/>
                  </a:ext>
                </a:extLst>
              </p:cNvPr>
              <p:cNvSpPr>
                <a:spLocks noChangeShapeType="1"/>
              </p:cNvSpPr>
              <p:nvPr/>
            </p:nvSpPr>
            <p:spPr bwMode="auto">
              <a:xfrm>
                <a:off x="2326" y="269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1" name="Line 1010">
                <a:extLst>
                  <a:ext uri="{FF2B5EF4-FFF2-40B4-BE49-F238E27FC236}">
                    <a16:creationId xmlns:a16="http://schemas.microsoft.com/office/drawing/2014/main" id="{09897903-61B1-C6DD-3DF8-0898E4B7D5EA}"/>
                  </a:ext>
                </a:extLst>
              </p:cNvPr>
              <p:cNvSpPr>
                <a:spLocks noChangeShapeType="1"/>
              </p:cNvSpPr>
              <p:nvPr/>
            </p:nvSpPr>
            <p:spPr bwMode="auto">
              <a:xfrm>
                <a:off x="2326" y="2715"/>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2" name="Line 1011">
                <a:extLst>
                  <a:ext uri="{FF2B5EF4-FFF2-40B4-BE49-F238E27FC236}">
                    <a16:creationId xmlns:a16="http://schemas.microsoft.com/office/drawing/2014/main" id="{A7A031EC-ED65-BB10-F0F8-A1ED357F569A}"/>
                  </a:ext>
                </a:extLst>
              </p:cNvPr>
              <p:cNvSpPr>
                <a:spLocks noChangeShapeType="1"/>
              </p:cNvSpPr>
              <p:nvPr/>
            </p:nvSpPr>
            <p:spPr bwMode="auto">
              <a:xfrm>
                <a:off x="2326" y="2739"/>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3" name="Line 1012">
                <a:extLst>
                  <a:ext uri="{FF2B5EF4-FFF2-40B4-BE49-F238E27FC236}">
                    <a16:creationId xmlns:a16="http://schemas.microsoft.com/office/drawing/2014/main" id="{8E061DEA-1813-6F99-AC52-6F4D1714C234}"/>
                  </a:ext>
                </a:extLst>
              </p:cNvPr>
              <p:cNvSpPr>
                <a:spLocks noChangeShapeType="1"/>
              </p:cNvSpPr>
              <p:nvPr/>
            </p:nvSpPr>
            <p:spPr bwMode="auto">
              <a:xfrm>
                <a:off x="2366" y="2667"/>
                <a:ext cx="71"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4" name="Line 1013">
                <a:extLst>
                  <a:ext uri="{FF2B5EF4-FFF2-40B4-BE49-F238E27FC236}">
                    <a16:creationId xmlns:a16="http://schemas.microsoft.com/office/drawing/2014/main" id="{F05FDBF6-8451-F911-758B-BF9755FBCF4A}"/>
                  </a:ext>
                </a:extLst>
              </p:cNvPr>
              <p:cNvSpPr>
                <a:spLocks noChangeShapeType="1"/>
              </p:cNvSpPr>
              <p:nvPr/>
            </p:nvSpPr>
            <p:spPr bwMode="auto">
              <a:xfrm>
                <a:off x="2421" y="273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5" name="Line 1014">
                <a:extLst>
                  <a:ext uri="{FF2B5EF4-FFF2-40B4-BE49-F238E27FC236}">
                    <a16:creationId xmlns:a16="http://schemas.microsoft.com/office/drawing/2014/main" id="{A59119C3-5A54-7BC4-D02F-FEDEA1112572}"/>
                  </a:ext>
                </a:extLst>
              </p:cNvPr>
              <p:cNvSpPr>
                <a:spLocks noChangeShapeType="1"/>
              </p:cNvSpPr>
              <p:nvPr/>
            </p:nvSpPr>
            <p:spPr bwMode="auto">
              <a:xfrm>
                <a:off x="2477" y="2691"/>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6" name="Line 1015">
                <a:extLst>
                  <a:ext uri="{FF2B5EF4-FFF2-40B4-BE49-F238E27FC236}">
                    <a16:creationId xmlns:a16="http://schemas.microsoft.com/office/drawing/2014/main" id="{AA04638A-0019-888B-A084-920DA47C9DC5}"/>
                  </a:ext>
                </a:extLst>
              </p:cNvPr>
              <p:cNvSpPr>
                <a:spLocks noChangeShapeType="1"/>
              </p:cNvSpPr>
              <p:nvPr/>
            </p:nvSpPr>
            <p:spPr bwMode="auto">
              <a:xfrm>
                <a:off x="2326" y="2763"/>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7" name="Line 1016">
                <a:extLst>
                  <a:ext uri="{FF2B5EF4-FFF2-40B4-BE49-F238E27FC236}">
                    <a16:creationId xmlns:a16="http://schemas.microsoft.com/office/drawing/2014/main" id="{C8666122-F88F-A995-1ADB-9184234659A8}"/>
                  </a:ext>
                </a:extLst>
              </p:cNvPr>
              <p:cNvSpPr>
                <a:spLocks noChangeShapeType="1"/>
              </p:cNvSpPr>
              <p:nvPr/>
            </p:nvSpPr>
            <p:spPr bwMode="auto">
              <a:xfrm>
                <a:off x="2326" y="278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8" name="Line 1017">
                <a:extLst>
                  <a:ext uri="{FF2B5EF4-FFF2-40B4-BE49-F238E27FC236}">
                    <a16:creationId xmlns:a16="http://schemas.microsoft.com/office/drawing/2014/main" id="{622DB1E6-9883-F488-9F5C-1F627140A051}"/>
                  </a:ext>
                </a:extLst>
              </p:cNvPr>
              <p:cNvSpPr>
                <a:spLocks noChangeShapeType="1"/>
              </p:cNvSpPr>
              <p:nvPr/>
            </p:nvSpPr>
            <p:spPr bwMode="auto">
              <a:xfrm>
                <a:off x="2326" y="281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9" name="Line 1018">
                <a:extLst>
                  <a:ext uri="{FF2B5EF4-FFF2-40B4-BE49-F238E27FC236}">
                    <a16:creationId xmlns:a16="http://schemas.microsoft.com/office/drawing/2014/main" id="{EDCAC782-67A8-4750-6FC7-390992E49F24}"/>
                  </a:ext>
                </a:extLst>
              </p:cNvPr>
              <p:cNvSpPr>
                <a:spLocks noChangeShapeType="1"/>
              </p:cNvSpPr>
              <p:nvPr/>
            </p:nvSpPr>
            <p:spPr bwMode="auto">
              <a:xfrm>
                <a:off x="2421" y="2803"/>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0" name="Line 1019">
                <a:extLst>
                  <a:ext uri="{FF2B5EF4-FFF2-40B4-BE49-F238E27FC236}">
                    <a16:creationId xmlns:a16="http://schemas.microsoft.com/office/drawing/2014/main" id="{FC38640A-3946-E14D-A6FB-210BEF36EEC9}"/>
                  </a:ext>
                </a:extLst>
              </p:cNvPr>
              <p:cNvSpPr>
                <a:spLocks noChangeShapeType="1"/>
              </p:cNvSpPr>
              <p:nvPr/>
            </p:nvSpPr>
            <p:spPr bwMode="auto">
              <a:xfrm>
                <a:off x="2477" y="2763"/>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1" name="Rectangle 1020">
                <a:extLst>
                  <a:ext uri="{FF2B5EF4-FFF2-40B4-BE49-F238E27FC236}">
                    <a16:creationId xmlns:a16="http://schemas.microsoft.com/office/drawing/2014/main" id="{EDD91400-0F7E-7EA7-4E11-EAD278FA1A08}"/>
                  </a:ext>
                </a:extLst>
              </p:cNvPr>
              <p:cNvSpPr>
                <a:spLocks noChangeArrowheads="1"/>
              </p:cNvSpPr>
              <p:nvPr/>
            </p:nvSpPr>
            <p:spPr bwMode="auto">
              <a:xfrm>
                <a:off x="2457" y="260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22" name="Rectangle 1021">
                <a:extLst>
                  <a:ext uri="{FF2B5EF4-FFF2-40B4-BE49-F238E27FC236}">
                    <a16:creationId xmlns:a16="http://schemas.microsoft.com/office/drawing/2014/main" id="{7D473F57-D01A-AA1C-A319-D6212DCDD6FD}"/>
                  </a:ext>
                </a:extLst>
              </p:cNvPr>
              <p:cNvSpPr>
                <a:spLocks noChangeArrowheads="1"/>
              </p:cNvSpPr>
              <p:nvPr/>
            </p:nvSpPr>
            <p:spPr bwMode="auto">
              <a:xfrm>
                <a:off x="2457" y="2544"/>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823" name="Oval 1022">
                <a:extLst>
                  <a:ext uri="{FF2B5EF4-FFF2-40B4-BE49-F238E27FC236}">
                    <a16:creationId xmlns:a16="http://schemas.microsoft.com/office/drawing/2014/main" id="{DC27768C-ADC9-B7DE-36D1-97FB91B11371}"/>
                  </a:ext>
                </a:extLst>
              </p:cNvPr>
              <p:cNvSpPr>
                <a:spLocks noChangeArrowheads="1"/>
              </p:cNvSpPr>
              <p:nvPr/>
            </p:nvSpPr>
            <p:spPr bwMode="auto">
              <a:xfrm>
                <a:off x="2322" y="2512"/>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29601" name="Group 54">
            <a:extLst>
              <a:ext uri="{FF2B5EF4-FFF2-40B4-BE49-F238E27FC236}">
                <a16:creationId xmlns:a16="http://schemas.microsoft.com/office/drawing/2014/main" id="{E08DCEFA-AA4D-501E-32E6-C624980577B9}"/>
              </a:ext>
            </a:extLst>
          </p:cNvPr>
          <p:cNvGrpSpPr>
            <a:grpSpLocks/>
          </p:cNvGrpSpPr>
          <p:nvPr/>
        </p:nvGrpSpPr>
        <p:grpSpPr bwMode="auto">
          <a:xfrm>
            <a:off x="8443102" y="1238256"/>
            <a:ext cx="321559" cy="624681"/>
            <a:chOff x="4725" y="1043"/>
            <a:chExt cx="97" cy="208"/>
          </a:xfrm>
          <a:solidFill>
            <a:srgbClr val="00B0F0"/>
          </a:solidFill>
        </p:grpSpPr>
        <p:sp>
          <p:nvSpPr>
            <p:cNvPr id="29602" name="Freeform 55">
              <a:extLst>
                <a:ext uri="{FF2B5EF4-FFF2-40B4-BE49-F238E27FC236}">
                  <a16:creationId xmlns:a16="http://schemas.microsoft.com/office/drawing/2014/main" id="{9E7978FE-3D74-2A03-03B6-7C95CF66EC22}"/>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03" name="Freeform 56">
              <a:extLst>
                <a:ext uri="{FF2B5EF4-FFF2-40B4-BE49-F238E27FC236}">
                  <a16:creationId xmlns:a16="http://schemas.microsoft.com/office/drawing/2014/main" id="{40CE7519-76D4-B244-D1A3-03927208899A}"/>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04" name="Freeform 57" descr="50%">
              <a:extLst>
                <a:ext uri="{FF2B5EF4-FFF2-40B4-BE49-F238E27FC236}">
                  <a16:creationId xmlns:a16="http://schemas.microsoft.com/office/drawing/2014/main" id="{5E674736-E429-59E7-B6F0-31737E12755D}"/>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05" name="Rectangle 58">
              <a:extLst>
                <a:ext uri="{FF2B5EF4-FFF2-40B4-BE49-F238E27FC236}">
                  <a16:creationId xmlns:a16="http://schemas.microsoft.com/office/drawing/2014/main" id="{AE88D2EC-5E44-13EB-532B-6084F90ED696}"/>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606" name="Oval 59">
              <a:extLst>
                <a:ext uri="{FF2B5EF4-FFF2-40B4-BE49-F238E27FC236}">
                  <a16:creationId xmlns:a16="http://schemas.microsoft.com/office/drawing/2014/main" id="{33BC7E4D-E5BA-670F-A929-FFC0D4D728C5}"/>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607" name="Oval 60">
              <a:extLst>
                <a:ext uri="{FF2B5EF4-FFF2-40B4-BE49-F238E27FC236}">
                  <a16:creationId xmlns:a16="http://schemas.microsoft.com/office/drawing/2014/main" id="{6C753119-2F4F-4F02-571E-8FE94B112E50}"/>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8675" name="Rectangle 3">
            <a:extLst>
              <a:ext uri="{FF2B5EF4-FFF2-40B4-BE49-F238E27FC236}">
                <a16:creationId xmlns:a16="http://schemas.microsoft.com/office/drawing/2014/main" id="{592E95AE-EB5A-65AF-A2AD-1C6FBA8E81AE}"/>
              </a:ext>
            </a:extLst>
          </p:cNvPr>
          <p:cNvSpPr>
            <a:spLocks noGrp="1" noChangeArrowheads="1"/>
          </p:cNvSpPr>
          <p:nvPr>
            <p:ph type="title"/>
          </p:nvPr>
        </p:nvSpPr>
        <p:spPr>
          <a:xfrm>
            <a:off x="57151" y="56974"/>
            <a:ext cx="6659336" cy="809625"/>
          </a:xfrm>
        </p:spPr>
        <p:txBody>
          <a:bodyPr/>
          <a:lstStyle/>
          <a:p>
            <a:r>
              <a:rPr lang="en-US" altLang="en-US" sz="2400" kern="0" dirty="0"/>
              <a:t>Consider </a:t>
            </a:r>
            <a:r>
              <a:rPr lang="en-US" altLang="en-US" sz="2400" dirty="0"/>
              <a:t>Economics of </a:t>
            </a:r>
            <a:br>
              <a:rPr lang="en-US" altLang="en-US" sz="2400" dirty="0"/>
            </a:br>
            <a:r>
              <a:rPr lang="en-US" altLang="en-US" sz="2400" dirty="0"/>
              <a:t>“search hits” vs</a:t>
            </a:r>
            <a:r>
              <a:rPr lang="en-US" altLang="en-US" sz="2400" dirty="0">
                <a:latin typeface="Times New Roman" panose="02020603050405020304" pitchFamily="18" charset="0"/>
                <a:cs typeface="Times New Roman" panose="02020603050405020304" pitchFamily="18" charset="0"/>
              </a:rPr>
              <a:t> “AI a</a:t>
            </a:r>
            <a:r>
              <a:rPr lang="en-US" altLang="en-US" sz="2400" dirty="0"/>
              <a:t>nswers”</a:t>
            </a:r>
          </a:p>
        </p:txBody>
      </p:sp>
      <p:grpSp>
        <p:nvGrpSpPr>
          <p:cNvPr id="28684" name="Group 54">
            <a:extLst>
              <a:ext uri="{FF2B5EF4-FFF2-40B4-BE49-F238E27FC236}">
                <a16:creationId xmlns:a16="http://schemas.microsoft.com/office/drawing/2014/main" id="{AA5D0D1C-47E5-F981-4F6D-AE49CAF8F585}"/>
              </a:ext>
            </a:extLst>
          </p:cNvPr>
          <p:cNvGrpSpPr>
            <a:grpSpLocks/>
          </p:cNvGrpSpPr>
          <p:nvPr/>
        </p:nvGrpSpPr>
        <p:grpSpPr bwMode="auto">
          <a:xfrm>
            <a:off x="8296276" y="1458709"/>
            <a:ext cx="321559" cy="624681"/>
            <a:chOff x="4725" y="1043"/>
            <a:chExt cx="97" cy="208"/>
          </a:xfrm>
          <a:solidFill>
            <a:srgbClr val="FF5050"/>
          </a:solidFill>
        </p:grpSpPr>
        <p:sp>
          <p:nvSpPr>
            <p:cNvPr id="29299" name="Freeform 55">
              <a:extLst>
                <a:ext uri="{FF2B5EF4-FFF2-40B4-BE49-F238E27FC236}">
                  <a16:creationId xmlns:a16="http://schemas.microsoft.com/office/drawing/2014/main" id="{C2C49749-513B-BF26-AC03-2BEC70718504}"/>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0" name="Freeform 56">
              <a:extLst>
                <a:ext uri="{FF2B5EF4-FFF2-40B4-BE49-F238E27FC236}">
                  <a16:creationId xmlns:a16="http://schemas.microsoft.com/office/drawing/2014/main" id="{A5BB5C74-22B2-017F-B004-1B5D75D537D2}"/>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1" name="Freeform 57" descr="50%">
              <a:extLst>
                <a:ext uri="{FF2B5EF4-FFF2-40B4-BE49-F238E27FC236}">
                  <a16:creationId xmlns:a16="http://schemas.microsoft.com/office/drawing/2014/main" id="{25AECEFC-B6B8-AE17-0837-B613486C04C0}"/>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2" name="Rectangle 58">
              <a:extLst>
                <a:ext uri="{FF2B5EF4-FFF2-40B4-BE49-F238E27FC236}">
                  <a16:creationId xmlns:a16="http://schemas.microsoft.com/office/drawing/2014/main" id="{E740A760-ADB4-F7B9-591C-33F68A4A13CC}"/>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3" name="Oval 59">
              <a:extLst>
                <a:ext uri="{FF2B5EF4-FFF2-40B4-BE49-F238E27FC236}">
                  <a16:creationId xmlns:a16="http://schemas.microsoft.com/office/drawing/2014/main" id="{5BE53BCC-C41A-4196-2C3C-B307C964B382}"/>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04" name="Oval 60">
              <a:extLst>
                <a:ext uri="{FF2B5EF4-FFF2-40B4-BE49-F238E27FC236}">
                  <a16:creationId xmlns:a16="http://schemas.microsoft.com/office/drawing/2014/main" id="{2DA5B6FA-753A-0EB0-8635-1623AD713F61}"/>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28689" name="Rectangle 89">
            <a:extLst>
              <a:ext uri="{FF2B5EF4-FFF2-40B4-BE49-F238E27FC236}">
                <a16:creationId xmlns:a16="http://schemas.microsoft.com/office/drawing/2014/main" id="{962D708F-335B-67BD-83C6-43C88EC0492B}"/>
              </a:ext>
            </a:extLst>
          </p:cNvPr>
          <p:cNvSpPr>
            <a:spLocks noChangeArrowheads="1"/>
          </p:cNvSpPr>
          <p:nvPr/>
        </p:nvSpPr>
        <p:spPr bwMode="auto">
          <a:xfrm>
            <a:off x="6474299" y="939529"/>
            <a:ext cx="185211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dirty="0">
                <a:solidFill>
                  <a:srgbClr val="000000"/>
                </a:solidFill>
                <a:latin typeface="Times New Roman" panose="02020603050405020304" pitchFamily="18" charset="0"/>
              </a:rPr>
              <a:t>Web Servers</a:t>
            </a:r>
          </a:p>
        </p:txBody>
      </p:sp>
      <p:sp>
        <p:nvSpPr>
          <p:cNvPr id="28692" name="Rectangle 649">
            <a:extLst>
              <a:ext uri="{FF2B5EF4-FFF2-40B4-BE49-F238E27FC236}">
                <a16:creationId xmlns:a16="http://schemas.microsoft.com/office/drawing/2014/main" id="{016B8C53-0D3E-CD62-DFDD-4D2DE5E4F323}"/>
              </a:ext>
            </a:extLst>
          </p:cNvPr>
          <p:cNvSpPr>
            <a:spLocks noChangeArrowheads="1"/>
          </p:cNvSpPr>
          <p:nvPr/>
        </p:nvSpPr>
        <p:spPr bwMode="auto">
          <a:xfrm>
            <a:off x="3215787" y="2671345"/>
            <a:ext cx="280512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dirty="0">
                <a:solidFill>
                  <a:srgbClr val="000000"/>
                </a:solidFill>
                <a:latin typeface="Times New Roman" panose="02020603050405020304" pitchFamily="18" charset="0"/>
              </a:rPr>
              <a:t>Search Engine  /  AI</a:t>
            </a:r>
          </a:p>
        </p:txBody>
      </p:sp>
      <p:sp>
        <p:nvSpPr>
          <p:cNvPr id="28695" name="Rectangle 671">
            <a:extLst>
              <a:ext uri="{FF2B5EF4-FFF2-40B4-BE49-F238E27FC236}">
                <a16:creationId xmlns:a16="http://schemas.microsoft.com/office/drawing/2014/main" id="{3C7E4FB9-60E1-90B0-8E2A-B9025A60D1D0}"/>
              </a:ext>
            </a:extLst>
          </p:cNvPr>
          <p:cNvSpPr>
            <a:spLocks noChangeArrowheads="1"/>
          </p:cNvSpPr>
          <p:nvPr/>
        </p:nvSpPr>
        <p:spPr bwMode="auto">
          <a:xfrm>
            <a:off x="3401961" y="3028247"/>
            <a:ext cx="235063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dirty="0">
                <a:solidFill>
                  <a:srgbClr val="000000"/>
                </a:solidFill>
                <a:latin typeface="Times New Roman" panose="02020603050405020304" pitchFamily="18" charset="0"/>
              </a:rPr>
              <a:t>Index / Training</a:t>
            </a:r>
          </a:p>
        </p:txBody>
      </p:sp>
      <p:sp>
        <p:nvSpPr>
          <p:cNvPr id="28697" name="Rectangle 673">
            <a:extLst>
              <a:ext uri="{FF2B5EF4-FFF2-40B4-BE49-F238E27FC236}">
                <a16:creationId xmlns:a16="http://schemas.microsoft.com/office/drawing/2014/main" id="{0940E097-7FCA-A978-9C98-5A9B4D29E597}"/>
              </a:ext>
            </a:extLst>
          </p:cNvPr>
          <p:cNvSpPr>
            <a:spLocks noChangeArrowheads="1"/>
          </p:cNvSpPr>
          <p:nvPr/>
        </p:nvSpPr>
        <p:spPr bwMode="auto">
          <a:xfrm>
            <a:off x="825886" y="872723"/>
            <a:ext cx="1451414"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dirty="0">
                <a:solidFill>
                  <a:srgbClr val="000000"/>
                </a:solidFill>
                <a:latin typeface="Times New Roman" panose="02020603050405020304" pitchFamily="18" charset="0"/>
              </a:rPr>
              <a:t>Results</a:t>
            </a:r>
          </a:p>
        </p:txBody>
      </p:sp>
      <p:sp>
        <p:nvSpPr>
          <p:cNvPr id="28698" name="Rectangle 674">
            <a:extLst>
              <a:ext uri="{FF2B5EF4-FFF2-40B4-BE49-F238E27FC236}">
                <a16:creationId xmlns:a16="http://schemas.microsoft.com/office/drawing/2014/main" id="{749E052B-612D-EAA3-BC1C-512B32D836B8}"/>
              </a:ext>
            </a:extLst>
          </p:cNvPr>
          <p:cNvSpPr>
            <a:spLocks noChangeArrowheads="1"/>
          </p:cNvSpPr>
          <p:nvPr/>
        </p:nvSpPr>
        <p:spPr bwMode="auto">
          <a:xfrm>
            <a:off x="3147090" y="4448730"/>
            <a:ext cx="1267975"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dirty="0">
                <a:solidFill>
                  <a:srgbClr val="000000"/>
                </a:solidFill>
                <a:latin typeface="Times New Roman" panose="02020603050405020304" pitchFamily="18" charset="0"/>
              </a:rPr>
              <a:t>Database/</a:t>
            </a:r>
          </a:p>
          <a:p>
            <a:pPr algn="ctr">
              <a:lnSpc>
                <a:spcPct val="100000"/>
              </a:lnSpc>
              <a:spcBef>
                <a:spcPct val="0"/>
              </a:spcBef>
              <a:buSzTx/>
              <a:buFontTx/>
              <a:buNone/>
            </a:pPr>
            <a:r>
              <a:rPr lang="en-US" altLang="en-US" sz="2000" dirty="0">
                <a:solidFill>
                  <a:srgbClr val="000000"/>
                </a:solidFill>
                <a:latin typeface="Times New Roman" panose="02020603050405020304" pitchFamily="18" charset="0"/>
              </a:rPr>
              <a:t>Model</a:t>
            </a:r>
          </a:p>
        </p:txBody>
      </p:sp>
      <p:sp>
        <p:nvSpPr>
          <p:cNvPr id="28699" name="Rectangle 675">
            <a:extLst>
              <a:ext uri="{FF2B5EF4-FFF2-40B4-BE49-F238E27FC236}">
                <a16:creationId xmlns:a16="http://schemas.microsoft.com/office/drawing/2014/main" id="{6C07D497-83FD-C3C5-5694-4ACFCD4DB1A5}"/>
              </a:ext>
            </a:extLst>
          </p:cNvPr>
          <p:cNvSpPr>
            <a:spLocks noChangeArrowheads="1"/>
          </p:cNvSpPr>
          <p:nvPr/>
        </p:nvSpPr>
        <p:spPr bwMode="auto">
          <a:xfrm>
            <a:off x="2879863" y="2620557"/>
            <a:ext cx="3433763" cy="2608314"/>
          </a:xfrm>
          <a:prstGeom prst="rect">
            <a:avLst/>
          </a:prstGeom>
          <a:noFill/>
          <a:ln w="50800">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8703" name="Line 1026">
            <a:extLst>
              <a:ext uri="{FF2B5EF4-FFF2-40B4-BE49-F238E27FC236}">
                <a16:creationId xmlns:a16="http://schemas.microsoft.com/office/drawing/2014/main" id="{13EED372-B138-405F-5A73-31234965C53D}"/>
              </a:ext>
            </a:extLst>
          </p:cNvPr>
          <p:cNvSpPr>
            <a:spLocks noChangeShapeType="1"/>
          </p:cNvSpPr>
          <p:nvPr/>
        </p:nvSpPr>
        <p:spPr bwMode="auto">
          <a:xfrm>
            <a:off x="1639245" y="3038524"/>
            <a:ext cx="1240617" cy="447195"/>
          </a:xfrm>
          <a:prstGeom prst="line">
            <a:avLst/>
          </a:prstGeom>
          <a:noFill/>
          <a:ln w="571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Rectangle 1027">
            <a:extLst>
              <a:ext uri="{FF2B5EF4-FFF2-40B4-BE49-F238E27FC236}">
                <a16:creationId xmlns:a16="http://schemas.microsoft.com/office/drawing/2014/main" id="{8429AECE-A2F6-EE4E-DF8B-FD96CE16FB47}"/>
              </a:ext>
            </a:extLst>
          </p:cNvPr>
          <p:cNvSpPr>
            <a:spLocks noChangeArrowheads="1"/>
          </p:cNvSpPr>
          <p:nvPr/>
        </p:nvSpPr>
        <p:spPr bwMode="auto">
          <a:xfrm>
            <a:off x="4902671" y="4456113"/>
            <a:ext cx="1360488"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rgbClr val="000000"/>
                </a:solidFill>
                <a:latin typeface="Times New Roman" panose="02020603050405020304" pitchFamily="18" charset="0"/>
              </a:rPr>
              <a:t>Cached</a:t>
            </a:r>
          </a:p>
          <a:p>
            <a:pPr algn="ctr">
              <a:lnSpc>
                <a:spcPct val="100000"/>
              </a:lnSpc>
              <a:spcBef>
                <a:spcPct val="0"/>
              </a:spcBef>
              <a:buSzTx/>
              <a:buFontTx/>
              <a:buNone/>
            </a:pPr>
            <a:r>
              <a:rPr lang="en-US" altLang="en-US" sz="2000">
                <a:solidFill>
                  <a:srgbClr val="000000"/>
                </a:solidFill>
                <a:latin typeface="Times New Roman" panose="02020603050405020304" pitchFamily="18" charset="0"/>
              </a:rPr>
              <a:t>Web pages</a:t>
            </a:r>
          </a:p>
        </p:txBody>
      </p:sp>
      <p:sp>
        <p:nvSpPr>
          <p:cNvPr id="28705" name="Rectangle 1028">
            <a:extLst>
              <a:ext uri="{FF2B5EF4-FFF2-40B4-BE49-F238E27FC236}">
                <a16:creationId xmlns:a16="http://schemas.microsoft.com/office/drawing/2014/main" id="{39AE4C05-3F23-A2D4-E8F5-622EAB306C67}"/>
              </a:ext>
            </a:extLst>
          </p:cNvPr>
          <p:cNvSpPr>
            <a:spLocks noChangeArrowheads="1"/>
          </p:cNvSpPr>
          <p:nvPr/>
        </p:nvSpPr>
        <p:spPr bwMode="auto">
          <a:xfrm rot="19807177">
            <a:off x="6509744" y="3048799"/>
            <a:ext cx="2291934"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dirty="0"/>
              <a:t>Harvest/ License</a:t>
            </a:r>
            <a:br>
              <a:rPr lang="en-US" altLang="en-US" sz="2000" dirty="0"/>
            </a:br>
            <a:r>
              <a:rPr lang="en-US" altLang="en-US" sz="2000" dirty="0"/>
              <a:t>Content</a:t>
            </a:r>
          </a:p>
        </p:txBody>
      </p:sp>
      <p:sp>
        <p:nvSpPr>
          <p:cNvPr id="28706" name="Rectangle 1029">
            <a:extLst>
              <a:ext uri="{FF2B5EF4-FFF2-40B4-BE49-F238E27FC236}">
                <a16:creationId xmlns:a16="http://schemas.microsoft.com/office/drawing/2014/main" id="{653581D2-0190-F8D9-E569-E104E379550E}"/>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sp>
        <p:nvSpPr>
          <p:cNvPr id="28710" name="Line 1024">
            <a:extLst>
              <a:ext uri="{FF2B5EF4-FFF2-40B4-BE49-F238E27FC236}">
                <a16:creationId xmlns:a16="http://schemas.microsoft.com/office/drawing/2014/main" id="{6368E3FD-AFEC-2AF1-4C04-3D4768AB7907}"/>
              </a:ext>
            </a:extLst>
          </p:cNvPr>
          <p:cNvSpPr>
            <a:spLocks noChangeShapeType="1"/>
          </p:cNvSpPr>
          <p:nvPr/>
        </p:nvSpPr>
        <p:spPr bwMode="auto">
          <a:xfrm flipH="1">
            <a:off x="4216076" y="4005555"/>
            <a:ext cx="899588" cy="1849"/>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2" name="Line 650">
            <a:extLst>
              <a:ext uri="{FF2B5EF4-FFF2-40B4-BE49-F238E27FC236}">
                <a16:creationId xmlns:a16="http://schemas.microsoft.com/office/drawing/2014/main" id="{C6B6425F-3A36-526D-0EB2-9C7012D4F7CB}"/>
              </a:ext>
            </a:extLst>
          </p:cNvPr>
          <p:cNvSpPr>
            <a:spLocks noChangeShapeType="1"/>
          </p:cNvSpPr>
          <p:nvPr/>
        </p:nvSpPr>
        <p:spPr bwMode="auto">
          <a:xfrm flipH="1">
            <a:off x="6313625" y="2782239"/>
            <a:ext cx="1693024" cy="976314"/>
          </a:xfrm>
          <a:prstGeom prst="line">
            <a:avLst/>
          </a:prstGeom>
          <a:noFill/>
          <a:ln w="571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54">
            <a:extLst>
              <a:ext uri="{FF2B5EF4-FFF2-40B4-BE49-F238E27FC236}">
                <a16:creationId xmlns:a16="http://schemas.microsoft.com/office/drawing/2014/main" id="{AFF7AB5E-D333-3D31-29E9-846075CB33E1}"/>
              </a:ext>
            </a:extLst>
          </p:cNvPr>
          <p:cNvGrpSpPr>
            <a:grpSpLocks/>
          </p:cNvGrpSpPr>
          <p:nvPr/>
        </p:nvGrpSpPr>
        <p:grpSpPr bwMode="auto">
          <a:xfrm>
            <a:off x="8159591" y="1674388"/>
            <a:ext cx="321559" cy="624681"/>
            <a:chOff x="4725" y="1043"/>
            <a:chExt cx="97" cy="208"/>
          </a:xfrm>
          <a:solidFill>
            <a:srgbClr val="92D050"/>
          </a:solidFill>
        </p:grpSpPr>
        <p:sp>
          <p:nvSpPr>
            <p:cNvPr id="4" name="Freeform 55">
              <a:extLst>
                <a:ext uri="{FF2B5EF4-FFF2-40B4-BE49-F238E27FC236}">
                  <a16:creationId xmlns:a16="http://schemas.microsoft.com/office/drawing/2014/main" id="{F10491F2-F5C9-5BFF-1C5C-258A8A303F46}"/>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56">
              <a:extLst>
                <a:ext uri="{FF2B5EF4-FFF2-40B4-BE49-F238E27FC236}">
                  <a16:creationId xmlns:a16="http://schemas.microsoft.com/office/drawing/2014/main" id="{EFCDDCBF-1855-46F1-6132-2A3BAAD7672F}"/>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57" descr="50%">
              <a:extLst>
                <a:ext uri="{FF2B5EF4-FFF2-40B4-BE49-F238E27FC236}">
                  <a16:creationId xmlns:a16="http://schemas.microsoft.com/office/drawing/2014/main" id="{9DD59BD2-C361-D053-8959-76D3006F0900}"/>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58">
              <a:extLst>
                <a:ext uri="{FF2B5EF4-FFF2-40B4-BE49-F238E27FC236}">
                  <a16:creationId xmlns:a16="http://schemas.microsoft.com/office/drawing/2014/main" id="{F5AA8237-1A7C-D9E0-4EE9-EBC0BE64CBD2}"/>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8" name="Oval 59">
              <a:extLst>
                <a:ext uri="{FF2B5EF4-FFF2-40B4-BE49-F238E27FC236}">
                  <a16:creationId xmlns:a16="http://schemas.microsoft.com/office/drawing/2014/main" id="{9AD18157-6404-00F9-7FEA-A353FD207AED}"/>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 name="Oval 60">
              <a:extLst>
                <a:ext uri="{FF2B5EF4-FFF2-40B4-BE49-F238E27FC236}">
                  <a16:creationId xmlns:a16="http://schemas.microsoft.com/office/drawing/2014/main" id="{44718F26-1897-F1D9-C5F0-7D5805A0FB09}"/>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10" name="Group 54">
            <a:extLst>
              <a:ext uri="{FF2B5EF4-FFF2-40B4-BE49-F238E27FC236}">
                <a16:creationId xmlns:a16="http://schemas.microsoft.com/office/drawing/2014/main" id="{930E1559-BEC4-4BEF-4774-6126A8B2E337}"/>
              </a:ext>
            </a:extLst>
          </p:cNvPr>
          <p:cNvGrpSpPr>
            <a:grpSpLocks/>
          </p:cNvGrpSpPr>
          <p:nvPr/>
        </p:nvGrpSpPr>
        <p:grpSpPr bwMode="auto">
          <a:xfrm>
            <a:off x="8027845" y="1863060"/>
            <a:ext cx="321559" cy="624681"/>
            <a:chOff x="4725" y="1043"/>
            <a:chExt cx="97" cy="208"/>
          </a:xfrm>
          <a:solidFill>
            <a:srgbClr val="CCFFFF"/>
          </a:solidFill>
        </p:grpSpPr>
        <p:sp>
          <p:nvSpPr>
            <p:cNvPr id="11" name="Freeform 55">
              <a:extLst>
                <a:ext uri="{FF2B5EF4-FFF2-40B4-BE49-F238E27FC236}">
                  <a16:creationId xmlns:a16="http://schemas.microsoft.com/office/drawing/2014/main" id="{9AD4A91C-0B39-9A54-B734-566C41B244C1}"/>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56">
              <a:extLst>
                <a:ext uri="{FF2B5EF4-FFF2-40B4-BE49-F238E27FC236}">
                  <a16:creationId xmlns:a16="http://schemas.microsoft.com/office/drawing/2014/main" id="{E156225E-99B9-775E-80E5-ECFD79F7FBBC}"/>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57" descr="50%">
              <a:extLst>
                <a:ext uri="{FF2B5EF4-FFF2-40B4-BE49-F238E27FC236}">
                  <a16:creationId xmlns:a16="http://schemas.microsoft.com/office/drawing/2014/main" id="{8D2C8DF8-467F-DE30-CEBE-315096D12951}"/>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58">
              <a:extLst>
                <a:ext uri="{FF2B5EF4-FFF2-40B4-BE49-F238E27FC236}">
                  <a16:creationId xmlns:a16="http://schemas.microsoft.com/office/drawing/2014/main" id="{17DD7B49-62E3-DD55-6828-4B5B75F37C55}"/>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5" name="Oval 59">
              <a:extLst>
                <a:ext uri="{FF2B5EF4-FFF2-40B4-BE49-F238E27FC236}">
                  <a16:creationId xmlns:a16="http://schemas.microsoft.com/office/drawing/2014/main" id="{C09855A3-72CA-16BD-1205-538C164F6FFA}"/>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16" name="Oval 60">
              <a:extLst>
                <a:ext uri="{FF2B5EF4-FFF2-40B4-BE49-F238E27FC236}">
                  <a16:creationId xmlns:a16="http://schemas.microsoft.com/office/drawing/2014/main" id="{B7EBC9EA-734F-D807-016E-7541EDE92845}"/>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17" name="Group 54">
            <a:extLst>
              <a:ext uri="{FF2B5EF4-FFF2-40B4-BE49-F238E27FC236}">
                <a16:creationId xmlns:a16="http://schemas.microsoft.com/office/drawing/2014/main" id="{248B7040-D19B-4616-BF07-2440C043D0F5}"/>
              </a:ext>
            </a:extLst>
          </p:cNvPr>
          <p:cNvGrpSpPr>
            <a:grpSpLocks/>
          </p:cNvGrpSpPr>
          <p:nvPr/>
        </p:nvGrpSpPr>
        <p:grpSpPr bwMode="auto">
          <a:xfrm>
            <a:off x="7858902" y="2079249"/>
            <a:ext cx="321559" cy="624681"/>
            <a:chOff x="4725" y="1043"/>
            <a:chExt cx="97" cy="208"/>
          </a:xfrm>
          <a:solidFill>
            <a:srgbClr val="FFC000"/>
          </a:solidFill>
        </p:grpSpPr>
        <p:sp>
          <p:nvSpPr>
            <p:cNvPr id="18" name="Freeform 55">
              <a:extLst>
                <a:ext uri="{FF2B5EF4-FFF2-40B4-BE49-F238E27FC236}">
                  <a16:creationId xmlns:a16="http://schemas.microsoft.com/office/drawing/2014/main" id="{FFBF59B5-762C-E65C-D6DF-54FD2B90ACFD}"/>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6">
              <a:extLst>
                <a:ext uri="{FF2B5EF4-FFF2-40B4-BE49-F238E27FC236}">
                  <a16:creationId xmlns:a16="http://schemas.microsoft.com/office/drawing/2014/main" id="{D769A21A-2A50-CEA3-A79E-4E67C2EECACE}"/>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7" descr="50%">
              <a:extLst>
                <a:ext uri="{FF2B5EF4-FFF2-40B4-BE49-F238E27FC236}">
                  <a16:creationId xmlns:a16="http://schemas.microsoft.com/office/drawing/2014/main" id="{18B7AB49-CD4B-FF96-30DF-F3E582167568}"/>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58">
              <a:extLst>
                <a:ext uri="{FF2B5EF4-FFF2-40B4-BE49-F238E27FC236}">
                  <a16:creationId xmlns:a16="http://schemas.microsoft.com/office/drawing/2014/main" id="{ED05C481-E81C-809D-F24F-5C08421DEAF7}"/>
                </a:ext>
              </a:extLst>
            </p:cNvPr>
            <p:cNvSpPr>
              <a:spLocks noChangeArrowheads="1"/>
            </p:cNvSpPr>
            <p:nvPr/>
          </p:nvSpPr>
          <p:spPr bwMode="auto">
            <a:xfrm>
              <a:off x="4729" y="1051"/>
              <a:ext cx="88" cy="17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2" name="Oval 59">
              <a:extLst>
                <a:ext uri="{FF2B5EF4-FFF2-40B4-BE49-F238E27FC236}">
                  <a16:creationId xmlns:a16="http://schemas.microsoft.com/office/drawing/2014/main" id="{69F1EA2B-E524-4367-BA3C-BC627227D783}"/>
                </a:ext>
              </a:extLst>
            </p:cNvPr>
            <p:cNvSpPr>
              <a:spLocks noChangeArrowheads="1"/>
            </p:cNvSpPr>
            <p:nvPr/>
          </p:nvSpPr>
          <p:spPr bwMode="auto">
            <a:xfrm>
              <a:off x="4729" y="1043"/>
              <a:ext cx="88" cy="3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3" name="Oval 60">
              <a:extLst>
                <a:ext uri="{FF2B5EF4-FFF2-40B4-BE49-F238E27FC236}">
                  <a16:creationId xmlns:a16="http://schemas.microsoft.com/office/drawing/2014/main" id="{5396BB75-1E25-D114-80EA-B9C45CEDE5D9}"/>
                </a:ext>
              </a:extLst>
            </p:cNvPr>
            <p:cNvSpPr>
              <a:spLocks noChangeArrowheads="1"/>
            </p:cNvSpPr>
            <p:nvPr/>
          </p:nvSpPr>
          <p:spPr bwMode="auto">
            <a:xfrm>
              <a:off x="4729" y="1211"/>
              <a:ext cx="88" cy="40"/>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696" name="Group 909">
            <a:extLst>
              <a:ext uri="{FF2B5EF4-FFF2-40B4-BE49-F238E27FC236}">
                <a16:creationId xmlns:a16="http://schemas.microsoft.com/office/drawing/2014/main" id="{A5D3F6F4-6803-B03E-211D-4C20CB3C2320}"/>
              </a:ext>
            </a:extLst>
          </p:cNvPr>
          <p:cNvGrpSpPr>
            <a:grpSpLocks/>
          </p:cNvGrpSpPr>
          <p:nvPr/>
        </p:nvGrpSpPr>
        <p:grpSpPr bwMode="auto">
          <a:xfrm>
            <a:off x="5753567" y="3411011"/>
            <a:ext cx="444500" cy="671513"/>
            <a:chOff x="2481" y="2344"/>
            <a:chExt cx="280" cy="423"/>
          </a:xfrm>
          <a:solidFill>
            <a:srgbClr val="00B0F0"/>
          </a:solidFill>
        </p:grpSpPr>
        <p:sp>
          <p:nvSpPr>
            <p:cNvPr id="29356" name="Rectangle 910">
              <a:extLst>
                <a:ext uri="{FF2B5EF4-FFF2-40B4-BE49-F238E27FC236}">
                  <a16:creationId xmlns:a16="http://schemas.microsoft.com/office/drawing/2014/main" id="{591004C8-58B3-ED35-08ED-32C4F2311E37}"/>
                </a:ext>
              </a:extLst>
            </p:cNvPr>
            <p:cNvSpPr>
              <a:spLocks noChangeArrowheads="1"/>
            </p:cNvSpPr>
            <p:nvPr/>
          </p:nvSpPr>
          <p:spPr bwMode="auto">
            <a:xfrm>
              <a:off x="2481" y="2344"/>
              <a:ext cx="280"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57" name="Line 911">
              <a:extLst>
                <a:ext uri="{FF2B5EF4-FFF2-40B4-BE49-F238E27FC236}">
                  <a16:creationId xmlns:a16="http://schemas.microsoft.com/office/drawing/2014/main" id="{DAC29257-2FB8-E748-4C31-5A71B0E52408}"/>
                </a:ext>
              </a:extLst>
            </p:cNvPr>
            <p:cNvSpPr>
              <a:spLocks noChangeShapeType="1"/>
            </p:cNvSpPr>
            <p:nvPr/>
          </p:nvSpPr>
          <p:spPr bwMode="auto">
            <a:xfrm>
              <a:off x="2501" y="2715"/>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8" name="Line 912">
              <a:extLst>
                <a:ext uri="{FF2B5EF4-FFF2-40B4-BE49-F238E27FC236}">
                  <a16:creationId xmlns:a16="http://schemas.microsoft.com/office/drawing/2014/main" id="{ECD65D9F-8909-0092-943B-98DF9036E221}"/>
                </a:ext>
              </a:extLst>
            </p:cNvPr>
            <p:cNvSpPr>
              <a:spLocks noChangeShapeType="1"/>
            </p:cNvSpPr>
            <p:nvPr/>
          </p:nvSpPr>
          <p:spPr bwMode="auto">
            <a:xfrm>
              <a:off x="2629" y="2715"/>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9" name="Line 913">
              <a:extLst>
                <a:ext uri="{FF2B5EF4-FFF2-40B4-BE49-F238E27FC236}">
                  <a16:creationId xmlns:a16="http://schemas.microsoft.com/office/drawing/2014/main" id="{8AFA46BD-3601-3422-9512-0BB85A7414FE}"/>
                </a:ext>
              </a:extLst>
            </p:cNvPr>
            <p:cNvSpPr>
              <a:spLocks noChangeShapeType="1"/>
            </p:cNvSpPr>
            <p:nvPr/>
          </p:nvSpPr>
          <p:spPr bwMode="auto">
            <a:xfrm>
              <a:off x="2501" y="252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0" name="Line 914">
              <a:extLst>
                <a:ext uri="{FF2B5EF4-FFF2-40B4-BE49-F238E27FC236}">
                  <a16:creationId xmlns:a16="http://schemas.microsoft.com/office/drawing/2014/main" id="{C39AA522-4BB7-EF41-B27D-BEC9BA2D0E12}"/>
                </a:ext>
              </a:extLst>
            </p:cNvPr>
            <p:cNvSpPr>
              <a:spLocks noChangeShapeType="1"/>
            </p:cNvSpPr>
            <p:nvPr/>
          </p:nvSpPr>
          <p:spPr bwMode="auto">
            <a:xfrm>
              <a:off x="2501" y="254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1" name="Line 915">
              <a:extLst>
                <a:ext uri="{FF2B5EF4-FFF2-40B4-BE49-F238E27FC236}">
                  <a16:creationId xmlns:a16="http://schemas.microsoft.com/office/drawing/2014/main" id="{3193CC08-5063-97FE-B3CA-6E0F7F01BEF1}"/>
                </a:ext>
              </a:extLst>
            </p:cNvPr>
            <p:cNvSpPr>
              <a:spLocks noChangeShapeType="1"/>
            </p:cNvSpPr>
            <p:nvPr/>
          </p:nvSpPr>
          <p:spPr bwMode="auto">
            <a:xfrm>
              <a:off x="2501" y="2572"/>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2" name="Line 916">
              <a:extLst>
                <a:ext uri="{FF2B5EF4-FFF2-40B4-BE49-F238E27FC236}">
                  <a16:creationId xmlns:a16="http://schemas.microsoft.com/office/drawing/2014/main" id="{BC300D32-8CAB-68BE-5535-5AC8E4F71CB6}"/>
                </a:ext>
              </a:extLst>
            </p:cNvPr>
            <p:cNvSpPr>
              <a:spLocks noChangeShapeType="1"/>
            </p:cNvSpPr>
            <p:nvPr/>
          </p:nvSpPr>
          <p:spPr bwMode="auto">
            <a:xfrm>
              <a:off x="2501" y="2596"/>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3" name="Line 917">
              <a:extLst>
                <a:ext uri="{FF2B5EF4-FFF2-40B4-BE49-F238E27FC236}">
                  <a16:creationId xmlns:a16="http://schemas.microsoft.com/office/drawing/2014/main" id="{D87B0312-A91F-8C6C-A62B-0F736E843328}"/>
                </a:ext>
              </a:extLst>
            </p:cNvPr>
            <p:cNvSpPr>
              <a:spLocks noChangeShapeType="1"/>
            </p:cNvSpPr>
            <p:nvPr/>
          </p:nvSpPr>
          <p:spPr bwMode="auto">
            <a:xfrm>
              <a:off x="2541" y="252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4" name="Line 918">
              <a:extLst>
                <a:ext uri="{FF2B5EF4-FFF2-40B4-BE49-F238E27FC236}">
                  <a16:creationId xmlns:a16="http://schemas.microsoft.com/office/drawing/2014/main" id="{E74D3615-1A0D-15FA-4B23-FD647366512E}"/>
                </a:ext>
              </a:extLst>
            </p:cNvPr>
            <p:cNvSpPr>
              <a:spLocks noChangeShapeType="1"/>
            </p:cNvSpPr>
            <p:nvPr/>
          </p:nvSpPr>
          <p:spPr bwMode="auto">
            <a:xfrm>
              <a:off x="2597" y="2596"/>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5" name="Line 919">
              <a:extLst>
                <a:ext uri="{FF2B5EF4-FFF2-40B4-BE49-F238E27FC236}">
                  <a16:creationId xmlns:a16="http://schemas.microsoft.com/office/drawing/2014/main" id="{B312E627-E3AC-FFFE-17B6-54BA79401BC2}"/>
                </a:ext>
              </a:extLst>
            </p:cNvPr>
            <p:cNvSpPr>
              <a:spLocks noChangeShapeType="1"/>
            </p:cNvSpPr>
            <p:nvPr/>
          </p:nvSpPr>
          <p:spPr bwMode="auto">
            <a:xfrm>
              <a:off x="2653" y="2548"/>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6" name="Line 920">
              <a:extLst>
                <a:ext uri="{FF2B5EF4-FFF2-40B4-BE49-F238E27FC236}">
                  <a16:creationId xmlns:a16="http://schemas.microsoft.com/office/drawing/2014/main" id="{E02F112D-5DDE-2420-3178-31269F840CCB}"/>
                </a:ext>
              </a:extLst>
            </p:cNvPr>
            <p:cNvSpPr>
              <a:spLocks noChangeShapeType="1"/>
            </p:cNvSpPr>
            <p:nvPr/>
          </p:nvSpPr>
          <p:spPr bwMode="auto">
            <a:xfrm>
              <a:off x="2501" y="262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7" name="Line 921">
              <a:extLst>
                <a:ext uri="{FF2B5EF4-FFF2-40B4-BE49-F238E27FC236}">
                  <a16:creationId xmlns:a16="http://schemas.microsoft.com/office/drawing/2014/main" id="{4DBDA30B-7198-CC9E-F2E1-94990B698C26}"/>
                </a:ext>
              </a:extLst>
            </p:cNvPr>
            <p:cNvSpPr>
              <a:spLocks noChangeShapeType="1"/>
            </p:cNvSpPr>
            <p:nvPr/>
          </p:nvSpPr>
          <p:spPr bwMode="auto">
            <a:xfrm>
              <a:off x="2501" y="264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8" name="Line 922">
              <a:extLst>
                <a:ext uri="{FF2B5EF4-FFF2-40B4-BE49-F238E27FC236}">
                  <a16:creationId xmlns:a16="http://schemas.microsoft.com/office/drawing/2014/main" id="{D9605A3A-57CF-2B10-FB16-0EBC5D024787}"/>
                </a:ext>
              </a:extLst>
            </p:cNvPr>
            <p:cNvSpPr>
              <a:spLocks noChangeShapeType="1"/>
            </p:cNvSpPr>
            <p:nvPr/>
          </p:nvSpPr>
          <p:spPr bwMode="auto">
            <a:xfrm>
              <a:off x="2501" y="2667"/>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69" name="Line 923">
              <a:extLst>
                <a:ext uri="{FF2B5EF4-FFF2-40B4-BE49-F238E27FC236}">
                  <a16:creationId xmlns:a16="http://schemas.microsoft.com/office/drawing/2014/main" id="{11A3352E-1A19-C932-B7A6-4735D261C503}"/>
                </a:ext>
              </a:extLst>
            </p:cNvPr>
            <p:cNvSpPr>
              <a:spLocks noChangeShapeType="1"/>
            </p:cNvSpPr>
            <p:nvPr/>
          </p:nvSpPr>
          <p:spPr bwMode="auto">
            <a:xfrm>
              <a:off x="2597" y="265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70" name="Line 924">
              <a:extLst>
                <a:ext uri="{FF2B5EF4-FFF2-40B4-BE49-F238E27FC236}">
                  <a16:creationId xmlns:a16="http://schemas.microsoft.com/office/drawing/2014/main" id="{8CD2DBAE-7745-DBD1-7B3F-F579624D00AB}"/>
                </a:ext>
              </a:extLst>
            </p:cNvPr>
            <p:cNvSpPr>
              <a:spLocks noChangeShapeType="1"/>
            </p:cNvSpPr>
            <p:nvPr/>
          </p:nvSpPr>
          <p:spPr bwMode="auto">
            <a:xfrm>
              <a:off x="2653" y="262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71" name="Rectangle 925">
              <a:extLst>
                <a:ext uri="{FF2B5EF4-FFF2-40B4-BE49-F238E27FC236}">
                  <a16:creationId xmlns:a16="http://schemas.microsoft.com/office/drawing/2014/main" id="{54AB6756-945D-8007-CBDA-15026DB221AD}"/>
                </a:ext>
              </a:extLst>
            </p:cNvPr>
            <p:cNvSpPr>
              <a:spLocks noChangeArrowheads="1"/>
            </p:cNvSpPr>
            <p:nvPr/>
          </p:nvSpPr>
          <p:spPr bwMode="auto">
            <a:xfrm>
              <a:off x="2633" y="245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72" name="Rectangle 926">
              <a:extLst>
                <a:ext uri="{FF2B5EF4-FFF2-40B4-BE49-F238E27FC236}">
                  <a16:creationId xmlns:a16="http://schemas.microsoft.com/office/drawing/2014/main" id="{B0F67004-E654-0F5D-44D3-105369DDA45D}"/>
                </a:ext>
              </a:extLst>
            </p:cNvPr>
            <p:cNvSpPr>
              <a:spLocks noChangeArrowheads="1"/>
            </p:cNvSpPr>
            <p:nvPr/>
          </p:nvSpPr>
          <p:spPr bwMode="auto">
            <a:xfrm>
              <a:off x="2633" y="240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73" name="Oval 927">
              <a:extLst>
                <a:ext uri="{FF2B5EF4-FFF2-40B4-BE49-F238E27FC236}">
                  <a16:creationId xmlns:a16="http://schemas.microsoft.com/office/drawing/2014/main" id="{B6CE9321-6DCF-005E-6B07-3FAA4ADB73EB}"/>
                </a:ext>
              </a:extLst>
            </p:cNvPr>
            <p:cNvSpPr>
              <a:spLocks noChangeArrowheads="1"/>
            </p:cNvSpPr>
            <p:nvPr/>
          </p:nvSpPr>
          <p:spPr bwMode="auto">
            <a:xfrm>
              <a:off x="2497" y="2368"/>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697" name="Group 928">
            <a:extLst>
              <a:ext uri="{FF2B5EF4-FFF2-40B4-BE49-F238E27FC236}">
                <a16:creationId xmlns:a16="http://schemas.microsoft.com/office/drawing/2014/main" id="{96629C94-EE9A-0750-1EAC-37ADF01A317A}"/>
              </a:ext>
            </a:extLst>
          </p:cNvPr>
          <p:cNvGrpSpPr>
            <a:grpSpLocks/>
          </p:cNvGrpSpPr>
          <p:nvPr/>
        </p:nvGrpSpPr>
        <p:grpSpPr bwMode="auto">
          <a:xfrm>
            <a:off x="5618632" y="3541479"/>
            <a:ext cx="444500" cy="671513"/>
            <a:chOff x="2457" y="2376"/>
            <a:chExt cx="280" cy="423"/>
          </a:xfrm>
          <a:solidFill>
            <a:srgbClr val="FF5050"/>
          </a:solidFill>
        </p:grpSpPr>
        <p:sp>
          <p:nvSpPr>
            <p:cNvPr id="698" name="Rectangle 929">
              <a:extLst>
                <a:ext uri="{FF2B5EF4-FFF2-40B4-BE49-F238E27FC236}">
                  <a16:creationId xmlns:a16="http://schemas.microsoft.com/office/drawing/2014/main" id="{7EDBBE2D-8496-71C3-7516-A777170F86EA}"/>
                </a:ext>
              </a:extLst>
            </p:cNvPr>
            <p:cNvSpPr>
              <a:spLocks noChangeArrowheads="1"/>
            </p:cNvSpPr>
            <p:nvPr/>
          </p:nvSpPr>
          <p:spPr bwMode="auto">
            <a:xfrm>
              <a:off x="2457" y="2376"/>
              <a:ext cx="280"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9" name="Line 930">
              <a:extLst>
                <a:ext uri="{FF2B5EF4-FFF2-40B4-BE49-F238E27FC236}">
                  <a16:creationId xmlns:a16="http://schemas.microsoft.com/office/drawing/2014/main" id="{065D7FF1-7BC4-3FB3-A6E2-9CDC4F490312}"/>
                </a:ext>
              </a:extLst>
            </p:cNvPr>
            <p:cNvSpPr>
              <a:spLocks noChangeShapeType="1"/>
            </p:cNvSpPr>
            <p:nvPr/>
          </p:nvSpPr>
          <p:spPr bwMode="auto">
            <a:xfrm>
              <a:off x="2477" y="2747"/>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 name="Line 931">
              <a:extLst>
                <a:ext uri="{FF2B5EF4-FFF2-40B4-BE49-F238E27FC236}">
                  <a16:creationId xmlns:a16="http://schemas.microsoft.com/office/drawing/2014/main" id="{35CD666F-8ED8-1BFF-6EE4-ED021F5771E3}"/>
                </a:ext>
              </a:extLst>
            </p:cNvPr>
            <p:cNvSpPr>
              <a:spLocks noChangeShapeType="1"/>
            </p:cNvSpPr>
            <p:nvPr/>
          </p:nvSpPr>
          <p:spPr bwMode="auto">
            <a:xfrm>
              <a:off x="2605" y="2747"/>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 name="Line 932">
              <a:extLst>
                <a:ext uri="{FF2B5EF4-FFF2-40B4-BE49-F238E27FC236}">
                  <a16:creationId xmlns:a16="http://schemas.microsoft.com/office/drawing/2014/main" id="{FCAE7E06-9178-11A0-207C-6B76E65254EF}"/>
                </a:ext>
              </a:extLst>
            </p:cNvPr>
            <p:cNvSpPr>
              <a:spLocks noChangeShapeType="1"/>
            </p:cNvSpPr>
            <p:nvPr/>
          </p:nvSpPr>
          <p:spPr bwMode="auto">
            <a:xfrm>
              <a:off x="2477" y="2556"/>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 name="Line 933">
              <a:extLst>
                <a:ext uri="{FF2B5EF4-FFF2-40B4-BE49-F238E27FC236}">
                  <a16:creationId xmlns:a16="http://schemas.microsoft.com/office/drawing/2014/main" id="{06D12B78-FA13-07B6-3A88-C53361ED9E32}"/>
                </a:ext>
              </a:extLst>
            </p:cNvPr>
            <p:cNvSpPr>
              <a:spLocks noChangeShapeType="1"/>
            </p:cNvSpPr>
            <p:nvPr/>
          </p:nvSpPr>
          <p:spPr bwMode="auto">
            <a:xfrm>
              <a:off x="2477" y="258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 name="Line 934">
              <a:extLst>
                <a:ext uri="{FF2B5EF4-FFF2-40B4-BE49-F238E27FC236}">
                  <a16:creationId xmlns:a16="http://schemas.microsoft.com/office/drawing/2014/main" id="{0497F16A-976D-7384-DBA3-C73732C4D5FA}"/>
                </a:ext>
              </a:extLst>
            </p:cNvPr>
            <p:cNvSpPr>
              <a:spLocks noChangeShapeType="1"/>
            </p:cNvSpPr>
            <p:nvPr/>
          </p:nvSpPr>
          <p:spPr bwMode="auto">
            <a:xfrm>
              <a:off x="2477" y="260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 name="Line 935">
              <a:extLst>
                <a:ext uri="{FF2B5EF4-FFF2-40B4-BE49-F238E27FC236}">
                  <a16:creationId xmlns:a16="http://schemas.microsoft.com/office/drawing/2014/main" id="{7D143A18-FFF6-889F-5CB8-756E733F636D}"/>
                </a:ext>
              </a:extLst>
            </p:cNvPr>
            <p:cNvSpPr>
              <a:spLocks noChangeShapeType="1"/>
            </p:cNvSpPr>
            <p:nvPr/>
          </p:nvSpPr>
          <p:spPr bwMode="auto">
            <a:xfrm>
              <a:off x="2477" y="262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 name="Line 936">
              <a:extLst>
                <a:ext uri="{FF2B5EF4-FFF2-40B4-BE49-F238E27FC236}">
                  <a16:creationId xmlns:a16="http://schemas.microsoft.com/office/drawing/2014/main" id="{6747292A-EF3B-7828-74BC-4C5AF7D99D7A}"/>
                </a:ext>
              </a:extLst>
            </p:cNvPr>
            <p:cNvSpPr>
              <a:spLocks noChangeShapeType="1"/>
            </p:cNvSpPr>
            <p:nvPr/>
          </p:nvSpPr>
          <p:spPr bwMode="auto">
            <a:xfrm>
              <a:off x="2517" y="2556"/>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4" name="Line 937">
              <a:extLst>
                <a:ext uri="{FF2B5EF4-FFF2-40B4-BE49-F238E27FC236}">
                  <a16:creationId xmlns:a16="http://schemas.microsoft.com/office/drawing/2014/main" id="{3AFF2775-5B21-2BF8-B4C6-88BC943BE785}"/>
                </a:ext>
              </a:extLst>
            </p:cNvPr>
            <p:cNvSpPr>
              <a:spLocks noChangeShapeType="1"/>
            </p:cNvSpPr>
            <p:nvPr/>
          </p:nvSpPr>
          <p:spPr bwMode="auto">
            <a:xfrm>
              <a:off x="2573" y="2628"/>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47" name="Line 938">
              <a:extLst>
                <a:ext uri="{FF2B5EF4-FFF2-40B4-BE49-F238E27FC236}">
                  <a16:creationId xmlns:a16="http://schemas.microsoft.com/office/drawing/2014/main" id="{C9E92F4C-7F5A-D73A-A176-AF8EEEA8B067}"/>
                </a:ext>
              </a:extLst>
            </p:cNvPr>
            <p:cNvSpPr>
              <a:spLocks noChangeShapeType="1"/>
            </p:cNvSpPr>
            <p:nvPr/>
          </p:nvSpPr>
          <p:spPr bwMode="auto">
            <a:xfrm>
              <a:off x="2629" y="258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48" name="Line 939">
              <a:extLst>
                <a:ext uri="{FF2B5EF4-FFF2-40B4-BE49-F238E27FC236}">
                  <a16:creationId xmlns:a16="http://schemas.microsoft.com/office/drawing/2014/main" id="{B6CE69E9-DA0A-466E-562D-66D9A592BB90}"/>
                </a:ext>
              </a:extLst>
            </p:cNvPr>
            <p:cNvSpPr>
              <a:spLocks noChangeShapeType="1"/>
            </p:cNvSpPr>
            <p:nvPr/>
          </p:nvSpPr>
          <p:spPr bwMode="auto">
            <a:xfrm>
              <a:off x="2477" y="2651"/>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49" name="Line 940">
              <a:extLst>
                <a:ext uri="{FF2B5EF4-FFF2-40B4-BE49-F238E27FC236}">
                  <a16:creationId xmlns:a16="http://schemas.microsoft.com/office/drawing/2014/main" id="{6C44F762-6992-69CD-6CA8-B06A1F614F1C}"/>
                </a:ext>
              </a:extLst>
            </p:cNvPr>
            <p:cNvSpPr>
              <a:spLocks noChangeShapeType="1"/>
            </p:cNvSpPr>
            <p:nvPr/>
          </p:nvSpPr>
          <p:spPr bwMode="auto">
            <a:xfrm>
              <a:off x="2477" y="2675"/>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0" name="Line 941">
              <a:extLst>
                <a:ext uri="{FF2B5EF4-FFF2-40B4-BE49-F238E27FC236}">
                  <a16:creationId xmlns:a16="http://schemas.microsoft.com/office/drawing/2014/main" id="{B6BD8342-8EC6-FAC5-5393-0BBD65FA22EC}"/>
                </a:ext>
              </a:extLst>
            </p:cNvPr>
            <p:cNvSpPr>
              <a:spLocks noChangeShapeType="1"/>
            </p:cNvSpPr>
            <p:nvPr/>
          </p:nvSpPr>
          <p:spPr bwMode="auto">
            <a:xfrm>
              <a:off x="2477" y="2699"/>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1" name="Line 942">
              <a:extLst>
                <a:ext uri="{FF2B5EF4-FFF2-40B4-BE49-F238E27FC236}">
                  <a16:creationId xmlns:a16="http://schemas.microsoft.com/office/drawing/2014/main" id="{2A762B14-F0E7-5423-FDD8-26ACAD3191FF}"/>
                </a:ext>
              </a:extLst>
            </p:cNvPr>
            <p:cNvSpPr>
              <a:spLocks noChangeShapeType="1"/>
            </p:cNvSpPr>
            <p:nvPr/>
          </p:nvSpPr>
          <p:spPr bwMode="auto">
            <a:xfrm>
              <a:off x="2573" y="2691"/>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2" name="Line 943">
              <a:extLst>
                <a:ext uri="{FF2B5EF4-FFF2-40B4-BE49-F238E27FC236}">
                  <a16:creationId xmlns:a16="http://schemas.microsoft.com/office/drawing/2014/main" id="{3A372C33-575C-F697-5990-670FB9854A0B}"/>
                </a:ext>
              </a:extLst>
            </p:cNvPr>
            <p:cNvSpPr>
              <a:spLocks noChangeShapeType="1"/>
            </p:cNvSpPr>
            <p:nvPr/>
          </p:nvSpPr>
          <p:spPr bwMode="auto">
            <a:xfrm>
              <a:off x="2629" y="2651"/>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3" name="Rectangle 944">
              <a:extLst>
                <a:ext uri="{FF2B5EF4-FFF2-40B4-BE49-F238E27FC236}">
                  <a16:creationId xmlns:a16="http://schemas.microsoft.com/office/drawing/2014/main" id="{A0996D3E-C6FD-5CB8-B338-4EC825B03BCB}"/>
                </a:ext>
              </a:extLst>
            </p:cNvPr>
            <p:cNvSpPr>
              <a:spLocks noChangeArrowheads="1"/>
            </p:cNvSpPr>
            <p:nvPr/>
          </p:nvSpPr>
          <p:spPr bwMode="auto">
            <a:xfrm>
              <a:off x="2609" y="2488"/>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54" name="Rectangle 945">
              <a:extLst>
                <a:ext uri="{FF2B5EF4-FFF2-40B4-BE49-F238E27FC236}">
                  <a16:creationId xmlns:a16="http://schemas.microsoft.com/office/drawing/2014/main" id="{424A1A25-BD4C-55E8-0F7A-9CF618280A03}"/>
                </a:ext>
              </a:extLst>
            </p:cNvPr>
            <p:cNvSpPr>
              <a:spLocks noChangeArrowheads="1"/>
            </p:cNvSpPr>
            <p:nvPr/>
          </p:nvSpPr>
          <p:spPr bwMode="auto">
            <a:xfrm>
              <a:off x="2609" y="2432"/>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29355" name="Oval 946">
              <a:extLst>
                <a:ext uri="{FF2B5EF4-FFF2-40B4-BE49-F238E27FC236}">
                  <a16:creationId xmlns:a16="http://schemas.microsoft.com/office/drawing/2014/main" id="{787B8F80-A36E-0E3E-730C-0EFAD14A40C5}"/>
                </a:ext>
              </a:extLst>
            </p:cNvPr>
            <p:cNvSpPr>
              <a:spLocks noChangeArrowheads="1"/>
            </p:cNvSpPr>
            <p:nvPr/>
          </p:nvSpPr>
          <p:spPr bwMode="auto">
            <a:xfrm>
              <a:off x="2473" y="2400"/>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0" name="Group 947">
            <a:extLst>
              <a:ext uri="{FF2B5EF4-FFF2-40B4-BE49-F238E27FC236}">
                <a16:creationId xmlns:a16="http://schemas.microsoft.com/office/drawing/2014/main" id="{074A7F55-3E72-E9EE-DBC3-BDC01BC2F0A2}"/>
              </a:ext>
            </a:extLst>
          </p:cNvPr>
          <p:cNvGrpSpPr>
            <a:grpSpLocks/>
          </p:cNvGrpSpPr>
          <p:nvPr/>
        </p:nvGrpSpPr>
        <p:grpSpPr bwMode="auto">
          <a:xfrm>
            <a:off x="5467290" y="3648875"/>
            <a:ext cx="442913" cy="671513"/>
            <a:chOff x="2402" y="2400"/>
            <a:chExt cx="279" cy="423"/>
          </a:xfrm>
          <a:solidFill>
            <a:srgbClr val="92D050"/>
          </a:solidFill>
        </p:grpSpPr>
        <p:sp>
          <p:nvSpPr>
            <p:cNvPr id="674" name="Rectangle 948">
              <a:extLst>
                <a:ext uri="{FF2B5EF4-FFF2-40B4-BE49-F238E27FC236}">
                  <a16:creationId xmlns:a16="http://schemas.microsoft.com/office/drawing/2014/main" id="{2137949D-394F-609F-8608-AD5F258BBC11}"/>
                </a:ext>
              </a:extLst>
            </p:cNvPr>
            <p:cNvSpPr>
              <a:spLocks noChangeArrowheads="1"/>
            </p:cNvSpPr>
            <p:nvPr/>
          </p:nvSpPr>
          <p:spPr bwMode="auto">
            <a:xfrm>
              <a:off x="2402" y="2400"/>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6" name="Line 949">
              <a:extLst>
                <a:ext uri="{FF2B5EF4-FFF2-40B4-BE49-F238E27FC236}">
                  <a16:creationId xmlns:a16="http://schemas.microsoft.com/office/drawing/2014/main" id="{E7FA205D-B8E3-B73D-A20E-A0C61C6CF1E4}"/>
                </a:ext>
              </a:extLst>
            </p:cNvPr>
            <p:cNvSpPr>
              <a:spLocks noChangeShapeType="1"/>
            </p:cNvSpPr>
            <p:nvPr/>
          </p:nvSpPr>
          <p:spPr bwMode="auto">
            <a:xfrm>
              <a:off x="2421" y="2771"/>
              <a:ext cx="120"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Line 950">
              <a:extLst>
                <a:ext uri="{FF2B5EF4-FFF2-40B4-BE49-F238E27FC236}">
                  <a16:creationId xmlns:a16="http://schemas.microsoft.com/office/drawing/2014/main" id="{45E159DD-619C-211E-C6E9-644F0564F1A9}"/>
                </a:ext>
              </a:extLst>
            </p:cNvPr>
            <p:cNvSpPr>
              <a:spLocks noChangeShapeType="1"/>
            </p:cNvSpPr>
            <p:nvPr/>
          </p:nvSpPr>
          <p:spPr bwMode="auto">
            <a:xfrm>
              <a:off x="2549" y="2771"/>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Line 951">
              <a:extLst>
                <a:ext uri="{FF2B5EF4-FFF2-40B4-BE49-F238E27FC236}">
                  <a16:creationId xmlns:a16="http://schemas.microsoft.com/office/drawing/2014/main" id="{77696BB9-5EE6-1285-1714-0A4B0469ABA6}"/>
                </a:ext>
              </a:extLst>
            </p:cNvPr>
            <p:cNvSpPr>
              <a:spLocks noChangeShapeType="1"/>
            </p:cNvSpPr>
            <p:nvPr/>
          </p:nvSpPr>
          <p:spPr bwMode="auto">
            <a:xfrm>
              <a:off x="2421" y="2580"/>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Line 952">
              <a:extLst>
                <a:ext uri="{FF2B5EF4-FFF2-40B4-BE49-F238E27FC236}">
                  <a16:creationId xmlns:a16="http://schemas.microsoft.com/office/drawing/2014/main" id="{8D8DB60D-3637-60C2-94D2-5534661CF90D}"/>
                </a:ext>
              </a:extLst>
            </p:cNvPr>
            <p:cNvSpPr>
              <a:spLocks noChangeShapeType="1"/>
            </p:cNvSpPr>
            <p:nvPr/>
          </p:nvSpPr>
          <p:spPr bwMode="auto">
            <a:xfrm>
              <a:off x="2421" y="2604"/>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Line 953">
              <a:extLst>
                <a:ext uri="{FF2B5EF4-FFF2-40B4-BE49-F238E27FC236}">
                  <a16:creationId xmlns:a16="http://schemas.microsoft.com/office/drawing/2014/main" id="{513C309C-0AB3-A6B6-0D98-CAAE7A1F607C}"/>
                </a:ext>
              </a:extLst>
            </p:cNvPr>
            <p:cNvSpPr>
              <a:spLocks noChangeShapeType="1"/>
            </p:cNvSpPr>
            <p:nvPr/>
          </p:nvSpPr>
          <p:spPr bwMode="auto">
            <a:xfrm>
              <a:off x="2421" y="2628"/>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Line 954">
              <a:extLst>
                <a:ext uri="{FF2B5EF4-FFF2-40B4-BE49-F238E27FC236}">
                  <a16:creationId xmlns:a16="http://schemas.microsoft.com/office/drawing/2014/main" id="{DA2303FA-EFE4-1A7D-55CF-28DFF2EB44B9}"/>
                </a:ext>
              </a:extLst>
            </p:cNvPr>
            <p:cNvSpPr>
              <a:spLocks noChangeShapeType="1"/>
            </p:cNvSpPr>
            <p:nvPr/>
          </p:nvSpPr>
          <p:spPr bwMode="auto">
            <a:xfrm>
              <a:off x="2421" y="2651"/>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 name="Line 955">
              <a:extLst>
                <a:ext uri="{FF2B5EF4-FFF2-40B4-BE49-F238E27FC236}">
                  <a16:creationId xmlns:a16="http://schemas.microsoft.com/office/drawing/2014/main" id="{3CF491B4-DB27-409F-9C8A-A163C5508E8C}"/>
                </a:ext>
              </a:extLst>
            </p:cNvPr>
            <p:cNvSpPr>
              <a:spLocks noChangeShapeType="1"/>
            </p:cNvSpPr>
            <p:nvPr/>
          </p:nvSpPr>
          <p:spPr bwMode="auto">
            <a:xfrm>
              <a:off x="2461" y="2580"/>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Line 956">
              <a:extLst>
                <a:ext uri="{FF2B5EF4-FFF2-40B4-BE49-F238E27FC236}">
                  <a16:creationId xmlns:a16="http://schemas.microsoft.com/office/drawing/2014/main" id="{D5BBB754-492D-4E8A-8CB5-C153BE15FC1C}"/>
                </a:ext>
              </a:extLst>
            </p:cNvPr>
            <p:cNvSpPr>
              <a:spLocks noChangeShapeType="1"/>
            </p:cNvSpPr>
            <p:nvPr/>
          </p:nvSpPr>
          <p:spPr bwMode="auto">
            <a:xfrm>
              <a:off x="2517" y="2651"/>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Line 957">
              <a:extLst>
                <a:ext uri="{FF2B5EF4-FFF2-40B4-BE49-F238E27FC236}">
                  <a16:creationId xmlns:a16="http://schemas.microsoft.com/office/drawing/2014/main" id="{EE7A0AC3-CCA1-9579-84FF-5047978E57D5}"/>
                </a:ext>
              </a:extLst>
            </p:cNvPr>
            <p:cNvSpPr>
              <a:spLocks noChangeShapeType="1"/>
            </p:cNvSpPr>
            <p:nvPr/>
          </p:nvSpPr>
          <p:spPr bwMode="auto">
            <a:xfrm>
              <a:off x="2573" y="260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 name="Line 958">
              <a:extLst>
                <a:ext uri="{FF2B5EF4-FFF2-40B4-BE49-F238E27FC236}">
                  <a16:creationId xmlns:a16="http://schemas.microsoft.com/office/drawing/2014/main" id="{C72B579B-43C3-2DFF-6846-1014B02FE974}"/>
                </a:ext>
              </a:extLst>
            </p:cNvPr>
            <p:cNvSpPr>
              <a:spLocks noChangeShapeType="1"/>
            </p:cNvSpPr>
            <p:nvPr/>
          </p:nvSpPr>
          <p:spPr bwMode="auto">
            <a:xfrm>
              <a:off x="2421" y="2675"/>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Line 959">
              <a:extLst>
                <a:ext uri="{FF2B5EF4-FFF2-40B4-BE49-F238E27FC236}">
                  <a16:creationId xmlns:a16="http://schemas.microsoft.com/office/drawing/2014/main" id="{17565839-41B1-51D0-7A41-F525BDD53ED0}"/>
                </a:ext>
              </a:extLst>
            </p:cNvPr>
            <p:cNvSpPr>
              <a:spLocks noChangeShapeType="1"/>
            </p:cNvSpPr>
            <p:nvPr/>
          </p:nvSpPr>
          <p:spPr bwMode="auto">
            <a:xfrm>
              <a:off x="2421" y="2699"/>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Line 960">
              <a:extLst>
                <a:ext uri="{FF2B5EF4-FFF2-40B4-BE49-F238E27FC236}">
                  <a16:creationId xmlns:a16="http://schemas.microsoft.com/office/drawing/2014/main" id="{D9AEF819-E194-7CE9-4536-11254B8A8B0D}"/>
                </a:ext>
              </a:extLst>
            </p:cNvPr>
            <p:cNvSpPr>
              <a:spLocks noChangeShapeType="1"/>
            </p:cNvSpPr>
            <p:nvPr/>
          </p:nvSpPr>
          <p:spPr bwMode="auto">
            <a:xfrm>
              <a:off x="2421" y="2723"/>
              <a:ext cx="224"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8" name="Line 961">
              <a:extLst>
                <a:ext uri="{FF2B5EF4-FFF2-40B4-BE49-F238E27FC236}">
                  <a16:creationId xmlns:a16="http://schemas.microsoft.com/office/drawing/2014/main" id="{3CF55DA0-B54F-499F-9089-43DF39059272}"/>
                </a:ext>
              </a:extLst>
            </p:cNvPr>
            <p:cNvSpPr>
              <a:spLocks noChangeShapeType="1"/>
            </p:cNvSpPr>
            <p:nvPr/>
          </p:nvSpPr>
          <p:spPr bwMode="auto">
            <a:xfrm>
              <a:off x="2517" y="2715"/>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Line 962">
              <a:extLst>
                <a:ext uri="{FF2B5EF4-FFF2-40B4-BE49-F238E27FC236}">
                  <a16:creationId xmlns:a16="http://schemas.microsoft.com/office/drawing/2014/main" id="{778499B1-9E3C-013D-005F-CF4913C2BA27}"/>
                </a:ext>
              </a:extLst>
            </p:cNvPr>
            <p:cNvSpPr>
              <a:spLocks noChangeShapeType="1"/>
            </p:cNvSpPr>
            <p:nvPr/>
          </p:nvSpPr>
          <p:spPr bwMode="auto">
            <a:xfrm>
              <a:off x="2578" y="2675"/>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 name="Rectangle 963">
              <a:extLst>
                <a:ext uri="{FF2B5EF4-FFF2-40B4-BE49-F238E27FC236}">
                  <a16:creationId xmlns:a16="http://schemas.microsoft.com/office/drawing/2014/main" id="{C80B2843-33F8-B80C-C410-3D3A2B6C8EA1}"/>
                </a:ext>
              </a:extLst>
            </p:cNvPr>
            <p:cNvSpPr>
              <a:spLocks noChangeArrowheads="1"/>
            </p:cNvSpPr>
            <p:nvPr/>
          </p:nvSpPr>
          <p:spPr bwMode="auto">
            <a:xfrm>
              <a:off x="2553" y="2512"/>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1" name="Rectangle 964">
              <a:extLst>
                <a:ext uri="{FF2B5EF4-FFF2-40B4-BE49-F238E27FC236}">
                  <a16:creationId xmlns:a16="http://schemas.microsoft.com/office/drawing/2014/main" id="{7D482E1A-F001-1404-B6F8-D233352938B2}"/>
                </a:ext>
              </a:extLst>
            </p:cNvPr>
            <p:cNvSpPr>
              <a:spLocks noChangeArrowheads="1"/>
            </p:cNvSpPr>
            <p:nvPr/>
          </p:nvSpPr>
          <p:spPr bwMode="auto">
            <a:xfrm>
              <a:off x="2553" y="245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2" name="Oval 965">
              <a:extLst>
                <a:ext uri="{FF2B5EF4-FFF2-40B4-BE49-F238E27FC236}">
                  <a16:creationId xmlns:a16="http://schemas.microsoft.com/office/drawing/2014/main" id="{A8785F4A-5CE0-6C12-F8B6-7A320C869137}"/>
                </a:ext>
              </a:extLst>
            </p:cNvPr>
            <p:cNvSpPr>
              <a:spLocks noChangeArrowheads="1"/>
            </p:cNvSpPr>
            <p:nvPr/>
          </p:nvSpPr>
          <p:spPr bwMode="auto">
            <a:xfrm>
              <a:off x="2418" y="2424"/>
              <a:ext cx="87"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1" name="Group 966">
            <a:extLst>
              <a:ext uri="{FF2B5EF4-FFF2-40B4-BE49-F238E27FC236}">
                <a16:creationId xmlns:a16="http://schemas.microsoft.com/office/drawing/2014/main" id="{CB48C229-6F0E-F870-D5FD-BE57991AFCBC}"/>
              </a:ext>
            </a:extLst>
          </p:cNvPr>
          <p:cNvGrpSpPr>
            <a:grpSpLocks/>
          </p:cNvGrpSpPr>
          <p:nvPr/>
        </p:nvGrpSpPr>
        <p:grpSpPr bwMode="auto">
          <a:xfrm>
            <a:off x="5312508" y="3747561"/>
            <a:ext cx="442913" cy="671513"/>
            <a:chOff x="2370" y="2424"/>
            <a:chExt cx="279" cy="423"/>
          </a:xfrm>
          <a:solidFill>
            <a:srgbClr val="CCFFFF"/>
          </a:solidFill>
        </p:grpSpPr>
        <p:sp>
          <p:nvSpPr>
            <p:cNvPr id="656" name="Rectangle 967">
              <a:extLst>
                <a:ext uri="{FF2B5EF4-FFF2-40B4-BE49-F238E27FC236}">
                  <a16:creationId xmlns:a16="http://schemas.microsoft.com/office/drawing/2014/main" id="{44372CE2-BEB2-40C1-DCBC-69405263293A}"/>
                </a:ext>
              </a:extLst>
            </p:cNvPr>
            <p:cNvSpPr>
              <a:spLocks noChangeArrowheads="1"/>
            </p:cNvSpPr>
            <p:nvPr/>
          </p:nvSpPr>
          <p:spPr bwMode="auto">
            <a:xfrm>
              <a:off x="2370" y="2424"/>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57" name="Line 968">
              <a:extLst>
                <a:ext uri="{FF2B5EF4-FFF2-40B4-BE49-F238E27FC236}">
                  <a16:creationId xmlns:a16="http://schemas.microsoft.com/office/drawing/2014/main" id="{834288CA-BBF6-7A75-B44D-FFCC4FA7CC34}"/>
                </a:ext>
              </a:extLst>
            </p:cNvPr>
            <p:cNvSpPr>
              <a:spLocks noChangeShapeType="1"/>
            </p:cNvSpPr>
            <p:nvPr/>
          </p:nvSpPr>
          <p:spPr bwMode="auto">
            <a:xfrm>
              <a:off x="2390" y="2795"/>
              <a:ext cx="119"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969">
              <a:extLst>
                <a:ext uri="{FF2B5EF4-FFF2-40B4-BE49-F238E27FC236}">
                  <a16:creationId xmlns:a16="http://schemas.microsoft.com/office/drawing/2014/main" id="{D6C9183E-199F-7978-836C-711A44198D4F}"/>
                </a:ext>
              </a:extLst>
            </p:cNvPr>
            <p:cNvSpPr>
              <a:spLocks noChangeShapeType="1"/>
            </p:cNvSpPr>
            <p:nvPr/>
          </p:nvSpPr>
          <p:spPr bwMode="auto">
            <a:xfrm>
              <a:off x="2517" y="2795"/>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Line 970">
              <a:extLst>
                <a:ext uri="{FF2B5EF4-FFF2-40B4-BE49-F238E27FC236}">
                  <a16:creationId xmlns:a16="http://schemas.microsoft.com/office/drawing/2014/main" id="{BBA057E4-DD72-CFFF-770C-4C070D85B95C}"/>
                </a:ext>
              </a:extLst>
            </p:cNvPr>
            <p:cNvSpPr>
              <a:spLocks noChangeShapeType="1"/>
            </p:cNvSpPr>
            <p:nvPr/>
          </p:nvSpPr>
          <p:spPr bwMode="auto">
            <a:xfrm>
              <a:off x="2390" y="2604"/>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971">
              <a:extLst>
                <a:ext uri="{FF2B5EF4-FFF2-40B4-BE49-F238E27FC236}">
                  <a16:creationId xmlns:a16="http://schemas.microsoft.com/office/drawing/2014/main" id="{9E6DA31F-A0A8-B57A-70F5-4ED22274D4A4}"/>
                </a:ext>
              </a:extLst>
            </p:cNvPr>
            <p:cNvSpPr>
              <a:spLocks noChangeShapeType="1"/>
            </p:cNvSpPr>
            <p:nvPr/>
          </p:nvSpPr>
          <p:spPr bwMode="auto">
            <a:xfrm>
              <a:off x="2390" y="2628"/>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972">
              <a:extLst>
                <a:ext uri="{FF2B5EF4-FFF2-40B4-BE49-F238E27FC236}">
                  <a16:creationId xmlns:a16="http://schemas.microsoft.com/office/drawing/2014/main" id="{8D7A766B-5A58-0DBF-7370-8C726E030B8F}"/>
                </a:ext>
              </a:extLst>
            </p:cNvPr>
            <p:cNvSpPr>
              <a:spLocks noChangeShapeType="1"/>
            </p:cNvSpPr>
            <p:nvPr/>
          </p:nvSpPr>
          <p:spPr bwMode="auto">
            <a:xfrm>
              <a:off x="2390" y="265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973">
              <a:extLst>
                <a:ext uri="{FF2B5EF4-FFF2-40B4-BE49-F238E27FC236}">
                  <a16:creationId xmlns:a16="http://schemas.microsoft.com/office/drawing/2014/main" id="{5FDC2F62-9EEF-5658-D461-B8E48E337EEA}"/>
                </a:ext>
              </a:extLst>
            </p:cNvPr>
            <p:cNvSpPr>
              <a:spLocks noChangeShapeType="1"/>
            </p:cNvSpPr>
            <p:nvPr/>
          </p:nvSpPr>
          <p:spPr bwMode="auto">
            <a:xfrm>
              <a:off x="2390" y="2675"/>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974">
              <a:extLst>
                <a:ext uri="{FF2B5EF4-FFF2-40B4-BE49-F238E27FC236}">
                  <a16:creationId xmlns:a16="http://schemas.microsoft.com/office/drawing/2014/main" id="{7E351004-E8A3-05E0-0BE7-6E4AC838C36D}"/>
                </a:ext>
              </a:extLst>
            </p:cNvPr>
            <p:cNvSpPr>
              <a:spLocks noChangeShapeType="1"/>
            </p:cNvSpPr>
            <p:nvPr/>
          </p:nvSpPr>
          <p:spPr bwMode="auto">
            <a:xfrm>
              <a:off x="2429" y="2604"/>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975">
              <a:extLst>
                <a:ext uri="{FF2B5EF4-FFF2-40B4-BE49-F238E27FC236}">
                  <a16:creationId xmlns:a16="http://schemas.microsoft.com/office/drawing/2014/main" id="{4EBE1D69-8512-CF77-4880-192AE021CDAD}"/>
                </a:ext>
              </a:extLst>
            </p:cNvPr>
            <p:cNvSpPr>
              <a:spLocks noChangeShapeType="1"/>
            </p:cNvSpPr>
            <p:nvPr/>
          </p:nvSpPr>
          <p:spPr bwMode="auto">
            <a:xfrm>
              <a:off x="2485" y="2675"/>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976">
              <a:extLst>
                <a:ext uri="{FF2B5EF4-FFF2-40B4-BE49-F238E27FC236}">
                  <a16:creationId xmlns:a16="http://schemas.microsoft.com/office/drawing/2014/main" id="{795C0B9F-1821-F259-3C72-D15F94251A24}"/>
                </a:ext>
              </a:extLst>
            </p:cNvPr>
            <p:cNvSpPr>
              <a:spLocks noChangeShapeType="1"/>
            </p:cNvSpPr>
            <p:nvPr/>
          </p:nvSpPr>
          <p:spPr bwMode="auto">
            <a:xfrm>
              <a:off x="2541" y="2628"/>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977">
              <a:extLst>
                <a:ext uri="{FF2B5EF4-FFF2-40B4-BE49-F238E27FC236}">
                  <a16:creationId xmlns:a16="http://schemas.microsoft.com/office/drawing/2014/main" id="{5EEDC5AA-822A-F8B2-D2D8-36A672B855C0}"/>
                </a:ext>
              </a:extLst>
            </p:cNvPr>
            <p:cNvSpPr>
              <a:spLocks noChangeShapeType="1"/>
            </p:cNvSpPr>
            <p:nvPr/>
          </p:nvSpPr>
          <p:spPr bwMode="auto">
            <a:xfrm>
              <a:off x="2390" y="2699"/>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Line 978">
              <a:extLst>
                <a:ext uri="{FF2B5EF4-FFF2-40B4-BE49-F238E27FC236}">
                  <a16:creationId xmlns:a16="http://schemas.microsoft.com/office/drawing/2014/main" id="{610F5BAD-BC97-D4FB-DD96-39E8C14FDEA4}"/>
                </a:ext>
              </a:extLst>
            </p:cNvPr>
            <p:cNvSpPr>
              <a:spLocks noChangeShapeType="1"/>
            </p:cNvSpPr>
            <p:nvPr/>
          </p:nvSpPr>
          <p:spPr bwMode="auto">
            <a:xfrm>
              <a:off x="2390" y="2723"/>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8" name="Line 979">
              <a:extLst>
                <a:ext uri="{FF2B5EF4-FFF2-40B4-BE49-F238E27FC236}">
                  <a16:creationId xmlns:a16="http://schemas.microsoft.com/office/drawing/2014/main" id="{C2AD5279-B1D8-1FB6-40F3-322AB77C63AC}"/>
                </a:ext>
              </a:extLst>
            </p:cNvPr>
            <p:cNvSpPr>
              <a:spLocks noChangeShapeType="1"/>
            </p:cNvSpPr>
            <p:nvPr/>
          </p:nvSpPr>
          <p:spPr bwMode="auto">
            <a:xfrm>
              <a:off x="2390" y="274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Line 980">
              <a:extLst>
                <a:ext uri="{FF2B5EF4-FFF2-40B4-BE49-F238E27FC236}">
                  <a16:creationId xmlns:a16="http://schemas.microsoft.com/office/drawing/2014/main" id="{0E110E11-4715-9BBB-3E7A-50DBF5E9BF46}"/>
                </a:ext>
              </a:extLst>
            </p:cNvPr>
            <p:cNvSpPr>
              <a:spLocks noChangeShapeType="1"/>
            </p:cNvSpPr>
            <p:nvPr/>
          </p:nvSpPr>
          <p:spPr bwMode="auto">
            <a:xfrm>
              <a:off x="2485" y="273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Line 981">
              <a:extLst>
                <a:ext uri="{FF2B5EF4-FFF2-40B4-BE49-F238E27FC236}">
                  <a16:creationId xmlns:a16="http://schemas.microsoft.com/office/drawing/2014/main" id="{008AA0C3-AAD6-1F58-319C-FD996192E4E1}"/>
                </a:ext>
              </a:extLst>
            </p:cNvPr>
            <p:cNvSpPr>
              <a:spLocks noChangeShapeType="1"/>
            </p:cNvSpPr>
            <p:nvPr/>
          </p:nvSpPr>
          <p:spPr bwMode="auto">
            <a:xfrm>
              <a:off x="2541" y="2699"/>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 name="Rectangle 982">
              <a:extLst>
                <a:ext uri="{FF2B5EF4-FFF2-40B4-BE49-F238E27FC236}">
                  <a16:creationId xmlns:a16="http://schemas.microsoft.com/office/drawing/2014/main" id="{C30DAC22-E8AB-B965-79CC-C48F1F8CC352}"/>
                </a:ext>
              </a:extLst>
            </p:cNvPr>
            <p:cNvSpPr>
              <a:spLocks noChangeArrowheads="1"/>
            </p:cNvSpPr>
            <p:nvPr/>
          </p:nvSpPr>
          <p:spPr bwMode="auto">
            <a:xfrm>
              <a:off x="2521" y="2536"/>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2" name="Rectangle 983">
              <a:extLst>
                <a:ext uri="{FF2B5EF4-FFF2-40B4-BE49-F238E27FC236}">
                  <a16:creationId xmlns:a16="http://schemas.microsoft.com/office/drawing/2014/main" id="{7EC76131-FB88-5555-EE23-66DCC1DA1D02}"/>
                </a:ext>
              </a:extLst>
            </p:cNvPr>
            <p:cNvSpPr>
              <a:spLocks noChangeArrowheads="1"/>
            </p:cNvSpPr>
            <p:nvPr/>
          </p:nvSpPr>
          <p:spPr bwMode="auto">
            <a:xfrm>
              <a:off x="2521" y="248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3" name="Oval 984">
              <a:extLst>
                <a:ext uri="{FF2B5EF4-FFF2-40B4-BE49-F238E27FC236}">
                  <a16:creationId xmlns:a16="http://schemas.microsoft.com/office/drawing/2014/main" id="{9F6E5AC5-55AD-8F2D-0E38-59547CEF210C}"/>
                </a:ext>
              </a:extLst>
            </p:cNvPr>
            <p:cNvSpPr>
              <a:spLocks noChangeArrowheads="1"/>
            </p:cNvSpPr>
            <p:nvPr/>
          </p:nvSpPr>
          <p:spPr bwMode="auto">
            <a:xfrm>
              <a:off x="2386" y="2448"/>
              <a:ext cx="87"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 name="Group 1004">
            <a:extLst>
              <a:ext uri="{FF2B5EF4-FFF2-40B4-BE49-F238E27FC236}">
                <a16:creationId xmlns:a16="http://schemas.microsoft.com/office/drawing/2014/main" id="{647139A0-8EC2-BF1C-5A6B-43B8D51915C7}"/>
              </a:ext>
            </a:extLst>
          </p:cNvPr>
          <p:cNvGrpSpPr>
            <a:grpSpLocks/>
          </p:cNvGrpSpPr>
          <p:nvPr/>
        </p:nvGrpSpPr>
        <p:grpSpPr bwMode="auto">
          <a:xfrm>
            <a:off x="5147143" y="3861860"/>
            <a:ext cx="442913" cy="671513"/>
            <a:chOff x="2306" y="2488"/>
            <a:chExt cx="279" cy="423"/>
          </a:xfrm>
          <a:solidFill>
            <a:srgbClr val="FFC000"/>
          </a:solidFill>
        </p:grpSpPr>
        <p:sp>
          <p:nvSpPr>
            <p:cNvPr id="44" name="Rectangle 1005">
              <a:extLst>
                <a:ext uri="{FF2B5EF4-FFF2-40B4-BE49-F238E27FC236}">
                  <a16:creationId xmlns:a16="http://schemas.microsoft.com/office/drawing/2014/main" id="{82B5759B-7054-03A5-BA39-A663121DD8AE}"/>
                </a:ext>
              </a:extLst>
            </p:cNvPr>
            <p:cNvSpPr>
              <a:spLocks noChangeArrowheads="1"/>
            </p:cNvSpPr>
            <p:nvPr/>
          </p:nvSpPr>
          <p:spPr bwMode="auto">
            <a:xfrm>
              <a:off x="2306" y="2488"/>
              <a:ext cx="279" cy="423"/>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5" name="Line 1006">
              <a:extLst>
                <a:ext uri="{FF2B5EF4-FFF2-40B4-BE49-F238E27FC236}">
                  <a16:creationId xmlns:a16="http://schemas.microsoft.com/office/drawing/2014/main" id="{5028FFB5-7561-D03A-3F6A-7A19417BFF69}"/>
                </a:ext>
              </a:extLst>
            </p:cNvPr>
            <p:cNvSpPr>
              <a:spLocks noChangeShapeType="1"/>
            </p:cNvSpPr>
            <p:nvPr/>
          </p:nvSpPr>
          <p:spPr bwMode="auto">
            <a:xfrm>
              <a:off x="2326" y="2859"/>
              <a:ext cx="119"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007">
              <a:extLst>
                <a:ext uri="{FF2B5EF4-FFF2-40B4-BE49-F238E27FC236}">
                  <a16:creationId xmlns:a16="http://schemas.microsoft.com/office/drawing/2014/main" id="{4FADBE3E-4A20-EBA0-488F-0178142481AA}"/>
                </a:ext>
              </a:extLst>
            </p:cNvPr>
            <p:cNvSpPr>
              <a:spLocks noChangeShapeType="1"/>
            </p:cNvSpPr>
            <p:nvPr/>
          </p:nvSpPr>
          <p:spPr bwMode="auto">
            <a:xfrm>
              <a:off x="2453" y="2859"/>
              <a:ext cx="112" cy="0"/>
            </a:xfrm>
            <a:prstGeom prst="line">
              <a:avLst/>
            </a:prstGeom>
            <a:grp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008">
              <a:extLst>
                <a:ext uri="{FF2B5EF4-FFF2-40B4-BE49-F238E27FC236}">
                  <a16:creationId xmlns:a16="http://schemas.microsoft.com/office/drawing/2014/main" id="{700214C1-6CFF-160A-009B-8CEE2F8AB52D}"/>
                </a:ext>
              </a:extLst>
            </p:cNvPr>
            <p:cNvSpPr>
              <a:spLocks noChangeShapeType="1"/>
            </p:cNvSpPr>
            <p:nvPr/>
          </p:nvSpPr>
          <p:spPr bwMode="auto">
            <a:xfrm>
              <a:off x="2326" y="266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009">
              <a:extLst>
                <a:ext uri="{FF2B5EF4-FFF2-40B4-BE49-F238E27FC236}">
                  <a16:creationId xmlns:a16="http://schemas.microsoft.com/office/drawing/2014/main" id="{90FC4997-ADE3-E741-46B4-BD395C741366}"/>
                </a:ext>
              </a:extLst>
            </p:cNvPr>
            <p:cNvSpPr>
              <a:spLocks noChangeShapeType="1"/>
            </p:cNvSpPr>
            <p:nvPr/>
          </p:nvSpPr>
          <p:spPr bwMode="auto">
            <a:xfrm>
              <a:off x="2326" y="269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010">
              <a:extLst>
                <a:ext uri="{FF2B5EF4-FFF2-40B4-BE49-F238E27FC236}">
                  <a16:creationId xmlns:a16="http://schemas.microsoft.com/office/drawing/2014/main" id="{65CD3DBD-A114-33E3-B544-DFC6DBCEB6A1}"/>
                </a:ext>
              </a:extLst>
            </p:cNvPr>
            <p:cNvSpPr>
              <a:spLocks noChangeShapeType="1"/>
            </p:cNvSpPr>
            <p:nvPr/>
          </p:nvSpPr>
          <p:spPr bwMode="auto">
            <a:xfrm>
              <a:off x="2326" y="2715"/>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011">
              <a:extLst>
                <a:ext uri="{FF2B5EF4-FFF2-40B4-BE49-F238E27FC236}">
                  <a16:creationId xmlns:a16="http://schemas.microsoft.com/office/drawing/2014/main" id="{CF4621A6-6132-66C0-8339-21C0A4191340}"/>
                </a:ext>
              </a:extLst>
            </p:cNvPr>
            <p:cNvSpPr>
              <a:spLocks noChangeShapeType="1"/>
            </p:cNvSpPr>
            <p:nvPr/>
          </p:nvSpPr>
          <p:spPr bwMode="auto">
            <a:xfrm>
              <a:off x="2326" y="2739"/>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012">
              <a:extLst>
                <a:ext uri="{FF2B5EF4-FFF2-40B4-BE49-F238E27FC236}">
                  <a16:creationId xmlns:a16="http://schemas.microsoft.com/office/drawing/2014/main" id="{A5BA1173-A11A-9ECD-6FD3-C9D51C362536}"/>
                </a:ext>
              </a:extLst>
            </p:cNvPr>
            <p:cNvSpPr>
              <a:spLocks noChangeShapeType="1"/>
            </p:cNvSpPr>
            <p:nvPr/>
          </p:nvSpPr>
          <p:spPr bwMode="auto">
            <a:xfrm>
              <a:off x="2366" y="2667"/>
              <a:ext cx="71"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013">
              <a:extLst>
                <a:ext uri="{FF2B5EF4-FFF2-40B4-BE49-F238E27FC236}">
                  <a16:creationId xmlns:a16="http://schemas.microsoft.com/office/drawing/2014/main" id="{B89A06E4-6C7E-7EA0-5062-4DC73AF78C27}"/>
                </a:ext>
              </a:extLst>
            </p:cNvPr>
            <p:cNvSpPr>
              <a:spLocks noChangeShapeType="1"/>
            </p:cNvSpPr>
            <p:nvPr/>
          </p:nvSpPr>
          <p:spPr bwMode="auto">
            <a:xfrm>
              <a:off x="2421" y="2739"/>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014">
              <a:extLst>
                <a:ext uri="{FF2B5EF4-FFF2-40B4-BE49-F238E27FC236}">
                  <a16:creationId xmlns:a16="http://schemas.microsoft.com/office/drawing/2014/main" id="{4BF678B3-2D8D-6E35-9276-7F5D378EF5B0}"/>
                </a:ext>
              </a:extLst>
            </p:cNvPr>
            <p:cNvSpPr>
              <a:spLocks noChangeShapeType="1"/>
            </p:cNvSpPr>
            <p:nvPr/>
          </p:nvSpPr>
          <p:spPr bwMode="auto">
            <a:xfrm>
              <a:off x="2477" y="2691"/>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015">
              <a:extLst>
                <a:ext uri="{FF2B5EF4-FFF2-40B4-BE49-F238E27FC236}">
                  <a16:creationId xmlns:a16="http://schemas.microsoft.com/office/drawing/2014/main" id="{2A79B3F8-66AE-E737-2FED-F5B58F7262AF}"/>
                </a:ext>
              </a:extLst>
            </p:cNvPr>
            <p:cNvSpPr>
              <a:spLocks noChangeShapeType="1"/>
            </p:cNvSpPr>
            <p:nvPr/>
          </p:nvSpPr>
          <p:spPr bwMode="auto">
            <a:xfrm>
              <a:off x="2326" y="2763"/>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016">
              <a:extLst>
                <a:ext uri="{FF2B5EF4-FFF2-40B4-BE49-F238E27FC236}">
                  <a16:creationId xmlns:a16="http://schemas.microsoft.com/office/drawing/2014/main" id="{1431B50C-8D7D-C95A-D798-D75D772192C7}"/>
                </a:ext>
              </a:extLst>
            </p:cNvPr>
            <p:cNvSpPr>
              <a:spLocks noChangeShapeType="1"/>
            </p:cNvSpPr>
            <p:nvPr/>
          </p:nvSpPr>
          <p:spPr bwMode="auto">
            <a:xfrm>
              <a:off x="2326" y="2787"/>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017">
              <a:extLst>
                <a:ext uri="{FF2B5EF4-FFF2-40B4-BE49-F238E27FC236}">
                  <a16:creationId xmlns:a16="http://schemas.microsoft.com/office/drawing/2014/main" id="{0E2758E1-2771-890F-7983-BB711944FB78}"/>
                </a:ext>
              </a:extLst>
            </p:cNvPr>
            <p:cNvSpPr>
              <a:spLocks noChangeShapeType="1"/>
            </p:cNvSpPr>
            <p:nvPr/>
          </p:nvSpPr>
          <p:spPr bwMode="auto">
            <a:xfrm>
              <a:off x="2326" y="2811"/>
              <a:ext cx="223" cy="0"/>
            </a:xfrm>
            <a:prstGeom prst="line">
              <a:avLst/>
            </a:prstGeom>
            <a:grpFill/>
            <a:ln w="254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018">
              <a:extLst>
                <a:ext uri="{FF2B5EF4-FFF2-40B4-BE49-F238E27FC236}">
                  <a16:creationId xmlns:a16="http://schemas.microsoft.com/office/drawing/2014/main" id="{2D2045D7-13C4-8AF1-C33C-B0C2BC911EC4}"/>
                </a:ext>
              </a:extLst>
            </p:cNvPr>
            <p:cNvSpPr>
              <a:spLocks noChangeShapeType="1"/>
            </p:cNvSpPr>
            <p:nvPr/>
          </p:nvSpPr>
          <p:spPr bwMode="auto">
            <a:xfrm>
              <a:off x="2421" y="2803"/>
              <a:ext cx="80"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019">
              <a:extLst>
                <a:ext uri="{FF2B5EF4-FFF2-40B4-BE49-F238E27FC236}">
                  <a16:creationId xmlns:a16="http://schemas.microsoft.com/office/drawing/2014/main" id="{AB520AC3-222D-E006-05F6-8FFF8BD9FD64}"/>
                </a:ext>
              </a:extLst>
            </p:cNvPr>
            <p:cNvSpPr>
              <a:spLocks noChangeShapeType="1"/>
            </p:cNvSpPr>
            <p:nvPr/>
          </p:nvSpPr>
          <p:spPr bwMode="auto">
            <a:xfrm>
              <a:off x="2477" y="2763"/>
              <a:ext cx="72" cy="0"/>
            </a:xfrm>
            <a:prstGeom prst="line">
              <a:avLst/>
            </a:prstGeom>
            <a:grpFill/>
            <a:ln w="25400">
              <a:solidFill>
                <a:srgbClr val="063DE8"/>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1020">
              <a:extLst>
                <a:ext uri="{FF2B5EF4-FFF2-40B4-BE49-F238E27FC236}">
                  <a16:creationId xmlns:a16="http://schemas.microsoft.com/office/drawing/2014/main" id="{C8E6FA50-F55E-28C8-72FF-D992F1BA0CB3}"/>
                </a:ext>
              </a:extLst>
            </p:cNvPr>
            <p:cNvSpPr>
              <a:spLocks noChangeArrowheads="1"/>
            </p:cNvSpPr>
            <p:nvPr/>
          </p:nvSpPr>
          <p:spPr bwMode="auto">
            <a:xfrm>
              <a:off x="2457" y="2600"/>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0" name="Rectangle 1021">
              <a:extLst>
                <a:ext uri="{FF2B5EF4-FFF2-40B4-BE49-F238E27FC236}">
                  <a16:creationId xmlns:a16="http://schemas.microsoft.com/office/drawing/2014/main" id="{34E105C5-ECB7-DB3A-6EE5-27F5DF84CD88}"/>
                </a:ext>
              </a:extLst>
            </p:cNvPr>
            <p:cNvSpPr>
              <a:spLocks noChangeArrowheads="1"/>
            </p:cNvSpPr>
            <p:nvPr/>
          </p:nvSpPr>
          <p:spPr bwMode="auto">
            <a:xfrm>
              <a:off x="2457" y="2544"/>
              <a:ext cx="112" cy="16"/>
            </a:xfrm>
            <a:prstGeom prst="rect">
              <a:avLst/>
            </a:prstGeom>
            <a:gr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1" name="Oval 1022">
              <a:extLst>
                <a:ext uri="{FF2B5EF4-FFF2-40B4-BE49-F238E27FC236}">
                  <a16:creationId xmlns:a16="http://schemas.microsoft.com/office/drawing/2014/main" id="{F1AA90CD-40AD-BFCF-ED79-3AABE183600B}"/>
                </a:ext>
              </a:extLst>
            </p:cNvPr>
            <p:cNvSpPr>
              <a:spLocks noChangeArrowheads="1"/>
            </p:cNvSpPr>
            <p:nvPr/>
          </p:nvSpPr>
          <p:spPr bwMode="auto">
            <a:xfrm>
              <a:off x="2322" y="2512"/>
              <a:ext cx="88" cy="112"/>
            </a:xfrm>
            <a:prstGeom prst="ellipse">
              <a:avLst/>
            </a:prstGeom>
            <a:grp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pic>
        <p:nvPicPr>
          <p:cNvPr id="29704" name="Picture 43">
            <a:extLst>
              <a:ext uri="{FF2B5EF4-FFF2-40B4-BE49-F238E27FC236}">
                <a16:creationId xmlns:a16="http://schemas.microsoft.com/office/drawing/2014/main" id="{CB034C16-1518-D121-C3D2-DDF7B4315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671" y="3570026"/>
            <a:ext cx="960438" cy="9763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cxnSp>
        <p:nvCxnSpPr>
          <p:cNvPr id="29706" name="Straight Connector 29705">
            <a:extLst>
              <a:ext uri="{FF2B5EF4-FFF2-40B4-BE49-F238E27FC236}">
                <a16:creationId xmlns:a16="http://schemas.microsoft.com/office/drawing/2014/main" id="{9B042344-6EB7-693F-2758-221A97DAB39E}"/>
              </a:ext>
            </a:extLst>
          </p:cNvPr>
          <p:cNvCxnSpPr/>
          <p:nvPr/>
        </p:nvCxnSpPr>
        <p:spPr bwMode="auto">
          <a:xfrm>
            <a:off x="3740376" y="4320279"/>
            <a:ext cx="164588" cy="0"/>
          </a:xfrm>
          <a:prstGeom prst="line">
            <a:avLst/>
          </a:prstGeom>
          <a:solidFill>
            <a:schemeClr val="bg1"/>
          </a:solidFill>
          <a:ln w="47625" cap="flat" cmpd="sng" algn="ctr">
            <a:solidFill>
              <a:srgbClr val="FF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8" name="Straight Connector 29707">
            <a:extLst>
              <a:ext uri="{FF2B5EF4-FFF2-40B4-BE49-F238E27FC236}">
                <a16:creationId xmlns:a16="http://schemas.microsoft.com/office/drawing/2014/main" id="{C4AB8709-9B0C-159D-BB66-08D9010883C3}"/>
              </a:ext>
            </a:extLst>
          </p:cNvPr>
          <p:cNvCxnSpPr/>
          <p:nvPr/>
        </p:nvCxnSpPr>
        <p:spPr bwMode="auto">
          <a:xfrm>
            <a:off x="3740890" y="4261658"/>
            <a:ext cx="216824" cy="0"/>
          </a:xfrm>
          <a:prstGeom prst="line">
            <a:avLst/>
          </a:prstGeom>
          <a:solidFill>
            <a:schemeClr val="bg1"/>
          </a:solidFill>
          <a:ln w="47625" cap="flat" cmpd="sng" algn="ctr">
            <a:solidFill>
              <a:srgbClr val="CC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9" name="Straight Connector 29708">
            <a:extLst>
              <a:ext uri="{FF2B5EF4-FFF2-40B4-BE49-F238E27FC236}">
                <a16:creationId xmlns:a16="http://schemas.microsoft.com/office/drawing/2014/main" id="{30DFB053-5669-040A-0D43-FE209441C3E3}"/>
              </a:ext>
            </a:extLst>
          </p:cNvPr>
          <p:cNvCxnSpPr/>
          <p:nvPr/>
        </p:nvCxnSpPr>
        <p:spPr bwMode="auto">
          <a:xfrm>
            <a:off x="3793009" y="4197177"/>
            <a:ext cx="229183" cy="0"/>
          </a:xfrm>
          <a:prstGeom prst="line">
            <a:avLst/>
          </a:prstGeom>
          <a:solidFill>
            <a:schemeClr val="bg1"/>
          </a:solidFill>
          <a:ln w="47625" cap="flat" cmpd="sng" algn="ctr">
            <a:solidFill>
              <a:srgbClr val="92D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0" name="Straight Connector 29709">
            <a:extLst>
              <a:ext uri="{FF2B5EF4-FFF2-40B4-BE49-F238E27FC236}">
                <a16:creationId xmlns:a16="http://schemas.microsoft.com/office/drawing/2014/main" id="{CA8025F9-1D1B-ADC5-9E66-DC25C8FBC621}"/>
              </a:ext>
            </a:extLst>
          </p:cNvPr>
          <p:cNvCxnSpPr/>
          <p:nvPr/>
        </p:nvCxnSpPr>
        <p:spPr bwMode="auto">
          <a:xfrm>
            <a:off x="3910354" y="4126834"/>
            <a:ext cx="164588" cy="0"/>
          </a:xfrm>
          <a:prstGeom prst="line">
            <a:avLst/>
          </a:prstGeom>
          <a:solidFill>
            <a:schemeClr val="bg1"/>
          </a:solidFill>
          <a:ln w="47625" cap="flat" cmpd="sng" algn="ctr">
            <a:solidFill>
              <a:srgbClr val="FF5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1" name="Straight Connector 29710">
            <a:extLst>
              <a:ext uri="{FF2B5EF4-FFF2-40B4-BE49-F238E27FC236}">
                <a16:creationId xmlns:a16="http://schemas.microsoft.com/office/drawing/2014/main" id="{878D1DFD-F2E1-5265-452F-CC6782419F9A}"/>
              </a:ext>
            </a:extLst>
          </p:cNvPr>
          <p:cNvCxnSpPr/>
          <p:nvPr/>
        </p:nvCxnSpPr>
        <p:spPr bwMode="auto">
          <a:xfrm>
            <a:off x="3628421" y="4055841"/>
            <a:ext cx="164588" cy="0"/>
          </a:xfrm>
          <a:prstGeom prst="line">
            <a:avLst/>
          </a:prstGeom>
          <a:solidFill>
            <a:schemeClr val="bg1"/>
          </a:solidFill>
          <a:ln w="47625" cap="flat" cmpd="sng" algn="ctr">
            <a:solidFill>
              <a:schemeClr val="accent2">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2" name="Rectangle 29711">
            <a:extLst>
              <a:ext uri="{FF2B5EF4-FFF2-40B4-BE49-F238E27FC236}">
                <a16:creationId xmlns:a16="http://schemas.microsoft.com/office/drawing/2014/main" id="{0628267B-B659-8D23-8D82-DC048A0E6E63}"/>
              </a:ext>
            </a:extLst>
          </p:cNvPr>
          <p:cNvSpPr/>
          <p:nvPr/>
        </p:nvSpPr>
        <p:spPr bwMode="auto">
          <a:xfrm>
            <a:off x="817591" y="1297273"/>
            <a:ext cx="1502593" cy="1697055"/>
          </a:xfrm>
          <a:prstGeom prst="rect">
            <a:avLst/>
          </a:prstGeom>
          <a:solidFill>
            <a:schemeClr val="bg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Search Hits</a:t>
            </a:r>
          </a:p>
        </p:txBody>
      </p:sp>
      <p:sp>
        <p:nvSpPr>
          <p:cNvPr id="29723" name="Rectangle 29722">
            <a:extLst>
              <a:ext uri="{FF2B5EF4-FFF2-40B4-BE49-F238E27FC236}">
                <a16:creationId xmlns:a16="http://schemas.microsoft.com/office/drawing/2014/main" id="{F2B15E50-700C-66EC-428F-A354F9A66976}"/>
              </a:ext>
            </a:extLst>
          </p:cNvPr>
          <p:cNvSpPr/>
          <p:nvPr/>
        </p:nvSpPr>
        <p:spPr bwMode="auto">
          <a:xfrm>
            <a:off x="1137349" y="2097680"/>
            <a:ext cx="999432" cy="98934"/>
          </a:xfrm>
          <a:prstGeom prst="rect">
            <a:avLst/>
          </a:prstGeom>
          <a:pattFill prst="dkHorz">
            <a:fgClr>
              <a:srgbClr val="92D050"/>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724" name="Rectangle 29723">
            <a:extLst>
              <a:ext uri="{FF2B5EF4-FFF2-40B4-BE49-F238E27FC236}">
                <a16:creationId xmlns:a16="http://schemas.microsoft.com/office/drawing/2014/main" id="{4582948E-1D27-1C32-4D9B-89B5E608F765}"/>
              </a:ext>
            </a:extLst>
          </p:cNvPr>
          <p:cNvSpPr/>
          <p:nvPr/>
        </p:nvSpPr>
        <p:spPr bwMode="auto">
          <a:xfrm>
            <a:off x="1137349" y="1721078"/>
            <a:ext cx="999432" cy="98934"/>
          </a:xfrm>
          <a:prstGeom prst="rect">
            <a:avLst/>
          </a:prstGeom>
          <a:pattFill prst="dkHorz">
            <a:fgClr>
              <a:srgbClr val="00B0F0"/>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725" name="Rectangle 29724">
            <a:extLst>
              <a:ext uri="{FF2B5EF4-FFF2-40B4-BE49-F238E27FC236}">
                <a16:creationId xmlns:a16="http://schemas.microsoft.com/office/drawing/2014/main" id="{E9312AB5-36AC-71ED-F38F-7124A11BA4A7}"/>
              </a:ext>
            </a:extLst>
          </p:cNvPr>
          <p:cNvSpPr/>
          <p:nvPr/>
        </p:nvSpPr>
        <p:spPr bwMode="auto">
          <a:xfrm>
            <a:off x="1137349" y="1911816"/>
            <a:ext cx="999432" cy="98934"/>
          </a:xfrm>
          <a:prstGeom prst="rect">
            <a:avLst/>
          </a:prstGeom>
          <a:pattFill prst="dkHorz">
            <a:fgClr>
              <a:srgbClr val="FF0000"/>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727" name="Rectangle 29726">
            <a:extLst>
              <a:ext uri="{FF2B5EF4-FFF2-40B4-BE49-F238E27FC236}">
                <a16:creationId xmlns:a16="http://schemas.microsoft.com/office/drawing/2014/main" id="{C2E4F340-155D-5A91-7583-45B61BEDD53B}"/>
              </a:ext>
            </a:extLst>
          </p:cNvPr>
          <p:cNvSpPr/>
          <p:nvPr/>
        </p:nvSpPr>
        <p:spPr bwMode="auto">
          <a:xfrm>
            <a:off x="1137349" y="2430056"/>
            <a:ext cx="999432" cy="98934"/>
          </a:xfrm>
          <a:prstGeom prst="rect">
            <a:avLst/>
          </a:prstGeom>
          <a:pattFill prst="dkHorz">
            <a:fgClr>
              <a:srgbClr val="FFC000"/>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728" name="Rectangle 29727">
            <a:extLst>
              <a:ext uri="{FF2B5EF4-FFF2-40B4-BE49-F238E27FC236}">
                <a16:creationId xmlns:a16="http://schemas.microsoft.com/office/drawing/2014/main" id="{E8D603E2-76E2-36B5-9A92-ED5765768A61}"/>
              </a:ext>
            </a:extLst>
          </p:cNvPr>
          <p:cNvSpPr/>
          <p:nvPr/>
        </p:nvSpPr>
        <p:spPr bwMode="auto">
          <a:xfrm>
            <a:off x="1137349" y="2257881"/>
            <a:ext cx="999432" cy="98934"/>
          </a:xfrm>
          <a:prstGeom prst="rect">
            <a:avLst/>
          </a:prstGeom>
          <a:pattFill prst="dkHorz">
            <a:fgClr>
              <a:srgbClr val="CCFFFF"/>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825" name="Rectangle 29824">
            <a:extLst>
              <a:ext uri="{FF2B5EF4-FFF2-40B4-BE49-F238E27FC236}">
                <a16:creationId xmlns:a16="http://schemas.microsoft.com/office/drawing/2014/main" id="{C5A8A345-92D0-C07D-DD1D-5219AFDB6BE2}"/>
              </a:ext>
            </a:extLst>
          </p:cNvPr>
          <p:cNvSpPr/>
          <p:nvPr/>
        </p:nvSpPr>
        <p:spPr bwMode="auto">
          <a:xfrm>
            <a:off x="1137349" y="2620556"/>
            <a:ext cx="999432" cy="98934"/>
          </a:xfrm>
          <a:prstGeom prst="rect">
            <a:avLst/>
          </a:prstGeom>
          <a:pattFill prst="dkHorz">
            <a:fgClr>
              <a:schemeClr val="bg1">
                <a:lumMod val="75000"/>
              </a:schemeClr>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9826" name="Rectangle 29825">
            <a:extLst>
              <a:ext uri="{FF2B5EF4-FFF2-40B4-BE49-F238E27FC236}">
                <a16:creationId xmlns:a16="http://schemas.microsoft.com/office/drawing/2014/main" id="{64801DEF-164F-4F6D-D97F-0940A3F37FF5}"/>
              </a:ext>
            </a:extLst>
          </p:cNvPr>
          <p:cNvSpPr/>
          <p:nvPr/>
        </p:nvSpPr>
        <p:spPr bwMode="auto">
          <a:xfrm>
            <a:off x="1137349" y="2782481"/>
            <a:ext cx="999432" cy="98934"/>
          </a:xfrm>
          <a:prstGeom prst="rect">
            <a:avLst/>
          </a:prstGeom>
          <a:pattFill prst="dkHorz">
            <a:fgClr>
              <a:srgbClr val="D62ABD"/>
            </a:fgClr>
            <a:bgClr>
              <a:schemeClr val="bg1"/>
            </a:bgClr>
          </a:pattFill>
          <a:ln w="190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cxnSp>
        <p:nvCxnSpPr>
          <p:cNvPr id="29828" name="Straight Arrow Connector 29827">
            <a:extLst>
              <a:ext uri="{FF2B5EF4-FFF2-40B4-BE49-F238E27FC236}">
                <a16:creationId xmlns:a16="http://schemas.microsoft.com/office/drawing/2014/main" id="{11F1A961-8433-B143-FC5C-26119B98D5AD}"/>
              </a:ext>
            </a:extLst>
          </p:cNvPr>
          <p:cNvCxnSpPr/>
          <p:nvPr/>
        </p:nvCxnSpPr>
        <p:spPr bwMode="auto">
          <a:xfrm flipV="1">
            <a:off x="2219891" y="1367496"/>
            <a:ext cx="6175964" cy="361271"/>
          </a:xfrm>
          <a:prstGeom prst="straightConnector1">
            <a:avLst/>
          </a:prstGeom>
          <a:solidFill>
            <a:schemeClr val="bg1"/>
          </a:solidFill>
          <a:ln w="38100" cap="flat" cmpd="sng" algn="ctr">
            <a:solidFill>
              <a:srgbClr val="00B0F0"/>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32" name="Straight Arrow Connector 29831">
            <a:extLst>
              <a:ext uri="{FF2B5EF4-FFF2-40B4-BE49-F238E27FC236}">
                <a16:creationId xmlns:a16="http://schemas.microsoft.com/office/drawing/2014/main" id="{A9B1BBA5-A430-99DD-908D-208F527F97C0}"/>
              </a:ext>
            </a:extLst>
          </p:cNvPr>
          <p:cNvCxnSpPr/>
          <p:nvPr/>
        </p:nvCxnSpPr>
        <p:spPr bwMode="auto">
          <a:xfrm flipV="1">
            <a:off x="2172981" y="1577117"/>
            <a:ext cx="6052407" cy="393089"/>
          </a:xfrm>
          <a:prstGeom prst="straightConnector1">
            <a:avLst/>
          </a:prstGeom>
          <a:solidFill>
            <a:schemeClr val="bg1"/>
          </a:solidFill>
          <a:ln w="38100" cap="flat" cmpd="sng" algn="ctr">
            <a:solidFill>
              <a:srgbClr val="FF0000"/>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34" name="Straight Arrow Connector 29833">
            <a:extLst>
              <a:ext uri="{FF2B5EF4-FFF2-40B4-BE49-F238E27FC236}">
                <a16:creationId xmlns:a16="http://schemas.microsoft.com/office/drawing/2014/main" id="{E45DDEED-07B3-225F-39CF-3ADEED486CBC}"/>
              </a:ext>
            </a:extLst>
          </p:cNvPr>
          <p:cNvCxnSpPr/>
          <p:nvPr/>
        </p:nvCxnSpPr>
        <p:spPr bwMode="auto">
          <a:xfrm flipV="1">
            <a:off x="2206037" y="2235717"/>
            <a:ext cx="5601000" cy="220019"/>
          </a:xfrm>
          <a:prstGeom prst="straightConnector1">
            <a:avLst/>
          </a:prstGeom>
          <a:solidFill>
            <a:schemeClr val="bg1"/>
          </a:solidFill>
          <a:ln w="38100" cap="flat" cmpd="sng" algn="ctr">
            <a:solidFill>
              <a:srgbClr val="FFC000"/>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36" name="Straight Arrow Connector 29835">
            <a:extLst>
              <a:ext uri="{FF2B5EF4-FFF2-40B4-BE49-F238E27FC236}">
                <a16:creationId xmlns:a16="http://schemas.microsoft.com/office/drawing/2014/main" id="{D8B8151E-D0B3-8D6F-E2D1-2CB2376DA6EC}"/>
              </a:ext>
            </a:extLst>
          </p:cNvPr>
          <p:cNvCxnSpPr/>
          <p:nvPr/>
        </p:nvCxnSpPr>
        <p:spPr bwMode="auto">
          <a:xfrm flipV="1">
            <a:off x="2172980" y="1729368"/>
            <a:ext cx="5999871" cy="421416"/>
          </a:xfrm>
          <a:prstGeom prst="straightConnector1">
            <a:avLst/>
          </a:prstGeom>
          <a:solidFill>
            <a:schemeClr val="bg1"/>
          </a:solidFill>
          <a:ln w="38100" cap="flat" cmpd="sng" algn="ctr">
            <a:solidFill>
              <a:srgbClr val="92D050"/>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841" name="Rectangle 29840">
            <a:extLst>
              <a:ext uri="{FF2B5EF4-FFF2-40B4-BE49-F238E27FC236}">
                <a16:creationId xmlns:a16="http://schemas.microsoft.com/office/drawing/2014/main" id="{7805AA96-A523-0F9D-82D0-04701F4C35CF}"/>
              </a:ext>
            </a:extLst>
          </p:cNvPr>
          <p:cNvSpPr/>
          <p:nvPr/>
        </p:nvSpPr>
        <p:spPr bwMode="auto">
          <a:xfrm>
            <a:off x="916646" y="3957811"/>
            <a:ext cx="1405464" cy="1697055"/>
          </a:xfrm>
          <a:prstGeom prst="rect">
            <a:avLst/>
          </a:prstGeom>
          <a:solidFill>
            <a:schemeClr val="bg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a:t>
            </a:r>
            <a:r>
              <a:rPr kumimoji="0" lang="en-US" sz="1800" b="1" i="0" u="none" strike="noStrike" cap="none" normalizeH="0" baseline="0" dirty="0">
                <a:ln>
                  <a:noFill/>
                </a:ln>
                <a:solidFill>
                  <a:schemeClr val="tx1"/>
                </a:solidFill>
                <a:effectLst/>
                <a:latin typeface="Arial" charset="0"/>
              </a:rPr>
              <a:t> Answer</a:t>
            </a:r>
          </a:p>
        </p:txBody>
      </p:sp>
      <p:cxnSp>
        <p:nvCxnSpPr>
          <p:cNvPr id="29842" name="Straight Arrow Connector 29841">
            <a:extLst>
              <a:ext uri="{FF2B5EF4-FFF2-40B4-BE49-F238E27FC236}">
                <a16:creationId xmlns:a16="http://schemas.microsoft.com/office/drawing/2014/main" id="{09ED6CBB-3976-2416-B0EB-C904E18EEE42}"/>
              </a:ext>
            </a:extLst>
          </p:cNvPr>
          <p:cNvCxnSpPr/>
          <p:nvPr/>
        </p:nvCxnSpPr>
        <p:spPr bwMode="auto">
          <a:xfrm>
            <a:off x="1599777" y="4419293"/>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44" name="Straight Arrow Connector 29843">
            <a:extLst>
              <a:ext uri="{FF2B5EF4-FFF2-40B4-BE49-F238E27FC236}">
                <a16:creationId xmlns:a16="http://schemas.microsoft.com/office/drawing/2014/main" id="{D5F4797E-2E8D-105D-DC6D-05B7497B70DE}"/>
              </a:ext>
            </a:extLst>
          </p:cNvPr>
          <p:cNvCxnSpPr/>
          <p:nvPr/>
        </p:nvCxnSpPr>
        <p:spPr bwMode="auto">
          <a:xfrm>
            <a:off x="1057533" y="4419293"/>
            <a:ext cx="225700" cy="0"/>
          </a:xfrm>
          <a:prstGeom prst="straightConnector1">
            <a:avLst/>
          </a:prstGeom>
          <a:solidFill>
            <a:schemeClr val="bg1"/>
          </a:solidFill>
          <a:ln w="1905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45" name="Straight Arrow Connector 29844">
            <a:extLst>
              <a:ext uri="{FF2B5EF4-FFF2-40B4-BE49-F238E27FC236}">
                <a16:creationId xmlns:a16="http://schemas.microsoft.com/office/drawing/2014/main" id="{5ED8D73D-AE01-A932-0755-EF3A9B64589A}"/>
              </a:ext>
            </a:extLst>
          </p:cNvPr>
          <p:cNvCxnSpPr/>
          <p:nvPr/>
        </p:nvCxnSpPr>
        <p:spPr bwMode="auto">
          <a:xfrm flipV="1">
            <a:off x="1345315" y="4419293"/>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46" name="Straight Arrow Connector 29845">
            <a:extLst>
              <a:ext uri="{FF2B5EF4-FFF2-40B4-BE49-F238E27FC236}">
                <a16:creationId xmlns:a16="http://schemas.microsoft.com/office/drawing/2014/main" id="{62A6FE87-8EBC-A1DB-7657-E5C2282AA7C4}"/>
              </a:ext>
            </a:extLst>
          </p:cNvPr>
          <p:cNvCxnSpPr/>
          <p:nvPr/>
        </p:nvCxnSpPr>
        <p:spPr bwMode="auto">
          <a:xfrm>
            <a:off x="989135" y="4444709"/>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1" name="Straight Arrow Connector 29860">
            <a:extLst>
              <a:ext uri="{FF2B5EF4-FFF2-40B4-BE49-F238E27FC236}">
                <a16:creationId xmlns:a16="http://schemas.microsoft.com/office/drawing/2014/main" id="{1C5F2489-8CF9-31B1-EAE1-BA94000C6B06}"/>
              </a:ext>
            </a:extLst>
          </p:cNvPr>
          <p:cNvCxnSpPr/>
          <p:nvPr/>
        </p:nvCxnSpPr>
        <p:spPr bwMode="auto">
          <a:xfrm>
            <a:off x="1273111" y="4449202"/>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2" name="Straight Arrow Connector 29861">
            <a:extLst>
              <a:ext uri="{FF2B5EF4-FFF2-40B4-BE49-F238E27FC236}">
                <a16:creationId xmlns:a16="http://schemas.microsoft.com/office/drawing/2014/main" id="{3F678892-6979-F806-71B0-800A8A7369EB}"/>
              </a:ext>
            </a:extLst>
          </p:cNvPr>
          <p:cNvCxnSpPr/>
          <p:nvPr/>
        </p:nvCxnSpPr>
        <p:spPr bwMode="auto">
          <a:xfrm>
            <a:off x="1912354" y="4419293"/>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5" name="Straight Arrow Connector 29864">
            <a:extLst>
              <a:ext uri="{FF2B5EF4-FFF2-40B4-BE49-F238E27FC236}">
                <a16:creationId xmlns:a16="http://schemas.microsoft.com/office/drawing/2014/main" id="{48BCCA72-4CD0-0B97-2184-40CAAB7FFBB7}"/>
              </a:ext>
            </a:extLst>
          </p:cNvPr>
          <p:cNvCxnSpPr/>
          <p:nvPr/>
        </p:nvCxnSpPr>
        <p:spPr bwMode="auto">
          <a:xfrm>
            <a:off x="1667360" y="4449204"/>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6" name="Straight Arrow Connector 29865">
            <a:extLst>
              <a:ext uri="{FF2B5EF4-FFF2-40B4-BE49-F238E27FC236}">
                <a16:creationId xmlns:a16="http://schemas.microsoft.com/office/drawing/2014/main" id="{A1AEFB46-867F-11B9-CAA8-4FDBC78716D0}"/>
              </a:ext>
            </a:extLst>
          </p:cNvPr>
          <p:cNvCxnSpPr/>
          <p:nvPr/>
        </p:nvCxnSpPr>
        <p:spPr bwMode="auto">
          <a:xfrm>
            <a:off x="989135" y="4474526"/>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7" name="Straight Arrow Connector 29866">
            <a:extLst>
              <a:ext uri="{FF2B5EF4-FFF2-40B4-BE49-F238E27FC236}">
                <a16:creationId xmlns:a16="http://schemas.microsoft.com/office/drawing/2014/main" id="{1EC3959A-ED9F-407D-668C-A9B6CBD654A1}"/>
              </a:ext>
            </a:extLst>
          </p:cNvPr>
          <p:cNvCxnSpPr/>
          <p:nvPr/>
        </p:nvCxnSpPr>
        <p:spPr bwMode="auto">
          <a:xfrm>
            <a:off x="1306174" y="4476250"/>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8" name="Straight Arrow Connector 29867">
            <a:extLst>
              <a:ext uri="{FF2B5EF4-FFF2-40B4-BE49-F238E27FC236}">
                <a16:creationId xmlns:a16="http://schemas.microsoft.com/office/drawing/2014/main" id="{6F783F28-FEF4-EB0C-2DE2-5672A7B8834A}"/>
              </a:ext>
            </a:extLst>
          </p:cNvPr>
          <p:cNvCxnSpPr/>
          <p:nvPr/>
        </p:nvCxnSpPr>
        <p:spPr bwMode="auto">
          <a:xfrm>
            <a:off x="1577911" y="4475710"/>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69" name="Straight Arrow Connector 29868">
            <a:extLst>
              <a:ext uri="{FF2B5EF4-FFF2-40B4-BE49-F238E27FC236}">
                <a16:creationId xmlns:a16="http://schemas.microsoft.com/office/drawing/2014/main" id="{14502FE8-5FDC-65F2-AC9A-A63D7FDDF9F5}"/>
              </a:ext>
            </a:extLst>
          </p:cNvPr>
          <p:cNvCxnSpPr/>
          <p:nvPr/>
        </p:nvCxnSpPr>
        <p:spPr bwMode="auto">
          <a:xfrm flipV="1">
            <a:off x="1965467" y="4471134"/>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0" name="Straight Arrow Connector 29869">
            <a:extLst>
              <a:ext uri="{FF2B5EF4-FFF2-40B4-BE49-F238E27FC236}">
                <a16:creationId xmlns:a16="http://schemas.microsoft.com/office/drawing/2014/main" id="{9E74B738-4F6F-1974-DC77-038C2B4583B1}"/>
              </a:ext>
            </a:extLst>
          </p:cNvPr>
          <p:cNvCxnSpPr/>
          <p:nvPr/>
        </p:nvCxnSpPr>
        <p:spPr bwMode="auto">
          <a:xfrm>
            <a:off x="1147152" y="4502756"/>
            <a:ext cx="242402" cy="0"/>
          </a:xfrm>
          <a:prstGeom prst="straightConnector1">
            <a:avLst/>
          </a:prstGeom>
          <a:solidFill>
            <a:schemeClr val="bg1"/>
          </a:solidFill>
          <a:ln w="19050" cap="flat" cmpd="sng" algn="ctr">
            <a:solidFill>
              <a:schemeClr val="accent2">
                <a:lumMod val="60000"/>
                <a:lumOff val="4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1" name="Straight Arrow Connector 29870">
            <a:extLst>
              <a:ext uri="{FF2B5EF4-FFF2-40B4-BE49-F238E27FC236}">
                <a16:creationId xmlns:a16="http://schemas.microsoft.com/office/drawing/2014/main" id="{09DD5F8B-9D63-2DFA-D545-DBC6D88A369D}"/>
              </a:ext>
            </a:extLst>
          </p:cNvPr>
          <p:cNvCxnSpPr/>
          <p:nvPr/>
        </p:nvCxnSpPr>
        <p:spPr bwMode="auto">
          <a:xfrm>
            <a:off x="1418889" y="4502216"/>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2" name="Straight Arrow Connector 29871">
            <a:extLst>
              <a:ext uri="{FF2B5EF4-FFF2-40B4-BE49-F238E27FC236}">
                <a16:creationId xmlns:a16="http://schemas.microsoft.com/office/drawing/2014/main" id="{503C49EA-AB3D-652A-AB8B-433BC945CDBC}"/>
              </a:ext>
            </a:extLst>
          </p:cNvPr>
          <p:cNvCxnSpPr/>
          <p:nvPr/>
        </p:nvCxnSpPr>
        <p:spPr bwMode="auto">
          <a:xfrm flipV="1">
            <a:off x="1806445" y="4497640"/>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3" name="Straight Arrow Connector 29872">
            <a:extLst>
              <a:ext uri="{FF2B5EF4-FFF2-40B4-BE49-F238E27FC236}">
                <a16:creationId xmlns:a16="http://schemas.microsoft.com/office/drawing/2014/main" id="{2D53274A-0974-95E9-7AAB-1DB4F98CF77F}"/>
              </a:ext>
            </a:extLst>
          </p:cNvPr>
          <p:cNvCxnSpPr/>
          <p:nvPr/>
        </p:nvCxnSpPr>
        <p:spPr bwMode="auto">
          <a:xfrm>
            <a:off x="989135" y="4497640"/>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5" name="Straight Arrow Connector 29874">
            <a:extLst>
              <a:ext uri="{FF2B5EF4-FFF2-40B4-BE49-F238E27FC236}">
                <a16:creationId xmlns:a16="http://schemas.microsoft.com/office/drawing/2014/main" id="{6F855FE2-FED4-C3F5-23D9-31EBC4ED0CDB}"/>
              </a:ext>
            </a:extLst>
          </p:cNvPr>
          <p:cNvCxnSpPr/>
          <p:nvPr/>
        </p:nvCxnSpPr>
        <p:spPr bwMode="auto">
          <a:xfrm>
            <a:off x="1596844" y="4521868"/>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6" name="Straight Arrow Connector 29875">
            <a:extLst>
              <a:ext uri="{FF2B5EF4-FFF2-40B4-BE49-F238E27FC236}">
                <a16:creationId xmlns:a16="http://schemas.microsoft.com/office/drawing/2014/main" id="{05ED8F71-E927-B43C-05CA-7A56B74E55E0}"/>
              </a:ext>
            </a:extLst>
          </p:cNvPr>
          <p:cNvCxnSpPr/>
          <p:nvPr/>
        </p:nvCxnSpPr>
        <p:spPr bwMode="auto">
          <a:xfrm>
            <a:off x="1054600" y="4521868"/>
            <a:ext cx="225700" cy="0"/>
          </a:xfrm>
          <a:prstGeom prst="straightConnector1">
            <a:avLst/>
          </a:prstGeom>
          <a:solidFill>
            <a:schemeClr val="bg1"/>
          </a:solidFill>
          <a:ln w="1905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7" name="Straight Arrow Connector 29876">
            <a:extLst>
              <a:ext uri="{FF2B5EF4-FFF2-40B4-BE49-F238E27FC236}">
                <a16:creationId xmlns:a16="http://schemas.microsoft.com/office/drawing/2014/main" id="{81FB7296-649C-1BB6-E548-081C892F6F94}"/>
              </a:ext>
            </a:extLst>
          </p:cNvPr>
          <p:cNvCxnSpPr/>
          <p:nvPr/>
        </p:nvCxnSpPr>
        <p:spPr bwMode="auto">
          <a:xfrm flipV="1">
            <a:off x="1342382" y="4521868"/>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8" name="Straight Arrow Connector 29877">
            <a:extLst>
              <a:ext uri="{FF2B5EF4-FFF2-40B4-BE49-F238E27FC236}">
                <a16:creationId xmlns:a16="http://schemas.microsoft.com/office/drawing/2014/main" id="{F00F663D-DFEA-C6DA-FC79-15C50780EF54}"/>
              </a:ext>
            </a:extLst>
          </p:cNvPr>
          <p:cNvCxnSpPr/>
          <p:nvPr/>
        </p:nvCxnSpPr>
        <p:spPr bwMode="auto">
          <a:xfrm>
            <a:off x="986202" y="4547284"/>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79" name="Straight Arrow Connector 29878">
            <a:extLst>
              <a:ext uri="{FF2B5EF4-FFF2-40B4-BE49-F238E27FC236}">
                <a16:creationId xmlns:a16="http://schemas.microsoft.com/office/drawing/2014/main" id="{984994D8-EAF4-F4D4-21C6-6AEA0BF4A3C8}"/>
              </a:ext>
            </a:extLst>
          </p:cNvPr>
          <p:cNvCxnSpPr/>
          <p:nvPr/>
        </p:nvCxnSpPr>
        <p:spPr bwMode="auto">
          <a:xfrm>
            <a:off x="1270178" y="4551777"/>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0" name="Straight Arrow Connector 29879">
            <a:extLst>
              <a:ext uri="{FF2B5EF4-FFF2-40B4-BE49-F238E27FC236}">
                <a16:creationId xmlns:a16="http://schemas.microsoft.com/office/drawing/2014/main" id="{599106AA-58D2-E0ED-88FF-4EFED1A8ADB2}"/>
              </a:ext>
            </a:extLst>
          </p:cNvPr>
          <p:cNvCxnSpPr/>
          <p:nvPr/>
        </p:nvCxnSpPr>
        <p:spPr bwMode="auto">
          <a:xfrm>
            <a:off x="1909421" y="4521868"/>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1" name="Straight Arrow Connector 29880">
            <a:extLst>
              <a:ext uri="{FF2B5EF4-FFF2-40B4-BE49-F238E27FC236}">
                <a16:creationId xmlns:a16="http://schemas.microsoft.com/office/drawing/2014/main" id="{6220AF92-5DEA-6F63-521C-ADEBA4035B34}"/>
              </a:ext>
            </a:extLst>
          </p:cNvPr>
          <p:cNvCxnSpPr/>
          <p:nvPr/>
        </p:nvCxnSpPr>
        <p:spPr bwMode="auto">
          <a:xfrm>
            <a:off x="1664427" y="4551779"/>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2" name="Straight Arrow Connector 29881">
            <a:extLst>
              <a:ext uri="{FF2B5EF4-FFF2-40B4-BE49-F238E27FC236}">
                <a16:creationId xmlns:a16="http://schemas.microsoft.com/office/drawing/2014/main" id="{A2B0A191-E3AC-BCD6-B0B1-C925D745AF99}"/>
              </a:ext>
            </a:extLst>
          </p:cNvPr>
          <p:cNvCxnSpPr/>
          <p:nvPr/>
        </p:nvCxnSpPr>
        <p:spPr bwMode="auto">
          <a:xfrm>
            <a:off x="986202" y="4577101"/>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3" name="Straight Arrow Connector 29882">
            <a:extLst>
              <a:ext uri="{FF2B5EF4-FFF2-40B4-BE49-F238E27FC236}">
                <a16:creationId xmlns:a16="http://schemas.microsoft.com/office/drawing/2014/main" id="{E45481C4-48F4-2014-B386-7D2AD668A786}"/>
              </a:ext>
            </a:extLst>
          </p:cNvPr>
          <p:cNvCxnSpPr/>
          <p:nvPr/>
        </p:nvCxnSpPr>
        <p:spPr bwMode="auto">
          <a:xfrm>
            <a:off x="1303241" y="4578825"/>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4" name="Straight Arrow Connector 29883">
            <a:extLst>
              <a:ext uri="{FF2B5EF4-FFF2-40B4-BE49-F238E27FC236}">
                <a16:creationId xmlns:a16="http://schemas.microsoft.com/office/drawing/2014/main" id="{6482D95B-4883-D676-4988-EEB312D05039}"/>
              </a:ext>
            </a:extLst>
          </p:cNvPr>
          <p:cNvCxnSpPr/>
          <p:nvPr/>
        </p:nvCxnSpPr>
        <p:spPr bwMode="auto">
          <a:xfrm>
            <a:off x="1574978" y="4578285"/>
            <a:ext cx="366134" cy="0"/>
          </a:xfrm>
          <a:prstGeom prst="straightConnector1">
            <a:avLst/>
          </a:prstGeom>
          <a:solidFill>
            <a:schemeClr val="bg1"/>
          </a:solidFill>
          <a:ln w="19050" cap="flat" cmpd="sng" algn="ctr">
            <a:solidFill>
              <a:srgbClr val="6699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5" name="Straight Arrow Connector 29884">
            <a:extLst>
              <a:ext uri="{FF2B5EF4-FFF2-40B4-BE49-F238E27FC236}">
                <a16:creationId xmlns:a16="http://schemas.microsoft.com/office/drawing/2014/main" id="{AF8EAE00-49E4-7041-E213-2EBC233023C4}"/>
              </a:ext>
            </a:extLst>
          </p:cNvPr>
          <p:cNvCxnSpPr/>
          <p:nvPr/>
        </p:nvCxnSpPr>
        <p:spPr bwMode="auto">
          <a:xfrm flipV="1">
            <a:off x="1962534" y="4573709"/>
            <a:ext cx="209345" cy="2416"/>
          </a:xfrm>
          <a:prstGeom prst="straightConnector1">
            <a:avLst/>
          </a:prstGeom>
          <a:solidFill>
            <a:schemeClr val="bg1"/>
          </a:solidFill>
          <a:ln w="19050" cap="flat" cmpd="sng" algn="ctr">
            <a:solidFill>
              <a:schemeClr val="accent1">
                <a:lumMod val="7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6" name="Straight Arrow Connector 29885">
            <a:extLst>
              <a:ext uri="{FF2B5EF4-FFF2-40B4-BE49-F238E27FC236}">
                <a16:creationId xmlns:a16="http://schemas.microsoft.com/office/drawing/2014/main" id="{9BED0791-7882-521C-8AB3-9C0FB6D43C34}"/>
              </a:ext>
            </a:extLst>
          </p:cNvPr>
          <p:cNvCxnSpPr/>
          <p:nvPr/>
        </p:nvCxnSpPr>
        <p:spPr bwMode="auto">
          <a:xfrm>
            <a:off x="1144219" y="4605331"/>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7" name="Straight Arrow Connector 29886">
            <a:extLst>
              <a:ext uri="{FF2B5EF4-FFF2-40B4-BE49-F238E27FC236}">
                <a16:creationId xmlns:a16="http://schemas.microsoft.com/office/drawing/2014/main" id="{2A2CA17E-0FC8-F298-638E-7752B1E95C18}"/>
              </a:ext>
            </a:extLst>
          </p:cNvPr>
          <p:cNvCxnSpPr/>
          <p:nvPr/>
        </p:nvCxnSpPr>
        <p:spPr bwMode="auto">
          <a:xfrm>
            <a:off x="1415956" y="4604791"/>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8" name="Straight Arrow Connector 29887">
            <a:extLst>
              <a:ext uri="{FF2B5EF4-FFF2-40B4-BE49-F238E27FC236}">
                <a16:creationId xmlns:a16="http://schemas.microsoft.com/office/drawing/2014/main" id="{42114B94-D63D-C27D-DE7A-C64FDE4AE39C}"/>
              </a:ext>
            </a:extLst>
          </p:cNvPr>
          <p:cNvCxnSpPr/>
          <p:nvPr/>
        </p:nvCxnSpPr>
        <p:spPr bwMode="auto">
          <a:xfrm flipV="1">
            <a:off x="1803512" y="4600215"/>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89" name="Straight Arrow Connector 29888">
            <a:extLst>
              <a:ext uri="{FF2B5EF4-FFF2-40B4-BE49-F238E27FC236}">
                <a16:creationId xmlns:a16="http://schemas.microsoft.com/office/drawing/2014/main" id="{DA67E544-5D47-EFAA-940C-5FA231AED8F2}"/>
              </a:ext>
            </a:extLst>
          </p:cNvPr>
          <p:cNvCxnSpPr/>
          <p:nvPr/>
        </p:nvCxnSpPr>
        <p:spPr bwMode="auto">
          <a:xfrm>
            <a:off x="986202" y="4600215"/>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0" name="Straight Arrow Connector 29889">
            <a:extLst>
              <a:ext uri="{FF2B5EF4-FFF2-40B4-BE49-F238E27FC236}">
                <a16:creationId xmlns:a16="http://schemas.microsoft.com/office/drawing/2014/main" id="{1A41F236-1630-BB56-ADD8-172E23F25DE5}"/>
              </a:ext>
            </a:extLst>
          </p:cNvPr>
          <p:cNvCxnSpPr/>
          <p:nvPr/>
        </p:nvCxnSpPr>
        <p:spPr bwMode="auto">
          <a:xfrm>
            <a:off x="1526501" y="4627379"/>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1" name="Straight Arrow Connector 29890">
            <a:extLst>
              <a:ext uri="{FF2B5EF4-FFF2-40B4-BE49-F238E27FC236}">
                <a16:creationId xmlns:a16="http://schemas.microsoft.com/office/drawing/2014/main" id="{226DEABE-BF4A-4706-D2C3-89445A8AFCAE}"/>
              </a:ext>
            </a:extLst>
          </p:cNvPr>
          <p:cNvCxnSpPr/>
          <p:nvPr/>
        </p:nvCxnSpPr>
        <p:spPr bwMode="auto">
          <a:xfrm>
            <a:off x="995979" y="4627379"/>
            <a:ext cx="225700" cy="0"/>
          </a:xfrm>
          <a:prstGeom prst="straightConnector1">
            <a:avLst/>
          </a:prstGeom>
          <a:solidFill>
            <a:schemeClr val="bg1"/>
          </a:solidFill>
          <a:ln w="19050" cap="flat" cmpd="sng" algn="ctr">
            <a:solidFill>
              <a:schemeClr val="tx1">
                <a:lumMod val="95000"/>
                <a:lumOff val="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2" name="Straight Arrow Connector 29891">
            <a:extLst>
              <a:ext uri="{FF2B5EF4-FFF2-40B4-BE49-F238E27FC236}">
                <a16:creationId xmlns:a16="http://schemas.microsoft.com/office/drawing/2014/main" id="{5AE760B2-603B-EA60-B150-945277140612}"/>
              </a:ext>
            </a:extLst>
          </p:cNvPr>
          <p:cNvCxnSpPr/>
          <p:nvPr/>
        </p:nvCxnSpPr>
        <p:spPr bwMode="auto">
          <a:xfrm flipV="1">
            <a:off x="1272039" y="4627379"/>
            <a:ext cx="209345" cy="2416"/>
          </a:xfrm>
          <a:prstGeom prst="straightConnector1">
            <a:avLst/>
          </a:prstGeom>
          <a:solidFill>
            <a:schemeClr val="bg1"/>
          </a:solidFill>
          <a:ln w="19050" cap="flat" cmpd="sng" algn="ctr">
            <a:solidFill>
              <a:srgbClr val="00B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3" name="Straight Arrow Connector 29892">
            <a:extLst>
              <a:ext uri="{FF2B5EF4-FFF2-40B4-BE49-F238E27FC236}">
                <a16:creationId xmlns:a16="http://schemas.microsoft.com/office/drawing/2014/main" id="{A7C8F2D7-5676-7A20-7615-200212A0B0BE}"/>
              </a:ext>
            </a:extLst>
          </p:cNvPr>
          <p:cNvCxnSpPr/>
          <p:nvPr/>
        </p:nvCxnSpPr>
        <p:spPr bwMode="auto">
          <a:xfrm>
            <a:off x="997922" y="4649864"/>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4" name="Straight Arrow Connector 29893">
            <a:extLst>
              <a:ext uri="{FF2B5EF4-FFF2-40B4-BE49-F238E27FC236}">
                <a16:creationId xmlns:a16="http://schemas.microsoft.com/office/drawing/2014/main" id="{CC50ED7B-14FA-78F3-72C4-A8AAC2BB003A}"/>
              </a:ext>
            </a:extLst>
          </p:cNvPr>
          <p:cNvCxnSpPr/>
          <p:nvPr/>
        </p:nvCxnSpPr>
        <p:spPr bwMode="auto">
          <a:xfrm>
            <a:off x="1264314" y="4657288"/>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5" name="Straight Arrow Connector 29894">
            <a:extLst>
              <a:ext uri="{FF2B5EF4-FFF2-40B4-BE49-F238E27FC236}">
                <a16:creationId xmlns:a16="http://schemas.microsoft.com/office/drawing/2014/main" id="{6C2792B2-E183-EA47-D3BE-F776814D2B3C}"/>
              </a:ext>
            </a:extLst>
          </p:cNvPr>
          <p:cNvCxnSpPr/>
          <p:nvPr/>
        </p:nvCxnSpPr>
        <p:spPr bwMode="auto">
          <a:xfrm>
            <a:off x="1839078" y="4627379"/>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6" name="Straight Arrow Connector 29895">
            <a:extLst>
              <a:ext uri="{FF2B5EF4-FFF2-40B4-BE49-F238E27FC236}">
                <a16:creationId xmlns:a16="http://schemas.microsoft.com/office/drawing/2014/main" id="{BB17BF43-F566-5B72-60D2-B92E4CABA995}"/>
              </a:ext>
            </a:extLst>
          </p:cNvPr>
          <p:cNvCxnSpPr/>
          <p:nvPr/>
        </p:nvCxnSpPr>
        <p:spPr bwMode="auto">
          <a:xfrm>
            <a:off x="1676147" y="4657290"/>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7" name="Straight Arrow Connector 29896">
            <a:extLst>
              <a:ext uri="{FF2B5EF4-FFF2-40B4-BE49-F238E27FC236}">
                <a16:creationId xmlns:a16="http://schemas.microsoft.com/office/drawing/2014/main" id="{90720EC3-5D39-DB8B-446D-46BCA7CB91F4}"/>
              </a:ext>
            </a:extLst>
          </p:cNvPr>
          <p:cNvCxnSpPr/>
          <p:nvPr/>
        </p:nvCxnSpPr>
        <p:spPr bwMode="auto">
          <a:xfrm>
            <a:off x="997922" y="4682612"/>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8" name="Straight Arrow Connector 29897">
            <a:extLst>
              <a:ext uri="{FF2B5EF4-FFF2-40B4-BE49-F238E27FC236}">
                <a16:creationId xmlns:a16="http://schemas.microsoft.com/office/drawing/2014/main" id="{3A062170-263E-567B-3FB5-C2E9440F2E57}"/>
              </a:ext>
            </a:extLst>
          </p:cNvPr>
          <p:cNvCxnSpPr/>
          <p:nvPr/>
        </p:nvCxnSpPr>
        <p:spPr bwMode="auto">
          <a:xfrm>
            <a:off x="1314961" y="4684336"/>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99" name="Straight Arrow Connector 29898">
            <a:extLst>
              <a:ext uri="{FF2B5EF4-FFF2-40B4-BE49-F238E27FC236}">
                <a16:creationId xmlns:a16="http://schemas.microsoft.com/office/drawing/2014/main" id="{671BEDCC-0B1A-549A-B447-2BB4267AD200}"/>
              </a:ext>
            </a:extLst>
          </p:cNvPr>
          <p:cNvCxnSpPr/>
          <p:nvPr/>
        </p:nvCxnSpPr>
        <p:spPr bwMode="auto">
          <a:xfrm>
            <a:off x="1586698" y="4683796"/>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0" name="Straight Arrow Connector 29899">
            <a:extLst>
              <a:ext uri="{FF2B5EF4-FFF2-40B4-BE49-F238E27FC236}">
                <a16:creationId xmlns:a16="http://schemas.microsoft.com/office/drawing/2014/main" id="{5CA3286D-9E24-FA97-FB04-6C63695EE834}"/>
              </a:ext>
            </a:extLst>
          </p:cNvPr>
          <p:cNvCxnSpPr/>
          <p:nvPr/>
        </p:nvCxnSpPr>
        <p:spPr bwMode="auto">
          <a:xfrm flipV="1">
            <a:off x="1974254" y="4679220"/>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1" name="Straight Arrow Connector 29900">
            <a:extLst>
              <a:ext uri="{FF2B5EF4-FFF2-40B4-BE49-F238E27FC236}">
                <a16:creationId xmlns:a16="http://schemas.microsoft.com/office/drawing/2014/main" id="{67B0BAD3-0548-A58A-7673-D69A45C29889}"/>
              </a:ext>
            </a:extLst>
          </p:cNvPr>
          <p:cNvCxnSpPr/>
          <p:nvPr/>
        </p:nvCxnSpPr>
        <p:spPr bwMode="auto">
          <a:xfrm>
            <a:off x="1155939" y="4710842"/>
            <a:ext cx="242402" cy="0"/>
          </a:xfrm>
          <a:prstGeom prst="straightConnector1">
            <a:avLst/>
          </a:prstGeom>
          <a:solidFill>
            <a:schemeClr val="bg1"/>
          </a:solidFill>
          <a:ln w="19050" cap="flat" cmpd="sng" algn="ctr">
            <a:solidFill>
              <a:schemeClr val="accent2">
                <a:lumMod val="60000"/>
                <a:lumOff val="4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2" name="Straight Arrow Connector 29901">
            <a:extLst>
              <a:ext uri="{FF2B5EF4-FFF2-40B4-BE49-F238E27FC236}">
                <a16:creationId xmlns:a16="http://schemas.microsoft.com/office/drawing/2014/main" id="{9097C3F5-2559-43B4-9DA6-4C4A4D877377}"/>
              </a:ext>
            </a:extLst>
          </p:cNvPr>
          <p:cNvCxnSpPr/>
          <p:nvPr/>
        </p:nvCxnSpPr>
        <p:spPr bwMode="auto">
          <a:xfrm>
            <a:off x="1427676" y="4710302"/>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3" name="Straight Arrow Connector 29902">
            <a:extLst>
              <a:ext uri="{FF2B5EF4-FFF2-40B4-BE49-F238E27FC236}">
                <a16:creationId xmlns:a16="http://schemas.microsoft.com/office/drawing/2014/main" id="{3F38E77F-DC09-AB93-043A-34DFC2B24C2A}"/>
              </a:ext>
            </a:extLst>
          </p:cNvPr>
          <p:cNvCxnSpPr/>
          <p:nvPr/>
        </p:nvCxnSpPr>
        <p:spPr bwMode="auto">
          <a:xfrm flipV="1">
            <a:off x="1815232" y="4705726"/>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4" name="Straight Arrow Connector 29903">
            <a:extLst>
              <a:ext uri="{FF2B5EF4-FFF2-40B4-BE49-F238E27FC236}">
                <a16:creationId xmlns:a16="http://schemas.microsoft.com/office/drawing/2014/main" id="{0A0F1787-B64C-7722-3C44-73B1AD60DBE3}"/>
              </a:ext>
            </a:extLst>
          </p:cNvPr>
          <p:cNvCxnSpPr/>
          <p:nvPr/>
        </p:nvCxnSpPr>
        <p:spPr bwMode="auto">
          <a:xfrm>
            <a:off x="997922" y="4705726"/>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5" name="Straight Arrow Connector 29904">
            <a:extLst>
              <a:ext uri="{FF2B5EF4-FFF2-40B4-BE49-F238E27FC236}">
                <a16:creationId xmlns:a16="http://schemas.microsoft.com/office/drawing/2014/main" id="{3CFA1796-8074-134F-1EE3-C8518889CF8A}"/>
              </a:ext>
            </a:extLst>
          </p:cNvPr>
          <p:cNvCxnSpPr/>
          <p:nvPr/>
        </p:nvCxnSpPr>
        <p:spPr bwMode="auto">
          <a:xfrm>
            <a:off x="1511845" y="4729954"/>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6" name="Straight Arrow Connector 29905">
            <a:extLst>
              <a:ext uri="{FF2B5EF4-FFF2-40B4-BE49-F238E27FC236}">
                <a16:creationId xmlns:a16="http://schemas.microsoft.com/office/drawing/2014/main" id="{7E300DA9-AD8C-CFC0-23F0-83F783F3D882}"/>
              </a:ext>
            </a:extLst>
          </p:cNvPr>
          <p:cNvCxnSpPr/>
          <p:nvPr/>
        </p:nvCxnSpPr>
        <p:spPr bwMode="auto">
          <a:xfrm>
            <a:off x="995977" y="4729954"/>
            <a:ext cx="225700" cy="0"/>
          </a:xfrm>
          <a:prstGeom prst="straightConnector1">
            <a:avLst/>
          </a:prstGeom>
          <a:solidFill>
            <a:schemeClr val="bg1"/>
          </a:solidFill>
          <a:ln w="19050" cap="flat" cmpd="sng" algn="ctr">
            <a:solidFill>
              <a:srgbClr val="00FF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7" name="Straight Arrow Connector 29906">
            <a:extLst>
              <a:ext uri="{FF2B5EF4-FFF2-40B4-BE49-F238E27FC236}">
                <a16:creationId xmlns:a16="http://schemas.microsoft.com/office/drawing/2014/main" id="{A9842010-C3C5-71C0-275F-C0264C994C31}"/>
              </a:ext>
            </a:extLst>
          </p:cNvPr>
          <p:cNvCxnSpPr/>
          <p:nvPr/>
        </p:nvCxnSpPr>
        <p:spPr bwMode="auto">
          <a:xfrm flipV="1">
            <a:off x="1257383" y="4729954"/>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8" name="Straight Arrow Connector 29907">
            <a:extLst>
              <a:ext uri="{FF2B5EF4-FFF2-40B4-BE49-F238E27FC236}">
                <a16:creationId xmlns:a16="http://schemas.microsoft.com/office/drawing/2014/main" id="{19CD44E8-BF3B-3AFC-F9FA-20484DD898F4}"/>
              </a:ext>
            </a:extLst>
          </p:cNvPr>
          <p:cNvCxnSpPr/>
          <p:nvPr/>
        </p:nvCxnSpPr>
        <p:spPr bwMode="auto">
          <a:xfrm>
            <a:off x="994989" y="4755370"/>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09" name="Straight Arrow Connector 29908">
            <a:extLst>
              <a:ext uri="{FF2B5EF4-FFF2-40B4-BE49-F238E27FC236}">
                <a16:creationId xmlns:a16="http://schemas.microsoft.com/office/drawing/2014/main" id="{EB629DFB-B816-5A6E-3EA2-BEED85F53426}"/>
              </a:ext>
            </a:extLst>
          </p:cNvPr>
          <p:cNvCxnSpPr/>
          <p:nvPr/>
        </p:nvCxnSpPr>
        <p:spPr bwMode="auto">
          <a:xfrm>
            <a:off x="1278965" y="4759863"/>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0" name="Straight Arrow Connector 29909">
            <a:extLst>
              <a:ext uri="{FF2B5EF4-FFF2-40B4-BE49-F238E27FC236}">
                <a16:creationId xmlns:a16="http://schemas.microsoft.com/office/drawing/2014/main" id="{225967F2-0091-6C48-3932-E736390FB38B}"/>
              </a:ext>
            </a:extLst>
          </p:cNvPr>
          <p:cNvCxnSpPr/>
          <p:nvPr/>
        </p:nvCxnSpPr>
        <p:spPr bwMode="auto">
          <a:xfrm>
            <a:off x="1824422" y="4729954"/>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1" name="Straight Arrow Connector 29910">
            <a:extLst>
              <a:ext uri="{FF2B5EF4-FFF2-40B4-BE49-F238E27FC236}">
                <a16:creationId xmlns:a16="http://schemas.microsoft.com/office/drawing/2014/main" id="{9CAF9B6B-91D0-1026-EFFC-9A1F8D3A2A18}"/>
              </a:ext>
            </a:extLst>
          </p:cNvPr>
          <p:cNvCxnSpPr/>
          <p:nvPr/>
        </p:nvCxnSpPr>
        <p:spPr bwMode="auto">
          <a:xfrm>
            <a:off x="1673214" y="4759865"/>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2" name="Straight Arrow Connector 29911">
            <a:extLst>
              <a:ext uri="{FF2B5EF4-FFF2-40B4-BE49-F238E27FC236}">
                <a16:creationId xmlns:a16="http://schemas.microsoft.com/office/drawing/2014/main" id="{CC9109E7-1594-E030-0725-9ABD173FF18F}"/>
              </a:ext>
            </a:extLst>
          </p:cNvPr>
          <p:cNvCxnSpPr/>
          <p:nvPr/>
        </p:nvCxnSpPr>
        <p:spPr bwMode="auto">
          <a:xfrm>
            <a:off x="994989" y="4785187"/>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3" name="Straight Arrow Connector 29912">
            <a:extLst>
              <a:ext uri="{FF2B5EF4-FFF2-40B4-BE49-F238E27FC236}">
                <a16:creationId xmlns:a16="http://schemas.microsoft.com/office/drawing/2014/main" id="{DD2365F6-857E-BA8C-292B-AA0AD767A574}"/>
              </a:ext>
            </a:extLst>
          </p:cNvPr>
          <p:cNvCxnSpPr/>
          <p:nvPr/>
        </p:nvCxnSpPr>
        <p:spPr bwMode="auto">
          <a:xfrm>
            <a:off x="1312028" y="4786911"/>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4" name="Straight Arrow Connector 29913">
            <a:extLst>
              <a:ext uri="{FF2B5EF4-FFF2-40B4-BE49-F238E27FC236}">
                <a16:creationId xmlns:a16="http://schemas.microsoft.com/office/drawing/2014/main" id="{FE3F0189-AB30-1483-34DF-3B9C4A53BC5B}"/>
              </a:ext>
            </a:extLst>
          </p:cNvPr>
          <p:cNvCxnSpPr/>
          <p:nvPr/>
        </p:nvCxnSpPr>
        <p:spPr bwMode="auto">
          <a:xfrm>
            <a:off x="1583765" y="4786371"/>
            <a:ext cx="366134" cy="0"/>
          </a:xfrm>
          <a:prstGeom prst="straightConnector1">
            <a:avLst/>
          </a:prstGeom>
          <a:solidFill>
            <a:schemeClr val="bg1"/>
          </a:solidFill>
          <a:ln w="19050" cap="flat" cmpd="sng" algn="ctr">
            <a:solidFill>
              <a:schemeClr val="accent2">
                <a:lumMod val="40000"/>
                <a:lumOff val="6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5" name="Straight Arrow Connector 29914">
            <a:extLst>
              <a:ext uri="{FF2B5EF4-FFF2-40B4-BE49-F238E27FC236}">
                <a16:creationId xmlns:a16="http://schemas.microsoft.com/office/drawing/2014/main" id="{A2A34C6A-FF7E-1545-DA6F-D7B1FFB2BC22}"/>
              </a:ext>
            </a:extLst>
          </p:cNvPr>
          <p:cNvCxnSpPr/>
          <p:nvPr/>
        </p:nvCxnSpPr>
        <p:spPr bwMode="auto">
          <a:xfrm flipV="1">
            <a:off x="1971321" y="4781795"/>
            <a:ext cx="209345" cy="2416"/>
          </a:xfrm>
          <a:prstGeom prst="straightConnector1">
            <a:avLst/>
          </a:prstGeom>
          <a:solidFill>
            <a:schemeClr val="bg1"/>
          </a:solidFill>
          <a:ln w="19050" cap="flat" cmpd="sng" algn="ctr">
            <a:solidFill>
              <a:schemeClr val="accent1">
                <a:lumMod val="7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6" name="Straight Arrow Connector 29915">
            <a:extLst>
              <a:ext uri="{FF2B5EF4-FFF2-40B4-BE49-F238E27FC236}">
                <a16:creationId xmlns:a16="http://schemas.microsoft.com/office/drawing/2014/main" id="{A060D548-A659-A1A2-0EC2-F10017FEB5F1}"/>
              </a:ext>
            </a:extLst>
          </p:cNvPr>
          <p:cNvCxnSpPr/>
          <p:nvPr/>
        </p:nvCxnSpPr>
        <p:spPr bwMode="auto">
          <a:xfrm>
            <a:off x="1153006" y="4813417"/>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7" name="Straight Arrow Connector 29916">
            <a:extLst>
              <a:ext uri="{FF2B5EF4-FFF2-40B4-BE49-F238E27FC236}">
                <a16:creationId xmlns:a16="http://schemas.microsoft.com/office/drawing/2014/main" id="{BB368B0C-A4AE-AE28-299A-D11A9AB3D848}"/>
              </a:ext>
            </a:extLst>
          </p:cNvPr>
          <p:cNvCxnSpPr/>
          <p:nvPr/>
        </p:nvCxnSpPr>
        <p:spPr bwMode="auto">
          <a:xfrm>
            <a:off x="1424743" y="4812877"/>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8" name="Straight Arrow Connector 29917">
            <a:extLst>
              <a:ext uri="{FF2B5EF4-FFF2-40B4-BE49-F238E27FC236}">
                <a16:creationId xmlns:a16="http://schemas.microsoft.com/office/drawing/2014/main" id="{5AFE66F4-2E58-F192-54B7-174B23BF4938}"/>
              </a:ext>
            </a:extLst>
          </p:cNvPr>
          <p:cNvCxnSpPr/>
          <p:nvPr/>
        </p:nvCxnSpPr>
        <p:spPr bwMode="auto">
          <a:xfrm flipV="1">
            <a:off x="1812299" y="4808301"/>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19" name="Straight Arrow Connector 29918">
            <a:extLst>
              <a:ext uri="{FF2B5EF4-FFF2-40B4-BE49-F238E27FC236}">
                <a16:creationId xmlns:a16="http://schemas.microsoft.com/office/drawing/2014/main" id="{99053B70-C754-EFB4-656C-80345AE2231D}"/>
              </a:ext>
            </a:extLst>
          </p:cNvPr>
          <p:cNvCxnSpPr/>
          <p:nvPr/>
        </p:nvCxnSpPr>
        <p:spPr bwMode="auto">
          <a:xfrm>
            <a:off x="994989" y="4808301"/>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0" name="Straight Arrow Connector 29919">
            <a:extLst>
              <a:ext uri="{FF2B5EF4-FFF2-40B4-BE49-F238E27FC236}">
                <a16:creationId xmlns:a16="http://schemas.microsoft.com/office/drawing/2014/main" id="{CBE57551-4C18-68AE-05E9-9D7D76D54584}"/>
              </a:ext>
            </a:extLst>
          </p:cNvPr>
          <p:cNvCxnSpPr/>
          <p:nvPr/>
        </p:nvCxnSpPr>
        <p:spPr bwMode="auto">
          <a:xfrm>
            <a:off x="1257582" y="4906024"/>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1" name="Straight Arrow Connector 29920">
            <a:extLst>
              <a:ext uri="{FF2B5EF4-FFF2-40B4-BE49-F238E27FC236}">
                <a16:creationId xmlns:a16="http://schemas.microsoft.com/office/drawing/2014/main" id="{75C4CBAD-285B-1D79-F3BE-500376E30235}"/>
              </a:ext>
            </a:extLst>
          </p:cNvPr>
          <p:cNvCxnSpPr/>
          <p:nvPr/>
        </p:nvCxnSpPr>
        <p:spPr bwMode="auto">
          <a:xfrm>
            <a:off x="1842414" y="4924144"/>
            <a:ext cx="126760"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2" name="Straight Arrow Connector 29921">
            <a:extLst>
              <a:ext uri="{FF2B5EF4-FFF2-40B4-BE49-F238E27FC236}">
                <a16:creationId xmlns:a16="http://schemas.microsoft.com/office/drawing/2014/main" id="{FE3FEA29-05D4-E1A8-01AC-BD672859C298}"/>
              </a:ext>
            </a:extLst>
          </p:cNvPr>
          <p:cNvCxnSpPr/>
          <p:nvPr/>
        </p:nvCxnSpPr>
        <p:spPr bwMode="auto">
          <a:xfrm flipV="1">
            <a:off x="999585" y="4906430"/>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4" name="Straight Arrow Connector 29923">
            <a:extLst>
              <a:ext uri="{FF2B5EF4-FFF2-40B4-BE49-F238E27FC236}">
                <a16:creationId xmlns:a16="http://schemas.microsoft.com/office/drawing/2014/main" id="{61E4045F-F750-6C73-6592-58FEAAE10170}"/>
              </a:ext>
            </a:extLst>
          </p:cNvPr>
          <p:cNvCxnSpPr/>
          <p:nvPr/>
        </p:nvCxnSpPr>
        <p:spPr bwMode="auto">
          <a:xfrm>
            <a:off x="1530942" y="4930699"/>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5" name="Straight Arrow Connector 29924">
            <a:extLst>
              <a:ext uri="{FF2B5EF4-FFF2-40B4-BE49-F238E27FC236}">
                <a16:creationId xmlns:a16="http://schemas.microsoft.com/office/drawing/2014/main" id="{36E2499A-3076-896D-A013-CF08E8A5CBDA}"/>
              </a:ext>
            </a:extLst>
          </p:cNvPr>
          <p:cNvCxnSpPr/>
          <p:nvPr/>
        </p:nvCxnSpPr>
        <p:spPr bwMode="auto">
          <a:xfrm>
            <a:off x="1000420" y="4930699"/>
            <a:ext cx="225700" cy="0"/>
          </a:xfrm>
          <a:prstGeom prst="straightConnector1">
            <a:avLst/>
          </a:prstGeom>
          <a:solidFill>
            <a:schemeClr val="bg1"/>
          </a:solidFill>
          <a:ln w="19050" cap="flat" cmpd="sng" algn="ctr">
            <a:solidFill>
              <a:schemeClr val="tx1">
                <a:lumMod val="95000"/>
                <a:lumOff val="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6" name="Straight Arrow Connector 29925">
            <a:extLst>
              <a:ext uri="{FF2B5EF4-FFF2-40B4-BE49-F238E27FC236}">
                <a16:creationId xmlns:a16="http://schemas.microsoft.com/office/drawing/2014/main" id="{A4C0E7EE-E307-AD7C-EE71-01B28ECE41EE}"/>
              </a:ext>
            </a:extLst>
          </p:cNvPr>
          <p:cNvCxnSpPr/>
          <p:nvPr/>
        </p:nvCxnSpPr>
        <p:spPr bwMode="auto">
          <a:xfrm flipV="1">
            <a:off x="1276480" y="4930699"/>
            <a:ext cx="209345" cy="2416"/>
          </a:xfrm>
          <a:prstGeom prst="straightConnector1">
            <a:avLst/>
          </a:prstGeom>
          <a:solidFill>
            <a:schemeClr val="bg1"/>
          </a:solidFill>
          <a:ln w="19050" cap="flat" cmpd="sng" algn="ctr">
            <a:solidFill>
              <a:srgbClr val="00B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7" name="Straight Arrow Connector 29926">
            <a:extLst>
              <a:ext uri="{FF2B5EF4-FFF2-40B4-BE49-F238E27FC236}">
                <a16:creationId xmlns:a16="http://schemas.microsoft.com/office/drawing/2014/main" id="{A47CBACF-C4C0-A3F1-A73A-2F7EFE2588F9}"/>
              </a:ext>
            </a:extLst>
          </p:cNvPr>
          <p:cNvCxnSpPr/>
          <p:nvPr/>
        </p:nvCxnSpPr>
        <p:spPr bwMode="auto">
          <a:xfrm>
            <a:off x="1002363" y="4953184"/>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8" name="Straight Arrow Connector 29927">
            <a:extLst>
              <a:ext uri="{FF2B5EF4-FFF2-40B4-BE49-F238E27FC236}">
                <a16:creationId xmlns:a16="http://schemas.microsoft.com/office/drawing/2014/main" id="{4B35C63B-125B-CDCA-8EFA-33F364C1A5DD}"/>
              </a:ext>
            </a:extLst>
          </p:cNvPr>
          <p:cNvCxnSpPr/>
          <p:nvPr/>
        </p:nvCxnSpPr>
        <p:spPr bwMode="auto">
          <a:xfrm>
            <a:off x="1268755" y="4960608"/>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29" name="Straight Arrow Connector 29928">
            <a:extLst>
              <a:ext uri="{FF2B5EF4-FFF2-40B4-BE49-F238E27FC236}">
                <a16:creationId xmlns:a16="http://schemas.microsoft.com/office/drawing/2014/main" id="{6A9E8D36-C724-F6D7-FA07-C84723EEB0BC}"/>
              </a:ext>
            </a:extLst>
          </p:cNvPr>
          <p:cNvCxnSpPr/>
          <p:nvPr/>
        </p:nvCxnSpPr>
        <p:spPr bwMode="auto">
          <a:xfrm>
            <a:off x="1528429" y="4907051"/>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0" name="Straight Arrow Connector 29929">
            <a:extLst>
              <a:ext uri="{FF2B5EF4-FFF2-40B4-BE49-F238E27FC236}">
                <a16:creationId xmlns:a16="http://schemas.microsoft.com/office/drawing/2014/main" id="{0FF683C6-8264-5D6C-F32D-0BACB21DE597}"/>
              </a:ext>
            </a:extLst>
          </p:cNvPr>
          <p:cNvCxnSpPr/>
          <p:nvPr/>
        </p:nvCxnSpPr>
        <p:spPr bwMode="auto">
          <a:xfrm>
            <a:off x="1680588" y="4960610"/>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1" name="Straight Arrow Connector 29930">
            <a:extLst>
              <a:ext uri="{FF2B5EF4-FFF2-40B4-BE49-F238E27FC236}">
                <a16:creationId xmlns:a16="http://schemas.microsoft.com/office/drawing/2014/main" id="{92FCDDBE-D192-09D3-7491-36B8E961274A}"/>
              </a:ext>
            </a:extLst>
          </p:cNvPr>
          <p:cNvCxnSpPr/>
          <p:nvPr/>
        </p:nvCxnSpPr>
        <p:spPr bwMode="auto">
          <a:xfrm>
            <a:off x="1002363" y="4985932"/>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2" name="Straight Arrow Connector 29931">
            <a:extLst>
              <a:ext uri="{FF2B5EF4-FFF2-40B4-BE49-F238E27FC236}">
                <a16:creationId xmlns:a16="http://schemas.microsoft.com/office/drawing/2014/main" id="{3EC41D1B-26A8-460E-572A-DFBA4B3E0430}"/>
              </a:ext>
            </a:extLst>
          </p:cNvPr>
          <p:cNvCxnSpPr/>
          <p:nvPr/>
        </p:nvCxnSpPr>
        <p:spPr bwMode="auto">
          <a:xfrm>
            <a:off x="1319402" y="4987656"/>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3" name="Straight Arrow Connector 29932">
            <a:extLst>
              <a:ext uri="{FF2B5EF4-FFF2-40B4-BE49-F238E27FC236}">
                <a16:creationId xmlns:a16="http://schemas.microsoft.com/office/drawing/2014/main" id="{13363374-6073-8946-8121-A66C3381E8E5}"/>
              </a:ext>
            </a:extLst>
          </p:cNvPr>
          <p:cNvCxnSpPr/>
          <p:nvPr/>
        </p:nvCxnSpPr>
        <p:spPr bwMode="auto">
          <a:xfrm>
            <a:off x="1591139" y="4987116"/>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4" name="Straight Arrow Connector 29933">
            <a:extLst>
              <a:ext uri="{FF2B5EF4-FFF2-40B4-BE49-F238E27FC236}">
                <a16:creationId xmlns:a16="http://schemas.microsoft.com/office/drawing/2014/main" id="{2E9C584B-D90F-418E-2687-57EC586AF83A}"/>
              </a:ext>
            </a:extLst>
          </p:cNvPr>
          <p:cNvCxnSpPr/>
          <p:nvPr/>
        </p:nvCxnSpPr>
        <p:spPr bwMode="auto">
          <a:xfrm flipV="1">
            <a:off x="993527" y="5137848"/>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5" name="Straight Arrow Connector 29934">
            <a:extLst>
              <a:ext uri="{FF2B5EF4-FFF2-40B4-BE49-F238E27FC236}">
                <a16:creationId xmlns:a16="http://schemas.microsoft.com/office/drawing/2014/main" id="{64AB8204-E992-26FE-705C-1AD467E7CA1B}"/>
              </a:ext>
            </a:extLst>
          </p:cNvPr>
          <p:cNvCxnSpPr/>
          <p:nvPr/>
        </p:nvCxnSpPr>
        <p:spPr bwMode="auto">
          <a:xfrm>
            <a:off x="1160380" y="5014162"/>
            <a:ext cx="242402" cy="0"/>
          </a:xfrm>
          <a:prstGeom prst="straightConnector1">
            <a:avLst/>
          </a:prstGeom>
          <a:solidFill>
            <a:schemeClr val="bg1"/>
          </a:solidFill>
          <a:ln w="19050" cap="flat" cmpd="sng" algn="ctr">
            <a:solidFill>
              <a:schemeClr val="accent2">
                <a:lumMod val="60000"/>
                <a:lumOff val="4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6" name="Straight Arrow Connector 29935">
            <a:extLst>
              <a:ext uri="{FF2B5EF4-FFF2-40B4-BE49-F238E27FC236}">
                <a16:creationId xmlns:a16="http://schemas.microsoft.com/office/drawing/2014/main" id="{F19112E6-7D95-AED6-3A64-4F6F14D000D0}"/>
              </a:ext>
            </a:extLst>
          </p:cNvPr>
          <p:cNvCxnSpPr/>
          <p:nvPr/>
        </p:nvCxnSpPr>
        <p:spPr bwMode="auto">
          <a:xfrm>
            <a:off x="1432117" y="5013622"/>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7" name="Straight Arrow Connector 29936">
            <a:extLst>
              <a:ext uri="{FF2B5EF4-FFF2-40B4-BE49-F238E27FC236}">
                <a16:creationId xmlns:a16="http://schemas.microsoft.com/office/drawing/2014/main" id="{60602E66-86D7-BC41-EA75-570CE8B4BAF8}"/>
              </a:ext>
            </a:extLst>
          </p:cNvPr>
          <p:cNvCxnSpPr/>
          <p:nvPr/>
        </p:nvCxnSpPr>
        <p:spPr bwMode="auto">
          <a:xfrm flipV="1">
            <a:off x="1819673" y="5009046"/>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8" name="Straight Arrow Connector 29937">
            <a:extLst>
              <a:ext uri="{FF2B5EF4-FFF2-40B4-BE49-F238E27FC236}">
                <a16:creationId xmlns:a16="http://schemas.microsoft.com/office/drawing/2014/main" id="{BC673D9C-4CA0-9F5B-9C40-B3E5382920DB}"/>
              </a:ext>
            </a:extLst>
          </p:cNvPr>
          <p:cNvCxnSpPr/>
          <p:nvPr/>
        </p:nvCxnSpPr>
        <p:spPr bwMode="auto">
          <a:xfrm>
            <a:off x="1002363" y="5009046"/>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39" name="Straight Arrow Connector 29938">
            <a:extLst>
              <a:ext uri="{FF2B5EF4-FFF2-40B4-BE49-F238E27FC236}">
                <a16:creationId xmlns:a16="http://schemas.microsoft.com/office/drawing/2014/main" id="{4A9E7B22-3304-A12E-ED3F-577C2918CDB1}"/>
              </a:ext>
            </a:extLst>
          </p:cNvPr>
          <p:cNvCxnSpPr/>
          <p:nvPr/>
        </p:nvCxnSpPr>
        <p:spPr bwMode="auto">
          <a:xfrm>
            <a:off x="1516286" y="5033274"/>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0" name="Straight Arrow Connector 29939">
            <a:extLst>
              <a:ext uri="{FF2B5EF4-FFF2-40B4-BE49-F238E27FC236}">
                <a16:creationId xmlns:a16="http://schemas.microsoft.com/office/drawing/2014/main" id="{E884ED17-8E0F-FFE8-F29F-D2E9E93B09AB}"/>
              </a:ext>
            </a:extLst>
          </p:cNvPr>
          <p:cNvCxnSpPr/>
          <p:nvPr/>
        </p:nvCxnSpPr>
        <p:spPr bwMode="auto">
          <a:xfrm>
            <a:off x="1000418" y="5033274"/>
            <a:ext cx="225700" cy="0"/>
          </a:xfrm>
          <a:prstGeom prst="straightConnector1">
            <a:avLst/>
          </a:prstGeom>
          <a:solidFill>
            <a:schemeClr val="bg1"/>
          </a:solidFill>
          <a:ln w="19050" cap="flat" cmpd="sng" algn="ctr">
            <a:solidFill>
              <a:srgbClr val="00FF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1" name="Straight Arrow Connector 29940">
            <a:extLst>
              <a:ext uri="{FF2B5EF4-FFF2-40B4-BE49-F238E27FC236}">
                <a16:creationId xmlns:a16="http://schemas.microsoft.com/office/drawing/2014/main" id="{C33BA59D-8FBE-4C07-DB9D-54CBDAE9D895}"/>
              </a:ext>
            </a:extLst>
          </p:cNvPr>
          <p:cNvCxnSpPr/>
          <p:nvPr/>
        </p:nvCxnSpPr>
        <p:spPr bwMode="auto">
          <a:xfrm flipV="1">
            <a:off x="1261824" y="5033274"/>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2" name="Straight Arrow Connector 29941">
            <a:extLst>
              <a:ext uri="{FF2B5EF4-FFF2-40B4-BE49-F238E27FC236}">
                <a16:creationId xmlns:a16="http://schemas.microsoft.com/office/drawing/2014/main" id="{2D75AFA3-051E-335F-A0EB-915810636326}"/>
              </a:ext>
            </a:extLst>
          </p:cNvPr>
          <p:cNvCxnSpPr/>
          <p:nvPr/>
        </p:nvCxnSpPr>
        <p:spPr bwMode="auto">
          <a:xfrm>
            <a:off x="999430" y="5058690"/>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3" name="Straight Arrow Connector 29942">
            <a:extLst>
              <a:ext uri="{FF2B5EF4-FFF2-40B4-BE49-F238E27FC236}">
                <a16:creationId xmlns:a16="http://schemas.microsoft.com/office/drawing/2014/main" id="{A08BA4AB-60E1-4930-3478-A809CECC86D9}"/>
              </a:ext>
            </a:extLst>
          </p:cNvPr>
          <p:cNvCxnSpPr/>
          <p:nvPr/>
        </p:nvCxnSpPr>
        <p:spPr bwMode="auto">
          <a:xfrm>
            <a:off x="1283406" y="5063183"/>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4" name="Straight Arrow Connector 29943">
            <a:extLst>
              <a:ext uri="{FF2B5EF4-FFF2-40B4-BE49-F238E27FC236}">
                <a16:creationId xmlns:a16="http://schemas.microsoft.com/office/drawing/2014/main" id="{A996B36F-BF90-7D48-E912-F705CBC4AFE2}"/>
              </a:ext>
            </a:extLst>
          </p:cNvPr>
          <p:cNvCxnSpPr/>
          <p:nvPr/>
        </p:nvCxnSpPr>
        <p:spPr bwMode="auto">
          <a:xfrm>
            <a:off x="1828863" y="5033274"/>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5" name="Straight Arrow Connector 29944">
            <a:extLst>
              <a:ext uri="{FF2B5EF4-FFF2-40B4-BE49-F238E27FC236}">
                <a16:creationId xmlns:a16="http://schemas.microsoft.com/office/drawing/2014/main" id="{505389D5-02EA-3E23-34A1-22CD88AF0402}"/>
              </a:ext>
            </a:extLst>
          </p:cNvPr>
          <p:cNvCxnSpPr/>
          <p:nvPr/>
        </p:nvCxnSpPr>
        <p:spPr bwMode="auto">
          <a:xfrm>
            <a:off x="1677655" y="5063185"/>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6" name="Straight Arrow Connector 29945">
            <a:extLst>
              <a:ext uri="{FF2B5EF4-FFF2-40B4-BE49-F238E27FC236}">
                <a16:creationId xmlns:a16="http://schemas.microsoft.com/office/drawing/2014/main" id="{BCE362A3-089E-B207-92C8-19222220481E}"/>
              </a:ext>
            </a:extLst>
          </p:cNvPr>
          <p:cNvCxnSpPr/>
          <p:nvPr/>
        </p:nvCxnSpPr>
        <p:spPr bwMode="auto">
          <a:xfrm>
            <a:off x="999430" y="5088507"/>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7" name="Straight Arrow Connector 29946">
            <a:extLst>
              <a:ext uri="{FF2B5EF4-FFF2-40B4-BE49-F238E27FC236}">
                <a16:creationId xmlns:a16="http://schemas.microsoft.com/office/drawing/2014/main" id="{85B2CA3C-D012-5DB4-65C1-3B4707BA263E}"/>
              </a:ext>
            </a:extLst>
          </p:cNvPr>
          <p:cNvCxnSpPr/>
          <p:nvPr/>
        </p:nvCxnSpPr>
        <p:spPr bwMode="auto">
          <a:xfrm>
            <a:off x="1316469" y="5090231"/>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8" name="Straight Arrow Connector 29947">
            <a:extLst>
              <a:ext uri="{FF2B5EF4-FFF2-40B4-BE49-F238E27FC236}">
                <a16:creationId xmlns:a16="http://schemas.microsoft.com/office/drawing/2014/main" id="{567176E7-5C6D-A151-F74F-2D58C80F27EE}"/>
              </a:ext>
            </a:extLst>
          </p:cNvPr>
          <p:cNvCxnSpPr/>
          <p:nvPr/>
        </p:nvCxnSpPr>
        <p:spPr bwMode="auto">
          <a:xfrm>
            <a:off x="1588206" y="5089691"/>
            <a:ext cx="366134" cy="0"/>
          </a:xfrm>
          <a:prstGeom prst="straightConnector1">
            <a:avLst/>
          </a:prstGeom>
          <a:solidFill>
            <a:schemeClr val="bg1"/>
          </a:solidFill>
          <a:ln w="19050" cap="flat" cmpd="sng" algn="ctr">
            <a:solidFill>
              <a:schemeClr val="accent2">
                <a:lumMod val="40000"/>
                <a:lumOff val="6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49" name="Straight Arrow Connector 29948">
            <a:extLst>
              <a:ext uri="{FF2B5EF4-FFF2-40B4-BE49-F238E27FC236}">
                <a16:creationId xmlns:a16="http://schemas.microsoft.com/office/drawing/2014/main" id="{E23E47F0-1325-3B0A-727C-102ECF07C8F8}"/>
              </a:ext>
            </a:extLst>
          </p:cNvPr>
          <p:cNvCxnSpPr/>
          <p:nvPr/>
        </p:nvCxnSpPr>
        <p:spPr bwMode="auto">
          <a:xfrm flipV="1">
            <a:off x="1975762" y="5085115"/>
            <a:ext cx="209345" cy="2416"/>
          </a:xfrm>
          <a:prstGeom prst="straightConnector1">
            <a:avLst/>
          </a:prstGeom>
          <a:solidFill>
            <a:schemeClr val="bg1"/>
          </a:solidFill>
          <a:ln w="19050" cap="flat" cmpd="sng" algn="ctr">
            <a:solidFill>
              <a:schemeClr val="accent1">
                <a:lumMod val="7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0" name="Straight Arrow Connector 29949">
            <a:extLst>
              <a:ext uri="{FF2B5EF4-FFF2-40B4-BE49-F238E27FC236}">
                <a16:creationId xmlns:a16="http://schemas.microsoft.com/office/drawing/2014/main" id="{F7B81C54-2F57-9584-23EC-4749DAEF0F4C}"/>
              </a:ext>
            </a:extLst>
          </p:cNvPr>
          <p:cNvCxnSpPr/>
          <p:nvPr/>
        </p:nvCxnSpPr>
        <p:spPr bwMode="auto">
          <a:xfrm>
            <a:off x="1157447" y="5116737"/>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1" name="Straight Arrow Connector 29950">
            <a:extLst>
              <a:ext uri="{FF2B5EF4-FFF2-40B4-BE49-F238E27FC236}">
                <a16:creationId xmlns:a16="http://schemas.microsoft.com/office/drawing/2014/main" id="{45CCE568-3DAB-FA0A-5577-6EEBBF4F658A}"/>
              </a:ext>
            </a:extLst>
          </p:cNvPr>
          <p:cNvCxnSpPr/>
          <p:nvPr/>
        </p:nvCxnSpPr>
        <p:spPr bwMode="auto">
          <a:xfrm>
            <a:off x="1429184" y="5116197"/>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2" name="Straight Arrow Connector 29951">
            <a:extLst>
              <a:ext uri="{FF2B5EF4-FFF2-40B4-BE49-F238E27FC236}">
                <a16:creationId xmlns:a16="http://schemas.microsoft.com/office/drawing/2014/main" id="{79F7D4F4-AC4B-A083-3834-CBCC7414D867}"/>
              </a:ext>
            </a:extLst>
          </p:cNvPr>
          <p:cNvCxnSpPr/>
          <p:nvPr/>
        </p:nvCxnSpPr>
        <p:spPr bwMode="auto">
          <a:xfrm flipV="1">
            <a:off x="1816740" y="5111621"/>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3" name="Straight Arrow Connector 29952">
            <a:extLst>
              <a:ext uri="{FF2B5EF4-FFF2-40B4-BE49-F238E27FC236}">
                <a16:creationId xmlns:a16="http://schemas.microsoft.com/office/drawing/2014/main" id="{3E6DA22F-DBF0-4935-F058-BCA63DE85EE4}"/>
              </a:ext>
            </a:extLst>
          </p:cNvPr>
          <p:cNvCxnSpPr/>
          <p:nvPr/>
        </p:nvCxnSpPr>
        <p:spPr bwMode="auto">
          <a:xfrm>
            <a:off x="999430" y="5111621"/>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5" name="Straight Arrow Connector 29954">
            <a:extLst>
              <a:ext uri="{FF2B5EF4-FFF2-40B4-BE49-F238E27FC236}">
                <a16:creationId xmlns:a16="http://schemas.microsoft.com/office/drawing/2014/main" id="{BF62CF7F-ABF4-3FAD-CE07-2F591E8A954A}"/>
              </a:ext>
            </a:extLst>
          </p:cNvPr>
          <p:cNvCxnSpPr/>
          <p:nvPr/>
        </p:nvCxnSpPr>
        <p:spPr bwMode="auto">
          <a:xfrm>
            <a:off x="1236409" y="5139516"/>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6" name="Straight Arrow Connector 29955">
            <a:extLst>
              <a:ext uri="{FF2B5EF4-FFF2-40B4-BE49-F238E27FC236}">
                <a16:creationId xmlns:a16="http://schemas.microsoft.com/office/drawing/2014/main" id="{64020005-77AE-A527-E90B-CF546E701540}"/>
              </a:ext>
            </a:extLst>
          </p:cNvPr>
          <p:cNvCxnSpPr/>
          <p:nvPr/>
        </p:nvCxnSpPr>
        <p:spPr bwMode="auto">
          <a:xfrm>
            <a:off x="1599774" y="5219401"/>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7" name="Straight Arrow Connector 29956">
            <a:extLst>
              <a:ext uri="{FF2B5EF4-FFF2-40B4-BE49-F238E27FC236}">
                <a16:creationId xmlns:a16="http://schemas.microsoft.com/office/drawing/2014/main" id="{AB2DD5EA-5EED-1CBA-3E1F-0577D206E98C}"/>
              </a:ext>
            </a:extLst>
          </p:cNvPr>
          <p:cNvCxnSpPr/>
          <p:nvPr/>
        </p:nvCxnSpPr>
        <p:spPr bwMode="auto">
          <a:xfrm>
            <a:off x="1057530" y="5219401"/>
            <a:ext cx="225700" cy="0"/>
          </a:xfrm>
          <a:prstGeom prst="straightConnector1">
            <a:avLst/>
          </a:prstGeom>
          <a:solidFill>
            <a:schemeClr val="bg1"/>
          </a:solidFill>
          <a:ln w="1905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8" name="Straight Arrow Connector 29957">
            <a:extLst>
              <a:ext uri="{FF2B5EF4-FFF2-40B4-BE49-F238E27FC236}">
                <a16:creationId xmlns:a16="http://schemas.microsoft.com/office/drawing/2014/main" id="{DFE977A6-ABA0-E5E0-B4BD-9A74B7D63D39}"/>
              </a:ext>
            </a:extLst>
          </p:cNvPr>
          <p:cNvCxnSpPr/>
          <p:nvPr/>
        </p:nvCxnSpPr>
        <p:spPr bwMode="auto">
          <a:xfrm flipV="1">
            <a:off x="1345312" y="5219401"/>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59" name="Straight Arrow Connector 29958">
            <a:extLst>
              <a:ext uri="{FF2B5EF4-FFF2-40B4-BE49-F238E27FC236}">
                <a16:creationId xmlns:a16="http://schemas.microsoft.com/office/drawing/2014/main" id="{BFEB77FD-BF06-1EF4-9BBA-B677AA0F6AD2}"/>
              </a:ext>
            </a:extLst>
          </p:cNvPr>
          <p:cNvCxnSpPr/>
          <p:nvPr/>
        </p:nvCxnSpPr>
        <p:spPr bwMode="auto">
          <a:xfrm>
            <a:off x="989132" y="5244817"/>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0" name="Straight Arrow Connector 29959">
            <a:extLst>
              <a:ext uri="{FF2B5EF4-FFF2-40B4-BE49-F238E27FC236}">
                <a16:creationId xmlns:a16="http://schemas.microsoft.com/office/drawing/2014/main" id="{4B75C023-074D-4480-5859-3FF546A3E866}"/>
              </a:ext>
            </a:extLst>
          </p:cNvPr>
          <p:cNvCxnSpPr/>
          <p:nvPr/>
        </p:nvCxnSpPr>
        <p:spPr bwMode="auto">
          <a:xfrm>
            <a:off x="1273108" y="5249310"/>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1" name="Straight Arrow Connector 29960">
            <a:extLst>
              <a:ext uri="{FF2B5EF4-FFF2-40B4-BE49-F238E27FC236}">
                <a16:creationId xmlns:a16="http://schemas.microsoft.com/office/drawing/2014/main" id="{AE6D3487-138E-4B40-287D-758AA7D6A0FC}"/>
              </a:ext>
            </a:extLst>
          </p:cNvPr>
          <p:cNvCxnSpPr/>
          <p:nvPr/>
        </p:nvCxnSpPr>
        <p:spPr bwMode="auto">
          <a:xfrm>
            <a:off x="1912351" y="5219401"/>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2" name="Straight Arrow Connector 29961">
            <a:extLst>
              <a:ext uri="{FF2B5EF4-FFF2-40B4-BE49-F238E27FC236}">
                <a16:creationId xmlns:a16="http://schemas.microsoft.com/office/drawing/2014/main" id="{A6E34596-31CC-A62D-F01A-9104ADC0D36F}"/>
              </a:ext>
            </a:extLst>
          </p:cNvPr>
          <p:cNvCxnSpPr/>
          <p:nvPr/>
        </p:nvCxnSpPr>
        <p:spPr bwMode="auto">
          <a:xfrm>
            <a:off x="1667357" y="5249312"/>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3" name="Straight Arrow Connector 29962">
            <a:extLst>
              <a:ext uri="{FF2B5EF4-FFF2-40B4-BE49-F238E27FC236}">
                <a16:creationId xmlns:a16="http://schemas.microsoft.com/office/drawing/2014/main" id="{A5D24336-3C22-9658-9454-420089B35B53}"/>
              </a:ext>
            </a:extLst>
          </p:cNvPr>
          <p:cNvCxnSpPr/>
          <p:nvPr/>
        </p:nvCxnSpPr>
        <p:spPr bwMode="auto">
          <a:xfrm>
            <a:off x="989132" y="5274634"/>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4" name="Straight Arrow Connector 29963">
            <a:extLst>
              <a:ext uri="{FF2B5EF4-FFF2-40B4-BE49-F238E27FC236}">
                <a16:creationId xmlns:a16="http://schemas.microsoft.com/office/drawing/2014/main" id="{1C8CD0F7-C309-0CE9-E5E7-F5E58146F8AF}"/>
              </a:ext>
            </a:extLst>
          </p:cNvPr>
          <p:cNvCxnSpPr/>
          <p:nvPr/>
        </p:nvCxnSpPr>
        <p:spPr bwMode="auto">
          <a:xfrm>
            <a:off x="1306171" y="5276358"/>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5" name="Straight Arrow Connector 29964">
            <a:extLst>
              <a:ext uri="{FF2B5EF4-FFF2-40B4-BE49-F238E27FC236}">
                <a16:creationId xmlns:a16="http://schemas.microsoft.com/office/drawing/2014/main" id="{3711B477-4725-7BE7-2B18-4884BAA39476}"/>
              </a:ext>
            </a:extLst>
          </p:cNvPr>
          <p:cNvCxnSpPr/>
          <p:nvPr/>
        </p:nvCxnSpPr>
        <p:spPr bwMode="auto">
          <a:xfrm>
            <a:off x="1577908" y="5275818"/>
            <a:ext cx="366134" cy="0"/>
          </a:xfrm>
          <a:prstGeom prst="straightConnector1">
            <a:avLst/>
          </a:prstGeom>
          <a:solidFill>
            <a:schemeClr val="bg1"/>
          </a:solidFill>
          <a:ln w="19050" cap="flat" cmpd="sng" algn="ctr">
            <a:solidFill>
              <a:srgbClr val="FF5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6" name="Straight Arrow Connector 29965">
            <a:extLst>
              <a:ext uri="{FF2B5EF4-FFF2-40B4-BE49-F238E27FC236}">
                <a16:creationId xmlns:a16="http://schemas.microsoft.com/office/drawing/2014/main" id="{D8CFE10C-32ED-F047-FCBE-F1FBD628C572}"/>
              </a:ext>
            </a:extLst>
          </p:cNvPr>
          <p:cNvCxnSpPr/>
          <p:nvPr/>
        </p:nvCxnSpPr>
        <p:spPr bwMode="auto">
          <a:xfrm flipV="1">
            <a:off x="1965464" y="5271242"/>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7" name="Straight Arrow Connector 29966">
            <a:extLst>
              <a:ext uri="{FF2B5EF4-FFF2-40B4-BE49-F238E27FC236}">
                <a16:creationId xmlns:a16="http://schemas.microsoft.com/office/drawing/2014/main" id="{6E44A1AA-ADBD-F195-65DA-BEAEC94AFD58}"/>
              </a:ext>
            </a:extLst>
          </p:cNvPr>
          <p:cNvCxnSpPr/>
          <p:nvPr/>
        </p:nvCxnSpPr>
        <p:spPr bwMode="auto">
          <a:xfrm>
            <a:off x="1147149" y="5302864"/>
            <a:ext cx="242402" cy="0"/>
          </a:xfrm>
          <a:prstGeom prst="straightConnector1">
            <a:avLst/>
          </a:prstGeom>
          <a:solidFill>
            <a:schemeClr val="bg1"/>
          </a:solidFill>
          <a:ln w="19050" cap="flat" cmpd="sng" algn="ctr">
            <a:solidFill>
              <a:schemeClr val="accent2">
                <a:lumMod val="60000"/>
                <a:lumOff val="4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8" name="Straight Arrow Connector 29967">
            <a:extLst>
              <a:ext uri="{FF2B5EF4-FFF2-40B4-BE49-F238E27FC236}">
                <a16:creationId xmlns:a16="http://schemas.microsoft.com/office/drawing/2014/main" id="{9DCE49A1-A567-2882-9718-D7FB49FD04AB}"/>
              </a:ext>
            </a:extLst>
          </p:cNvPr>
          <p:cNvCxnSpPr/>
          <p:nvPr/>
        </p:nvCxnSpPr>
        <p:spPr bwMode="auto">
          <a:xfrm>
            <a:off x="1418886" y="5302324"/>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69" name="Straight Arrow Connector 29968">
            <a:extLst>
              <a:ext uri="{FF2B5EF4-FFF2-40B4-BE49-F238E27FC236}">
                <a16:creationId xmlns:a16="http://schemas.microsoft.com/office/drawing/2014/main" id="{1456C63D-880D-C8CB-EE94-447D18AD9DF5}"/>
              </a:ext>
            </a:extLst>
          </p:cNvPr>
          <p:cNvCxnSpPr/>
          <p:nvPr/>
        </p:nvCxnSpPr>
        <p:spPr bwMode="auto">
          <a:xfrm flipV="1">
            <a:off x="1806442" y="5297748"/>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0" name="Straight Arrow Connector 29969">
            <a:extLst>
              <a:ext uri="{FF2B5EF4-FFF2-40B4-BE49-F238E27FC236}">
                <a16:creationId xmlns:a16="http://schemas.microsoft.com/office/drawing/2014/main" id="{ECDC674E-078E-8A75-A7FD-A5649393BB3E}"/>
              </a:ext>
            </a:extLst>
          </p:cNvPr>
          <p:cNvCxnSpPr/>
          <p:nvPr/>
        </p:nvCxnSpPr>
        <p:spPr bwMode="auto">
          <a:xfrm>
            <a:off x="989132" y="5297748"/>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1" name="Straight Arrow Connector 29970">
            <a:extLst>
              <a:ext uri="{FF2B5EF4-FFF2-40B4-BE49-F238E27FC236}">
                <a16:creationId xmlns:a16="http://schemas.microsoft.com/office/drawing/2014/main" id="{3F822816-FE11-1FB9-DA00-DBB627456EEE}"/>
              </a:ext>
            </a:extLst>
          </p:cNvPr>
          <p:cNvCxnSpPr/>
          <p:nvPr/>
        </p:nvCxnSpPr>
        <p:spPr bwMode="auto">
          <a:xfrm>
            <a:off x="1596841" y="5321976"/>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2" name="Straight Arrow Connector 29971">
            <a:extLst>
              <a:ext uri="{FF2B5EF4-FFF2-40B4-BE49-F238E27FC236}">
                <a16:creationId xmlns:a16="http://schemas.microsoft.com/office/drawing/2014/main" id="{8F0B166B-3C1F-88CD-6FCB-55A1F79BE874}"/>
              </a:ext>
            </a:extLst>
          </p:cNvPr>
          <p:cNvCxnSpPr/>
          <p:nvPr/>
        </p:nvCxnSpPr>
        <p:spPr bwMode="auto">
          <a:xfrm>
            <a:off x="1054597" y="5321976"/>
            <a:ext cx="225700" cy="0"/>
          </a:xfrm>
          <a:prstGeom prst="straightConnector1">
            <a:avLst/>
          </a:prstGeom>
          <a:solidFill>
            <a:schemeClr val="bg1"/>
          </a:solidFill>
          <a:ln w="19050" cap="flat" cmpd="sng" algn="ctr">
            <a:solidFill>
              <a:srgbClr val="FF0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3" name="Straight Arrow Connector 29972">
            <a:extLst>
              <a:ext uri="{FF2B5EF4-FFF2-40B4-BE49-F238E27FC236}">
                <a16:creationId xmlns:a16="http://schemas.microsoft.com/office/drawing/2014/main" id="{AD4FF435-A654-BA7B-0BA4-6E2A4C1DB320}"/>
              </a:ext>
            </a:extLst>
          </p:cNvPr>
          <p:cNvCxnSpPr/>
          <p:nvPr/>
        </p:nvCxnSpPr>
        <p:spPr bwMode="auto">
          <a:xfrm flipV="1">
            <a:off x="1342379" y="5321976"/>
            <a:ext cx="209345" cy="2416"/>
          </a:xfrm>
          <a:prstGeom prst="straightConnector1">
            <a:avLst/>
          </a:prstGeom>
          <a:solidFill>
            <a:schemeClr val="bg1"/>
          </a:solidFill>
          <a:ln w="19050" cap="flat" cmpd="sng" algn="ctr">
            <a:solidFill>
              <a:srgbClr val="FFC0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4" name="Straight Arrow Connector 29973">
            <a:extLst>
              <a:ext uri="{FF2B5EF4-FFF2-40B4-BE49-F238E27FC236}">
                <a16:creationId xmlns:a16="http://schemas.microsoft.com/office/drawing/2014/main" id="{EC36BDF1-C9BC-7D49-F2F5-A8533B2DA628}"/>
              </a:ext>
            </a:extLst>
          </p:cNvPr>
          <p:cNvCxnSpPr/>
          <p:nvPr/>
        </p:nvCxnSpPr>
        <p:spPr bwMode="auto">
          <a:xfrm>
            <a:off x="986199" y="5347392"/>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5" name="Straight Arrow Connector 29974">
            <a:extLst>
              <a:ext uri="{FF2B5EF4-FFF2-40B4-BE49-F238E27FC236}">
                <a16:creationId xmlns:a16="http://schemas.microsoft.com/office/drawing/2014/main" id="{AE7430DD-6C3E-A146-B57E-7626F0053C35}"/>
              </a:ext>
            </a:extLst>
          </p:cNvPr>
          <p:cNvCxnSpPr/>
          <p:nvPr/>
        </p:nvCxnSpPr>
        <p:spPr bwMode="auto">
          <a:xfrm>
            <a:off x="1270175" y="5351885"/>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6" name="Straight Arrow Connector 29975">
            <a:extLst>
              <a:ext uri="{FF2B5EF4-FFF2-40B4-BE49-F238E27FC236}">
                <a16:creationId xmlns:a16="http://schemas.microsoft.com/office/drawing/2014/main" id="{4032642F-95E2-537B-5F6B-59E10E44F3D0}"/>
              </a:ext>
            </a:extLst>
          </p:cNvPr>
          <p:cNvCxnSpPr/>
          <p:nvPr/>
        </p:nvCxnSpPr>
        <p:spPr bwMode="auto">
          <a:xfrm>
            <a:off x="1909418" y="5321976"/>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7" name="Straight Arrow Connector 29976">
            <a:extLst>
              <a:ext uri="{FF2B5EF4-FFF2-40B4-BE49-F238E27FC236}">
                <a16:creationId xmlns:a16="http://schemas.microsoft.com/office/drawing/2014/main" id="{AF8140B4-8134-9D17-5C11-64AB5611DEC4}"/>
              </a:ext>
            </a:extLst>
          </p:cNvPr>
          <p:cNvCxnSpPr/>
          <p:nvPr/>
        </p:nvCxnSpPr>
        <p:spPr bwMode="auto">
          <a:xfrm>
            <a:off x="1664424" y="5351887"/>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8" name="Straight Arrow Connector 29977">
            <a:extLst>
              <a:ext uri="{FF2B5EF4-FFF2-40B4-BE49-F238E27FC236}">
                <a16:creationId xmlns:a16="http://schemas.microsoft.com/office/drawing/2014/main" id="{56F2491F-0E8D-30A5-67D7-7C90CCFDDC67}"/>
              </a:ext>
            </a:extLst>
          </p:cNvPr>
          <p:cNvCxnSpPr/>
          <p:nvPr/>
        </p:nvCxnSpPr>
        <p:spPr bwMode="auto">
          <a:xfrm>
            <a:off x="986199" y="5377209"/>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79" name="Straight Arrow Connector 29978">
            <a:extLst>
              <a:ext uri="{FF2B5EF4-FFF2-40B4-BE49-F238E27FC236}">
                <a16:creationId xmlns:a16="http://schemas.microsoft.com/office/drawing/2014/main" id="{EE168C52-4B06-DB52-9D57-2A911FC210CB}"/>
              </a:ext>
            </a:extLst>
          </p:cNvPr>
          <p:cNvCxnSpPr/>
          <p:nvPr/>
        </p:nvCxnSpPr>
        <p:spPr bwMode="auto">
          <a:xfrm>
            <a:off x="1303238" y="5378933"/>
            <a:ext cx="242402" cy="0"/>
          </a:xfrm>
          <a:prstGeom prst="straightConnector1">
            <a:avLst/>
          </a:prstGeom>
          <a:solidFill>
            <a:schemeClr val="bg1"/>
          </a:solidFill>
          <a:ln w="19050" cap="flat" cmpd="sng" algn="ctr">
            <a:solidFill>
              <a:srgbClr val="D39D4D"/>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0" name="Straight Arrow Connector 29979">
            <a:extLst>
              <a:ext uri="{FF2B5EF4-FFF2-40B4-BE49-F238E27FC236}">
                <a16:creationId xmlns:a16="http://schemas.microsoft.com/office/drawing/2014/main" id="{EE20618C-E36F-B1BE-6292-AF037A7B8F71}"/>
              </a:ext>
            </a:extLst>
          </p:cNvPr>
          <p:cNvCxnSpPr/>
          <p:nvPr/>
        </p:nvCxnSpPr>
        <p:spPr bwMode="auto">
          <a:xfrm>
            <a:off x="1574975" y="5378393"/>
            <a:ext cx="366134" cy="0"/>
          </a:xfrm>
          <a:prstGeom prst="straightConnector1">
            <a:avLst/>
          </a:prstGeom>
          <a:solidFill>
            <a:schemeClr val="bg1"/>
          </a:solidFill>
          <a:ln w="19050" cap="flat" cmpd="sng" algn="ctr">
            <a:solidFill>
              <a:srgbClr val="66990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1" name="Straight Arrow Connector 29980">
            <a:extLst>
              <a:ext uri="{FF2B5EF4-FFF2-40B4-BE49-F238E27FC236}">
                <a16:creationId xmlns:a16="http://schemas.microsoft.com/office/drawing/2014/main" id="{A7E93DF8-6D64-6AD7-F079-5AE9012070F4}"/>
              </a:ext>
            </a:extLst>
          </p:cNvPr>
          <p:cNvCxnSpPr/>
          <p:nvPr/>
        </p:nvCxnSpPr>
        <p:spPr bwMode="auto">
          <a:xfrm flipV="1">
            <a:off x="1962531" y="5373817"/>
            <a:ext cx="209345" cy="2416"/>
          </a:xfrm>
          <a:prstGeom prst="straightConnector1">
            <a:avLst/>
          </a:prstGeom>
          <a:solidFill>
            <a:schemeClr val="bg1"/>
          </a:solidFill>
          <a:ln w="19050" cap="flat" cmpd="sng" algn="ctr">
            <a:solidFill>
              <a:schemeClr val="accent1">
                <a:lumMod val="7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2" name="Straight Arrow Connector 29981">
            <a:extLst>
              <a:ext uri="{FF2B5EF4-FFF2-40B4-BE49-F238E27FC236}">
                <a16:creationId xmlns:a16="http://schemas.microsoft.com/office/drawing/2014/main" id="{0F7933AB-5F6F-AAC6-294E-CC041AFDCB7A}"/>
              </a:ext>
            </a:extLst>
          </p:cNvPr>
          <p:cNvCxnSpPr/>
          <p:nvPr/>
        </p:nvCxnSpPr>
        <p:spPr bwMode="auto">
          <a:xfrm>
            <a:off x="1144216" y="5405439"/>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3" name="Straight Arrow Connector 29982">
            <a:extLst>
              <a:ext uri="{FF2B5EF4-FFF2-40B4-BE49-F238E27FC236}">
                <a16:creationId xmlns:a16="http://schemas.microsoft.com/office/drawing/2014/main" id="{0B96FF7C-B6B7-5C6D-A7CD-BD47CB63A14E}"/>
              </a:ext>
            </a:extLst>
          </p:cNvPr>
          <p:cNvCxnSpPr/>
          <p:nvPr/>
        </p:nvCxnSpPr>
        <p:spPr bwMode="auto">
          <a:xfrm>
            <a:off x="1415953" y="5404899"/>
            <a:ext cx="366134" cy="0"/>
          </a:xfrm>
          <a:prstGeom prst="straightConnector1">
            <a:avLst/>
          </a:prstGeom>
          <a:solidFill>
            <a:schemeClr val="bg1"/>
          </a:solidFill>
          <a:ln w="19050" cap="flat" cmpd="sng" algn="ctr">
            <a:solidFill>
              <a:schemeClr val="accent5">
                <a:lumMod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4" name="Straight Arrow Connector 29983">
            <a:extLst>
              <a:ext uri="{FF2B5EF4-FFF2-40B4-BE49-F238E27FC236}">
                <a16:creationId xmlns:a16="http://schemas.microsoft.com/office/drawing/2014/main" id="{BD6B5543-DE1B-C37E-9DE3-632CDEC4E842}"/>
              </a:ext>
            </a:extLst>
          </p:cNvPr>
          <p:cNvCxnSpPr/>
          <p:nvPr/>
        </p:nvCxnSpPr>
        <p:spPr bwMode="auto">
          <a:xfrm flipV="1">
            <a:off x="1803509" y="5400323"/>
            <a:ext cx="209345" cy="2416"/>
          </a:xfrm>
          <a:prstGeom prst="straightConnector1">
            <a:avLst/>
          </a:prstGeom>
          <a:solidFill>
            <a:schemeClr val="bg1"/>
          </a:solidFill>
          <a:ln w="19050" cap="flat" cmpd="sng" algn="ctr">
            <a:solidFill>
              <a:srgbClr val="FA06BA"/>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5" name="Straight Arrow Connector 29984">
            <a:extLst>
              <a:ext uri="{FF2B5EF4-FFF2-40B4-BE49-F238E27FC236}">
                <a16:creationId xmlns:a16="http://schemas.microsoft.com/office/drawing/2014/main" id="{23D69E46-0BBA-592B-692E-7D3C26A61658}"/>
              </a:ext>
            </a:extLst>
          </p:cNvPr>
          <p:cNvCxnSpPr/>
          <p:nvPr/>
        </p:nvCxnSpPr>
        <p:spPr bwMode="auto">
          <a:xfrm>
            <a:off x="986199" y="5400323"/>
            <a:ext cx="123136" cy="3392"/>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6" name="Straight Arrow Connector 29985">
            <a:extLst>
              <a:ext uri="{FF2B5EF4-FFF2-40B4-BE49-F238E27FC236}">
                <a16:creationId xmlns:a16="http://schemas.microsoft.com/office/drawing/2014/main" id="{547D57D3-4C62-82A0-F2E5-AF4E9426F558}"/>
              </a:ext>
            </a:extLst>
          </p:cNvPr>
          <p:cNvCxnSpPr/>
          <p:nvPr/>
        </p:nvCxnSpPr>
        <p:spPr bwMode="auto">
          <a:xfrm>
            <a:off x="1526498" y="5427487"/>
            <a:ext cx="288589" cy="0"/>
          </a:xfrm>
          <a:prstGeom prst="straightConnector1">
            <a:avLst/>
          </a:prstGeom>
          <a:solidFill>
            <a:schemeClr val="bg1"/>
          </a:solidFill>
          <a:ln w="19050" cap="flat" cmpd="sng" algn="ctr">
            <a:solidFill>
              <a:srgbClr val="00B0F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7" name="Straight Arrow Connector 29986">
            <a:extLst>
              <a:ext uri="{FF2B5EF4-FFF2-40B4-BE49-F238E27FC236}">
                <a16:creationId xmlns:a16="http://schemas.microsoft.com/office/drawing/2014/main" id="{6A5359E8-2114-21AC-D801-0F5DCBEEE942}"/>
              </a:ext>
            </a:extLst>
          </p:cNvPr>
          <p:cNvCxnSpPr/>
          <p:nvPr/>
        </p:nvCxnSpPr>
        <p:spPr bwMode="auto">
          <a:xfrm>
            <a:off x="995976" y="5427487"/>
            <a:ext cx="225700" cy="0"/>
          </a:xfrm>
          <a:prstGeom prst="straightConnector1">
            <a:avLst/>
          </a:prstGeom>
          <a:solidFill>
            <a:schemeClr val="bg1"/>
          </a:solidFill>
          <a:ln w="19050" cap="flat" cmpd="sng" algn="ctr">
            <a:solidFill>
              <a:schemeClr val="tx1">
                <a:lumMod val="95000"/>
                <a:lumOff val="5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8" name="Straight Arrow Connector 29987">
            <a:extLst>
              <a:ext uri="{FF2B5EF4-FFF2-40B4-BE49-F238E27FC236}">
                <a16:creationId xmlns:a16="http://schemas.microsoft.com/office/drawing/2014/main" id="{96A6AF15-6DC0-B30B-B924-0A300FE76BC2}"/>
              </a:ext>
            </a:extLst>
          </p:cNvPr>
          <p:cNvCxnSpPr/>
          <p:nvPr/>
        </p:nvCxnSpPr>
        <p:spPr bwMode="auto">
          <a:xfrm flipV="1">
            <a:off x="1272036" y="5427487"/>
            <a:ext cx="209345" cy="2416"/>
          </a:xfrm>
          <a:prstGeom prst="straightConnector1">
            <a:avLst/>
          </a:prstGeom>
          <a:solidFill>
            <a:schemeClr val="bg1"/>
          </a:solidFill>
          <a:ln w="19050" cap="flat" cmpd="sng" algn="ctr">
            <a:solidFill>
              <a:srgbClr val="00B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89" name="Straight Arrow Connector 29988">
            <a:extLst>
              <a:ext uri="{FF2B5EF4-FFF2-40B4-BE49-F238E27FC236}">
                <a16:creationId xmlns:a16="http://schemas.microsoft.com/office/drawing/2014/main" id="{76CE2551-1180-E023-04DA-52C83C1AF6E7}"/>
              </a:ext>
            </a:extLst>
          </p:cNvPr>
          <p:cNvCxnSpPr/>
          <p:nvPr/>
        </p:nvCxnSpPr>
        <p:spPr bwMode="auto">
          <a:xfrm>
            <a:off x="997919" y="5449972"/>
            <a:ext cx="242402" cy="0"/>
          </a:xfrm>
          <a:prstGeom prst="straightConnector1">
            <a:avLst/>
          </a:prstGeom>
          <a:solidFill>
            <a:schemeClr val="bg1"/>
          </a:solidFill>
          <a:ln w="19050" cap="flat" cmpd="sng" algn="ctr">
            <a:solidFill>
              <a:srgbClr val="063DE8"/>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90" name="Straight Arrow Connector 29989">
            <a:extLst>
              <a:ext uri="{FF2B5EF4-FFF2-40B4-BE49-F238E27FC236}">
                <a16:creationId xmlns:a16="http://schemas.microsoft.com/office/drawing/2014/main" id="{5E07F361-6002-93C4-B738-1628F8F61BAD}"/>
              </a:ext>
            </a:extLst>
          </p:cNvPr>
          <p:cNvCxnSpPr/>
          <p:nvPr/>
        </p:nvCxnSpPr>
        <p:spPr bwMode="auto">
          <a:xfrm>
            <a:off x="1264311" y="5457396"/>
            <a:ext cx="366134" cy="0"/>
          </a:xfrm>
          <a:prstGeom prst="straightConnector1">
            <a:avLst/>
          </a:prstGeom>
          <a:solidFill>
            <a:schemeClr val="bg1"/>
          </a:solidFill>
          <a:ln w="19050" cap="flat" cmpd="sng" algn="ctr">
            <a:solidFill>
              <a:srgbClr val="99CCFF"/>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91" name="Straight Arrow Connector 29990">
            <a:extLst>
              <a:ext uri="{FF2B5EF4-FFF2-40B4-BE49-F238E27FC236}">
                <a16:creationId xmlns:a16="http://schemas.microsoft.com/office/drawing/2014/main" id="{DD512DA9-E8F6-E81A-7E44-5F0886B5CCFC}"/>
              </a:ext>
            </a:extLst>
          </p:cNvPr>
          <p:cNvCxnSpPr/>
          <p:nvPr/>
        </p:nvCxnSpPr>
        <p:spPr bwMode="auto">
          <a:xfrm>
            <a:off x="1839075" y="5427487"/>
            <a:ext cx="242402" cy="0"/>
          </a:xfrm>
          <a:prstGeom prst="straightConnector1">
            <a:avLst/>
          </a:prstGeom>
          <a:solidFill>
            <a:schemeClr val="bg1"/>
          </a:solidFill>
          <a:ln w="19050" cap="flat" cmpd="sng" algn="ctr">
            <a:solidFill>
              <a:srgbClr val="92D050"/>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992" name="Straight Arrow Connector 29991">
            <a:extLst>
              <a:ext uri="{FF2B5EF4-FFF2-40B4-BE49-F238E27FC236}">
                <a16:creationId xmlns:a16="http://schemas.microsoft.com/office/drawing/2014/main" id="{A6E87B30-0978-6F52-76A9-600FFDFE6AC8}"/>
              </a:ext>
            </a:extLst>
          </p:cNvPr>
          <p:cNvCxnSpPr/>
          <p:nvPr/>
        </p:nvCxnSpPr>
        <p:spPr bwMode="auto">
          <a:xfrm>
            <a:off x="1676144" y="5457398"/>
            <a:ext cx="366134" cy="0"/>
          </a:xfrm>
          <a:prstGeom prst="straightConnector1">
            <a:avLst/>
          </a:prstGeom>
          <a:solidFill>
            <a:schemeClr val="bg1"/>
          </a:solidFill>
          <a:ln w="19050" cap="flat" cmpd="sng" algn="ctr">
            <a:solidFill>
              <a:schemeClr val="tx1">
                <a:lumMod val="50000"/>
                <a:lumOff val="50000"/>
              </a:schemeClr>
            </a:solidFill>
            <a:prstDash val="solid"/>
            <a:round/>
            <a:headEnd type="none" w="sm" len="sm"/>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993" name="Line 1026">
            <a:extLst>
              <a:ext uri="{FF2B5EF4-FFF2-40B4-BE49-F238E27FC236}">
                <a16:creationId xmlns:a16="http://schemas.microsoft.com/office/drawing/2014/main" id="{EF758904-BADD-62B3-1A15-166231EAA6B7}"/>
              </a:ext>
            </a:extLst>
          </p:cNvPr>
          <p:cNvSpPr>
            <a:spLocks noChangeShapeType="1"/>
          </p:cNvSpPr>
          <p:nvPr/>
        </p:nvSpPr>
        <p:spPr bwMode="auto">
          <a:xfrm flipV="1">
            <a:off x="1676147" y="3548638"/>
            <a:ext cx="1203715" cy="333430"/>
          </a:xfrm>
          <a:prstGeom prst="line">
            <a:avLst/>
          </a:prstGeom>
          <a:noFill/>
          <a:ln w="571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4" name="Rectangle 3">
            <a:extLst>
              <a:ext uri="{FF2B5EF4-FFF2-40B4-BE49-F238E27FC236}">
                <a16:creationId xmlns:a16="http://schemas.microsoft.com/office/drawing/2014/main" id="{D17B7FA9-534D-772D-AD09-7D21FE410560}"/>
              </a:ext>
            </a:extLst>
          </p:cNvPr>
          <p:cNvSpPr txBox="1">
            <a:spLocks noChangeArrowheads="1"/>
          </p:cNvSpPr>
          <p:nvPr/>
        </p:nvSpPr>
        <p:spPr bwMode="auto">
          <a:xfrm>
            <a:off x="1458351" y="5916876"/>
            <a:ext cx="6453876"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defTabSz="903288" rtl="0" eaLnBrk="0" fontAlgn="base" hangingPunct="0">
              <a:lnSpc>
                <a:spcPct val="90000"/>
              </a:lnSpc>
              <a:spcBef>
                <a:spcPct val="0"/>
              </a:spcBef>
              <a:spcAft>
                <a:spcPct val="0"/>
              </a:spcAft>
              <a:defRPr sz="3200" b="1">
                <a:solidFill>
                  <a:schemeClr val="tx2"/>
                </a:solidFill>
                <a:latin typeface="+mj-lt"/>
                <a:ea typeface="+mj-ea"/>
                <a:cs typeface="+mj-cs"/>
              </a:defRPr>
            </a:lvl1pPr>
            <a:lvl2pPr algn="ctr" defTabSz="903288" rtl="0" eaLnBrk="0" fontAlgn="base" hangingPunct="0">
              <a:lnSpc>
                <a:spcPct val="90000"/>
              </a:lnSpc>
              <a:spcBef>
                <a:spcPct val="0"/>
              </a:spcBef>
              <a:spcAft>
                <a:spcPct val="0"/>
              </a:spcAft>
              <a:defRPr sz="3200" b="1">
                <a:solidFill>
                  <a:schemeClr val="tx2"/>
                </a:solidFill>
                <a:latin typeface="Arial" charset="0"/>
              </a:defRPr>
            </a:lvl2pPr>
            <a:lvl3pPr algn="ctr" defTabSz="903288" rtl="0" eaLnBrk="0" fontAlgn="base" hangingPunct="0">
              <a:lnSpc>
                <a:spcPct val="90000"/>
              </a:lnSpc>
              <a:spcBef>
                <a:spcPct val="0"/>
              </a:spcBef>
              <a:spcAft>
                <a:spcPct val="0"/>
              </a:spcAft>
              <a:defRPr sz="3200" b="1">
                <a:solidFill>
                  <a:schemeClr val="tx2"/>
                </a:solidFill>
                <a:latin typeface="Arial" charset="0"/>
              </a:defRPr>
            </a:lvl3pPr>
            <a:lvl4pPr algn="ctr" defTabSz="903288" rtl="0" eaLnBrk="0" fontAlgn="base" hangingPunct="0">
              <a:lnSpc>
                <a:spcPct val="90000"/>
              </a:lnSpc>
              <a:spcBef>
                <a:spcPct val="0"/>
              </a:spcBef>
              <a:spcAft>
                <a:spcPct val="0"/>
              </a:spcAft>
              <a:defRPr sz="3200" b="1">
                <a:solidFill>
                  <a:schemeClr val="tx2"/>
                </a:solidFill>
                <a:latin typeface="Arial" charset="0"/>
              </a:defRPr>
            </a:lvl4pPr>
            <a:lvl5pPr algn="ctr" defTabSz="903288" rtl="0" eaLnBrk="0" fontAlgn="base" hangingPunct="0">
              <a:lnSpc>
                <a:spcPct val="90000"/>
              </a:lnSpc>
              <a:spcBef>
                <a:spcPct val="0"/>
              </a:spcBef>
              <a:spcAft>
                <a:spcPct val="0"/>
              </a:spcAft>
              <a:defRPr sz="3200" b="1">
                <a:solidFill>
                  <a:schemeClr val="tx2"/>
                </a:solidFill>
                <a:latin typeface="Arial" charset="0"/>
              </a:defRPr>
            </a:lvl5pPr>
            <a:lvl6pPr marL="457200" algn="ctr" defTabSz="903288" rtl="0" eaLnBrk="0" fontAlgn="base" hangingPunct="0">
              <a:lnSpc>
                <a:spcPct val="90000"/>
              </a:lnSpc>
              <a:spcBef>
                <a:spcPct val="0"/>
              </a:spcBef>
              <a:spcAft>
                <a:spcPct val="0"/>
              </a:spcAft>
              <a:defRPr sz="3200" b="1">
                <a:solidFill>
                  <a:schemeClr val="tx2"/>
                </a:solidFill>
                <a:latin typeface="Arial" charset="0"/>
              </a:defRPr>
            </a:lvl6pPr>
            <a:lvl7pPr marL="914400" algn="ctr" defTabSz="903288" rtl="0" eaLnBrk="0" fontAlgn="base" hangingPunct="0">
              <a:lnSpc>
                <a:spcPct val="90000"/>
              </a:lnSpc>
              <a:spcBef>
                <a:spcPct val="0"/>
              </a:spcBef>
              <a:spcAft>
                <a:spcPct val="0"/>
              </a:spcAft>
              <a:defRPr sz="3200" b="1">
                <a:solidFill>
                  <a:schemeClr val="tx2"/>
                </a:solidFill>
                <a:latin typeface="Arial" charset="0"/>
              </a:defRPr>
            </a:lvl7pPr>
            <a:lvl8pPr marL="1371600" algn="ctr" defTabSz="903288" rtl="0" eaLnBrk="0" fontAlgn="base" hangingPunct="0">
              <a:lnSpc>
                <a:spcPct val="90000"/>
              </a:lnSpc>
              <a:spcBef>
                <a:spcPct val="0"/>
              </a:spcBef>
              <a:spcAft>
                <a:spcPct val="0"/>
              </a:spcAft>
              <a:defRPr sz="3200" b="1">
                <a:solidFill>
                  <a:schemeClr val="tx2"/>
                </a:solidFill>
                <a:latin typeface="Arial" charset="0"/>
              </a:defRPr>
            </a:lvl8pPr>
            <a:lvl9pPr marL="1828800" algn="ctr" defTabSz="903288" rtl="0" eaLnBrk="0" fontAlgn="base" hangingPunct="0">
              <a:lnSpc>
                <a:spcPct val="90000"/>
              </a:lnSpc>
              <a:spcBef>
                <a:spcPct val="0"/>
              </a:spcBef>
              <a:spcAft>
                <a:spcPct val="0"/>
              </a:spcAft>
              <a:defRPr sz="3200" b="1">
                <a:solidFill>
                  <a:schemeClr val="tx2"/>
                </a:solidFill>
                <a:latin typeface="Arial" charset="0"/>
              </a:defRPr>
            </a:lvl9pPr>
          </a:lstStyle>
          <a:p>
            <a:r>
              <a:rPr lang="en-US" altLang="en-US" sz="2400" kern="0" dirty="0"/>
              <a:t>How will content creators make money?</a:t>
            </a:r>
          </a:p>
          <a:p>
            <a:r>
              <a:rPr lang="en-US" altLang="en-US" sz="2400" kern="0" dirty="0"/>
              <a:t>( example: nytimes.com/robots.txt )</a:t>
            </a:r>
            <a:endParaRPr lang="en-US" altLang="en-US" sz="1600" kern="0" dirty="0"/>
          </a:p>
        </p:txBody>
      </p:sp>
      <p:cxnSp>
        <p:nvCxnSpPr>
          <p:cNvPr id="25" name="Straight Connector 24">
            <a:extLst>
              <a:ext uri="{FF2B5EF4-FFF2-40B4-BE49-F238E27FC236}">
                <a16:creationId xmlns:a16="http://schemas.microsoft.com/office/drawing/2014/main" id="{1DBF3553-3410-1B52-F682-3D68E065874A}"/>
              </a:ext>
            </a:extLst>
          </p:cNvPr>
          <p:cNvCxnSpPr/>
          <p:nvPr/>
        </p:nvCxnSpPr>
        <p:spPr bwMode="auto">
          <a:xfrm>
            <a:off x="3615721" y="3882271"/>
            <a:ext cx="164588" cy="0"/>
          </a:xfrm>
          <a:prstGeom prst="line">
            <a:avLst/>
          </a:prstGeom>
          <a:solidFill>
            <a:schemeClr val="bg1"/>
          </a:solidFill>
          <a:ln w="47625" cap="flat" cmpd="sng" algn="ctr">
            <a:solidFill>
              <a:srgbClr val="00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E02DA219-C80D-B3F3-D30A-FD7A9F02CD88}"/>
              </a:ext>
            </a:extLst>
          </p:cNvPr>
          <p:cNvCxnSpPr/>
          <p:nvPr/>
        </p:nvCxnSpPr>
        <p:spPr bwMode="auto">
          <a:xfrm>
            <a:off x="3442155" y="4005038"/>
            <a:ext cx="164588" cy="0"/>
          </a:xfrm>
          <a:prstGeom prst="line">
            <a:avLst/>
          </a:prstGeom>
          <a:solidFill>
            <a:schemeClr val="bg1"/>
          </a:solidFill>
          <a:ln w="47625" cap="flat" cmpd="sng" algn="ctr">
            <a:solidFill>
              <a:srgbClr val="FA06BA"/>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8A61978A-2D47-C7DE-DA5A-B5B375E1A69A}"/>
              </a:ext>
            </a:extLst>
          </p:cNvPr>
          <p:cNvCxnSpPr/>
          <p:nvPr/>
        </p:nvCxnSpPr>
        <p:spPr bwMode="auto">
          <a:xfrm>
            <a:off x="3852786" y="4005040"/>
            <a:ext cx="164588" cy="0"/>
          </a:xfrm>
          <a:prstGeom prst="line">
            <a:avLst/>
          </a:prstGeom>
          <a:solidFill>
            <a:schemeClr val="bg1"/>
          </a:solidFill>
          <a:ln w="47625" cap="flat" cmpd="sng" algn="ctr">
            <a:solidFill>
              <a:srgbClr val="FF5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4B3E82A6-56F5-78FB-F294-7E99F3165017}"/>
              </a:ext>
            </a:extLst>
          </p:cNvPr>
          <p:cNvCxnSpPr/>
          <p:nvPr/>
        </p:nvCxnSpPr>
        <p:spPr bwMode="auto">
          <a:xfrm>
            <a:off x="3429453" y="4195540"/>
            <a:ext cx="164588" cy="0"/>
          </a:xfrm>
          <a:prstGeom prst="line">
            <a:avLst/>
          </a:prstGeom>
          <a:solidFill>
            <a:schemeClr val="bg1"/>
          </a:solidFill>
          <a:ln w="47625" cap="flat" cmpd="sng" algn="ctr">
            <a:solidFill>
              <a:srgbClr val="6699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2E3320C1-6A43-D949-7812-248DAF2169A0}"/>
              </a:ext>
            </a:extLst>
          </p:cNvPr>
          <p:cNvCxnSpPr/>
          <p:nvPr/>
        </p:nvCxnSpPr>
        <p:spPr bwMode="auto">
          <a:xfrm>
            <a:off x="3810451" y="3865341"/>
            <a:ext cx="164588" cy="0"/>
          </a:xfrm>
          <a:prstGeom prst="line">
            <a:avLst/>
          </a:prstGeom>
          <a:solidFill>
            <a:schemeClr val="bg1"/>
          </a:solidFill>
          <a:ln w="47625"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37422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889097E-A221-1AD7-2F9C-A5F12819B673}"/>
              </a:ext>
            </a:extLst>
          </p:cNvPr>
          <p:cNvSpPr>
            <a:spLocks noGrp="1" noChangeArrowheads="1"/>
          </p:cNvSpPr>
          <p:nvPr>
            <p:ph type="title"/>
          </p:nvPr>
        </p:nvSpPr>
        <p:spPr>
          <a:xfrm>
            <a:off x="33338" y="311150"/>
            <a:ext cx="6853237" cy="465138"/>
          </a:xfrm>
        </p:spPr>
        <p:txBody>
          <a:bodyPr/>
          <a:lstStyle/>
          <a:p>
            <a:r>
              <a:rPr lang="en-US" altLang="en-US" sz="2800"/>
              <a:t>Class Exercise: Using a Search Engine</a:t>
            </a:r>
          </a:p>
        </p:txBody>
      </p:sp>
      <p:sp>
        <p:nvSpPr>
          <p:cNvPr id="29699" name="Rectangle 3">
            <a:extLst>
              <a:ext uri="{FF2B5EF4-FFF2-40B4-BE49-F238E27FC236}">
                <a16:creationId xmlns:a16="http://schemas.microsoft.com/office/drawing/2014/main" id="{65665882-0775-0415-9F3A-56FBE5022B95}"/>
              </a:ext>
            </a:extLst>
          </p:cNvPr>
          <p:cNvSpPr>
            <a:spLocks noGrp="1" noChangeArrowheads="1"/>
          </p:cNvSpPr>
          <p:nvPr>
            <p:ph type="body" idx="1"/>
          </p:nvPr>
        </p:nvSpPr>
        <p:spPr>
          <a:xfrm>
            <a:off x="254000" y="912813"/>
            <a:ext cx="8826500" cy="5256212"/>
          </a:xfrm>
        </p:spPr>
        <p:txBody>
          <a:bodyPr/>
          <a:lstStyle/>
          <a:p>
            <a:r>
              <a:rPr lang="en-US" altLang="en-US" sz="2800"/>
              <a:t>Go to google.com and bing.com </a:t>
            </a:r>
          </a:p>
          <a:p>
            <a:r>
              <a:rPr lang="en-US" altLang="en-US" sz="2800"/>
              <a:t>Enter identical terms into both search engines</a:t>
            </a:r>
            <a:br>
              <a:rPr lang="en-US" altLang="en-US" sz="2800"/>
            </a:br>
            <a:r>
              <a:rPr lang="en-US" altLang="en-US" sz="2800"/>
              <a:t>(make sure search terms remain unchanged)</a:t>
            </a:r>
          </a:p>
          <a:p>
            <a:r>
              <a:rPr lang="en-US" altLang="en-US" sz="2800"/>
              <a:t>Look through the search results</a:t>
            </a:r>
          </a:p>
          <a:p>
            <a:pPr lvl="1"/>
            <a:r>
              <a:rPr lang="en-US" altLang="en-US" sz="2800"/>
              <a:t> Which gave more hits?</a:t>
            </a:r>
          </a:p>
          <a:p>
            <a:pPr lvl="1"/>
            <a:r>
              <a:rPr lang="en-US" altLang="en-US" sz="2800"/>
              <a:t> Are top-ten hits the same?</a:t>
            </a:r>
          </a:p>
          <a:p>
            <a:r>
              <a:rPr lang="en-US" altLang="en-US" sz="2800"/>
              <a:t>Add additional specific search terms as needed to focus the search results</a:t>
            </a:r>
          </a:p>
          <a:p>
            <a:r>
              <a:rPr lang="en-US" altLang="en-US" sz="2800"/>
              <a:t>Make bookmarks of useful sites</a:t>
            </a:r>
          </a:p>
        </p:txBody>
      </p:sp>
      <p:sp>
        <p:nvSpPr>
          <p:cNvPr id="29700" name="Rectangle 4">
            <a:extLst>
              <a:ext uri="{FF2B5EF4-FFF2-40B4-BE49-F238E27FC236}">
                <a16:creationId xmlns:a16="http://schemas.microsoft.com/office/drawing/2014/main" id="{38C5833C-BC5F-B818-DCC6-0B573B804F89}"/>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search_tools.html</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5535C018-363C-239D-14ED-32D49A53E061}"/>
              </a:ext>
            </a:extLst>
          </p:cNvPr>
          <p:cNvSpPr>
            <a:spLocks noGrp="1" noChangeArrowheads="1"/>
          </p:cNvSpPr>
          <p:nvPr>
            <p:ph type="title"/>
          </p:nvPr>
        </p:nvSpPr>
        <p:spPr/>
        <p:txBody>
          <a:bodyPr/>
          <a:lstStyle/>
          <a:p>
            <a:r>
              <a:rPr lang="en-US" altLang="en-US" sz="2800"/>
              <a:t>Advanced Search = Efficient Search !</a:t>
            </a:r>
          </a:p>
        </p:txBody>
      </p:sp>
      <p:sp>
        <p:nvSpPr>
          <p:cNvPr id="30723" name="Rectangle 4">
            <a:extLst>
              <a:ext uri="{FF2B5EF4-FFF2-40B4-BE49-F238E27FC236}">
                <a16:creationId xmlns:a16="http://schemas.microsoft.com/office/drawing/2014/main" id="{24E0ABA8-6D8E-3E71-8EC8-40CE5F8D1D2B}"/>
              </a:ext>
            </a:extLst>
          </p:cNvPr>
          <p:cNvSpPr>
            <a:spLocks noGrp="1" noChangeArrowheads="1"/>
          </p:cNvSpPr>
          <p:nvPr>
            <p:ph type="body" idx="1"/>
          </p:nvPr>
        </p:nvSpPr>
        <p:spPr>
          <a:xfrm>
            <a:off x="53975" y="3286125"/>
            <a:ext cx="4205288" cy="633413"/>
          </a:xfrm>
        </p:spPr>
        <p:txBody>
          <a:bodyPr/>
          <a:lstStyle/>
          <a:p>
            <a:pPr marL="0" indent="0">
              <a:buFontTx/>
              <a:buNone/>
            </a:pPr>
            <a:r>
              <a:rPr lang="en-US" altLang="en-US" sz="2400"/>
              <a:t>Limit search to specific sites or domains</a:t>
            </a:r>
          </a:p>
        </p:txBody>
      </p:sp>
      <p:sp>
        <p:nvSpPr>
          <p:cNvPr id="30724" name="Rectangle 6">
            <a:extLst>
              <a:ext uri="{FF2B5EF4-FFF2-40B4-BE49-F238E27FC236}">
                <a16:creationId xmlns:a16="http://schemas.microsoft.com/office/drawing/2014/main" id="{BB420844-50CD-5ACC-3B78-DAD2E42ADEFB}"/>
              </a:ext>
            </a:extLst>
          </p:cNvPr>
          <p:cNvSpPr>
            <a:spLocks noChangeArrowheads="1"/>
          </p:cNvSpPr>
          <p:nvPr/>
        </p:nvSpPr>
        <p:spPr bwMode="auto">
          <a:xfrm>
            <a:off x="1042988" y="852488"/>
            <a:ext cx="7732712"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FontTx/>
              <a:buNone/>
            </a:pPr>
            <a:r>
              <a:rPr lang="en-US" altLang="en-US" sz="2000"/>
              <a:t>basic search                                           advanced search</a:t>
            </a:r>
          </a:p>
        </p:txBody>
      </p:sp>
      <p:sp>
        <p:nvSpPr>
          <p:cNvPr id="30725" name="Rectangle 9">
            <a:extLst>
              <a:ext uri="{FF2B5EF4-FFF2-40B4-BE49-F238E27FC236}">
                <a16:creationId xmlns:a16="http://schemas.microsoft.com/office/drawing/2014/main" id="{0FC17908-2CCA-AFB7-6F60-30A1B1155C8B}"/>
              </a:ext>
            </a:extLst>
          </p:cNvPr>
          <p:cNvSpPr>
            <a:spLocks noChangeArrowheads="1"/>
          </p:cNvSpPr>
          <p:nvPr/>
        </p:nvSpPr>
        <p:spPr bwMode="auto">
          <a:xfrm>
            <a:off x="115888" y="4721225"/>
            <a:ext cx="8948737" cy="436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80000"/>
              </a:lnSpc>
              <a:buFontTx/>
              <a:buNone/>
            </a:pPr>
            <a:r>
              <a:rPr lang="en-US" altLang="en-US" sz="2800"/>
              <a:t>filetype:pdf = detailed content from great web sites</a:t>
            </a:r>
          </a:p>
        </p:txBody>
      </p:sp>
      <p:sp>
        <p:nvSpPr>
          <p:cNvPr id="30726" name="Rectangle 11">
            <a:extLst>
              <a:ext uri="{FF2B5EF4-FFF2-40B4-BE49-F238E27FC236}">
                <a16:creationId xmlns:a16="http://schemas.microsoft.com/office/drawing/2014/main" id="{1E63AF7D-540E-9F61-5E83-F4530BDC612B}"/>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search_tools.html</a:t>
            </a:r>
          </a:p>
        </p:txBody>
      </p:sp>
      <p:sp>
        <p:nvSpPr>
          <p:cNvPr id="30727" name="Line 8">
            <a:extLst>
              <a:ext uri="{FF2B5EF4-FFF2-40B4-BE49-F238E27FC236}">
                <a16:creationId xmlns:a16="http://schemas.microsoft.com/office/drawing/2014/main" id="{BBBE5BA8-95EB-1F1E-5C5F-AD1997BE83BD}"/>
              </a:ext>
            </a:extLst>
          </p:cNvPr>
          <p:cNvSpPr>
            <a:spLocks noChangeShapeType="1"/>
          </p:cNvSpPr>
          <p:nvPr/>
        </p:nvSpPr>
        <p:spPr bwMode="auto">
          <a:xfrm flipV="1">
            <a:off x="2797175" y="4352925"/>
            <a:ext cx="1228725" cy="239713"/>
          </a:xfrm>
          <a:prstGeom prst="line">
            <a:avLst/>
          </a:prstGeom>
          <a:noFill/>
          <a:ln w="66675">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Content Placeholder 2">
            <a:extLst>
              <a:ext uri="{FF2B5EF4-FFF2-40B4-BE49-F238E27FC236}">
                <a16:creationId xmlns:a16="http://schemas.microsoft.com/office/drawing/2014/main" id="{21D5E862-D926-06BB-178F-4C3FE75C571D}"/>
              </a:ext>
            </a:extLst>
          </p:cNvPr>
          <p:cNvSpPr txBox="1">
            <a:spLocks/>
          </p:cNvSpPr>
          <p:nvPr/>
        </p:nvSpPr>
        <p:spPr bwMode="auto">
          <a:xfrm>
            <a:off x="223838" y="5210175"/>
            <a:ext cx="88407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a:defRPr/>
            </a:pPr>
            <a:r>
              <a:rPr lang="en-US" altLang="en-US" sz="2000" kern="0" dirty="0"/>
              <a:t>Bottom right of Google home page: Settings </a:t>
            </a:r>
            <a:r>
              <a:rPr lang="en-US" altLang="en-US" sz="2000" kern="0" dirty="0">
                <a:sym typeface="Wingdings" pitchFamily="2" charset="2"/>
              </a:rPr>
              <a:t> Advanced Search</a:t>
            </a:r>
          </a:p>
          <a:p>
            <a:pPr>
              <a:defRPr/>
            </a:pPr>
            <a:r>
              <a:rPr lang="en-US" altLang="en-US" sz="2000" kern="0" dirty="0">
                <a:sym typeface="Wingdings" pitchFamily="2" charset="2"/>
              </a:rPr>
              <a:t>Top right of Google search results: </a:t>
            </a:r>
            <a:r>
              <a:rPr lang="en-US" altLang="en-US" sz="2000" kern="0" dirty="0"/>
              <a:t>                </a:t>
            </a:r>
            <a:r>
              <a:rPr lang="en-US" altLang="en-US" sz="2000" kern="0" dirty="0">
                <a:sym typeface="Wingdings" pitchFamily="2" charset="2"/>
              </a:rPr>
              <a:t> Advanced Search </a:t>
            </a:r>
            <a:endParaRPr lang="en-US" altLang="en-US" sz="2000" kern="0" dirty="0"/>
          </a:p>
        </p:txBody>
      </p:sp>
      <p:pic>
        <p:nvPicPr>
          <p:cNvPr id="30729" name="Picture 17">
            <a:extLst>
              <a:ext uri="{FF2B5EF4-FFF2-40B4-BE49-F238E27FC236}">
                <a16:creationId xmlns:a16="http://schemas.microsoft.com/office/drawing/2014/main" id="{88213296-2D66-4B96-B6FC-2FF4FA4C9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175" y="1214438"/>
            <a:ext cx="4730750" cy="3262312"/>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30" name="Picture 18">
            <a:extLst>
              <a:ext uri="{FF2B5EF4-FFF2-40B4-BE49-F238E27FC236}">
                <a16:creationId xmlns:a16="http://schemas.microsoft.com/office/drawing/2014/main" id="{8A685CF1-C738-698C-459C-0CAE28F1B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214438"/>
            <a:ext cx="3481388" cy="1474787"/>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0731" name="Line 8">
            <a:extLst>
              <a:ext uri="{FF2B5EF4-FFF2-40B4-BE49-F238E27FC236}">
                <a16:creationId xmlns:a16="http://schemas.microsoft.com/office/drawing/2014/main" id="{18C14318-8766-0B53-E8C7-BBE571996A0A}"/>
              </a:ext>
            </a:extLst>
          </p:cNvPr>
          <p:cNvSpPr>
            <a:spLocks noChangeShapeType="1"/>
          </p:cNvSpPr>
          <p:nvPr/>
        </p:nvSpPr>
        <p:spPr bwMode="auto">
          <a:xfrm flipV="1">
            <a:off x="2797175" y="3652838"/>
            <a:ext cx="1071563" cy="171450"/>
          </a:xfrm>
          <a:prstGeom prst="line">
            <a:avLst/>
          </a:prstGeom>
          <a:noFill/>
          <a:ln w="66675">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Oval 1">
            <a:extLst>
              <a:ext uri="{FF2B5EF4-FFF2-40B4-BE49-F238E27FC236}">
                <a16:creationId xmlns:a16="http://schemas.microsoft.com/office/drawing/2014/main" id="{5161E479-F69A-9AFD-860F-529DCF63E87A}"/>
              </a:ext>
            </a:extLst>
          </p:cNvPr>
          <p:cNvSpPr>
            <a:spLocks noChangeArrowheads="1"/>
          </p:cNvSpPr>
          <p:nvPr/>
        </p:nvSpPr>
        <p:spPr bwMode="auto">
          <a:xfrm>
            <a:off x="3971925" y="4135438"/>
            <a:ext cx="3725863" cy="341312"/>
          </a:xfrm>
          <a:prstGeom prst="ellipse">
            <a:avLst/>
          </a:prstGeom>
          <a:noFill/>
          <a:ln w="254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30733" name="Oval 1">
            <a:extLst>
              <a:ext uri="{FF2B5EF4-FFF2-40B4-BE49-F238E27FC236}">
                <a16:creationId xmlns:a16="http://schemas.microsoft.com/office/drawing/2014/main" id="{AEC7CEED-B0FE-D19A-2F11-A73FCA827F6A}"/>
              </a:ext>
            </a:extLst>
          </p:cNvPr>
          <p:cNvSpPr>
            <a:spLocks noChangeArrowheads="1"/>
          </p:cNvSpPr>
          <p:nvPr/>
        </p:nvSpPr>
        <p:spPr bwMode="auto">
          <a:xfrm>
            <a:off x="3944938" y="3482975"/>
            <a:ext cx="3725862" cy="341313"/>
          </a:xfrm>
          <a:prstGeom prst="ellipse">
            <a:avLst/>
          </a:prstGeom>
          <a:noFill/>
          <a:ln w="254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30734" name="Picture 14">
            <a:extLst>
              <a:ext uri="{FF2B5EF4-FFF2-40B4-BE49-F238E27FC236}">
                <a16:creationId xmlns:a16="http://schemas.microsoft.com/office/drawing/2014/main" id="{650D98CD-492A-0E55-AF76-AFF05D277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5524500"/>
            <a:ext cx="455612" cy="4921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6CDEC1E-BDB9-BA03-AA78-6F87132F7E96}"/>
              </a:ext>
            </a:extLst>
          </p:cNvPr>
          <p:cNvSpPr>
            <a:spLocks noGrp="1" noChangeArrowheads="1"/>
          </p:cNvSpPr>
          <p:nvPr>
            <p:ph type="title"/>
          </p:nvPr>
        </p:nvSpPr>
        <p:spPr/>
        <p:txBody>
          <a:bodyPr/>
          <a:lstStyle/>
          <a:p>
            <a:r>
              <a:rPr lang="en-US" altLang="en-US" sz="4000"/>
              <a:t>Disclaimer</a:t>
            </a:r>
          </a:p>
        </p:txBody>
      </p:sp>
      <p:sp>
        <p:nvSpPr>
          <p:cNvPr id="5123" name="Rectangle 3">
            <a:extLst>
              <a:ext uri="{FF2B5EF4-FFF2-40B4-BE49-F238E27FC236}">
                <a16:creationId xmlns:a16="http://schemas.microsoft.com/office/drawing/2014/main" id="{06DB12AE-8701-EC02-1566-BFB4E566F0B4}"/>
              </a:ext>
            </a:extLst>
          </p:cNvPr>
          <p:cNvSpPr>
            <a:spLocks noGrp="1" noChangeArrowheads="1"/>
          </p:cNvSpPr>
          <p:nvPr>
            <p:ph type="body" idx="1"/>
          </p:nvPr>
        </p:nvSpPr>
        <p:spPr>
          <a:xfrm>
            <a:off x="0" y="1243013"/>
            <a:ext cx="9144000" cy="3871912"/>
          </a:xfrm>
        </p:spPr>
        <p:txBody>
          <a:bodyPr/>
          <a:lstStyle/>
          <a:p>
            <a:r>
              <a:rPr lang="en-US" altLang="en-US" sz="3600" dirty="0"/>
              <a:t>This session illustrates a wide variety of search tools, techniques and research methods</a:t>
            </a:r>
          </a:p>
          <a:p>
            <a:r>
              <a:rPr lang="en-US" altLang="en-US" sz="3600" dirty="0"/>
              <a:t>Consult your organization’s policies to verify if these methods are approved for your types of Internet connections</a:t>
            </a:r>
            <a:br>
              <a:rPr lang="en-US" altLang="en-US" sz="3600" dirty="0"/>
            </a:br>
            <a:r>
              <a:rPr lang="en-US" altLang="en-US" sz="3200" dirty="0"/>
              <a:t>(including visits to navigators.com)</a:t>
            </a:r>
          </a:p>
        </p:txBody>
      </p:sp>
      <p:pic>
        <p:nvPicPr>
          <p:cNvPr id="5124" name="Picture 5" descr="C:\Download\presentation\clip_art\Icon Pack\JPG_Internet Icon Pack\Regular\72x72\Security Warning.jpg">
            <a:extLst>
              <a:ext uri="{FF2B5EF4-FFF2-40B4-BE49-F238E27FC236}">
                <a16:creationId xmlns:a16="http://schemas.microsoft.com/office/drawing/2014/main" id="{F766681E-DF11-2518-4865-7860C62E5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588"/>
            <a:ext cx="793750" cy="79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CC74240-C544-B6F5-F78E-F5C989AFCCAA}"/>
              </a:ext>
            </a:extLst>
          </p:cNvPr>
          <p:cNvSpPr>
            <a:spLocks noGrp="1"/>
          </p:cNvSpPr>
          <p:nvPr>
            <p:ph type="title"/>
          </p:nvPr>
        </p:nvSpPr>
        <p:spPr>
          <a:xfrm>
            <a:off x="64293" y="943172"/>
            <a:ext cx="7411163" cy="546100"/>
          </a:xfrm>
        </p:spPr>
        <p:txBody>
          <a:bodyPr/>
          <a:lstStyle/>
          <a:p>
            <a:pPr algn="l"/>
            <a:r>
              <a:rPr lang="en-US" altLang="en-US" sz="2400" dirty="0"/>
              <a:t>Viewing cached page at Google = poor OPSEC</a:t>
            </a:r>
          </a:p>
        </p:txBody>
      </p:sp>
      <p:pic>
        <p:nvPicPr>
          <p:cNvPr id="31747" name="Picture 21">
            <a:extLst>
              <a:ext uri="{FF2B5EF4-FFF2-40B4-BE49-F238E27FC236}">
                <a16:creationId xmlns:a16="http://schemas.microsoft.com/office/drawing/2014/main" id="{10868186-B79F-443F-2C10-485C1444D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002347"/>
            <a:ext cx="50561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13">
            <a:extLst>
              <a:ext uri="{FF2B5EF4-FFF2-40B4-BE49-F238E27FC236}">
                <a16:creationId xmlns:a16="http://schemas.microsoft.com/office/drawing/2014/main" id="{2968BA47-3FD6-C5F7-5F9A-9E7C3ACD2920}"/>
              </a:ext>
            </a:extLst>
          </p:cNvPr>
          <p:cNvSpPr txBox="1">
            <a:spLocks noChangeArrowheads="1"/>
          </p:cNvSpPr>
          <p:nvPr/>
        </p:nvSpPr>
        <p:spPr bwMode="auto">
          <a:xfrm>
            <a:off x="3418683" y="1620127"/>
            <a:ext cx="4657725" cy="396875"/>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dirty="0"/>
              <a:t>Target’s site for text and media </a:t>
            </a:r>
          </a:p>
        </p:txBody>
      </p:sp>
      <p:sp>
        <p:nvSpPr>
          <p:cNvPr id="31749" name="Line 12">
            <a:extLst>
              <a:ext uri="{FF2B5EF4-FFF2-40B4-BE49-F238E27FC236}">
                <a16:creationId xmlns:a16="http://schemas.microsoft.com/office/drawing/2014/main" id="{451147DC-A060-8BF6-8DD0-E624005D1A46}"/>
              </a:ext>
            </a:extLst>
          </p:cNvPr>
          <p:cNvSpPr>
            <a:spLocks noChangeShapeType="1"/>
          </p:cNvSpPr>
          <p:nvPr/>
        </p:nvSpPr>
        <p:spPr bwMode="auto">
          <a:xfrm flipV="1">
            <a:off x="2384981" y="1814285"/>
            <a:ext cx="1011475" cy="307123"/>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12">
            <a:extLst>
              <a:ext uri="{FF2B5EF4-FFF2-40B4-BE49-F238E27FC236}">
                <a16:creationId xmlns:a16="http://schemas.microsoft.com/office/drawing/2014/main" id="{45EA4982-0DDA-F614-C802-2E17FD537983}"/>
              </a:ext>
            </a:extLst>
          </p:cNvPr>
          <p:cNvSpPr>
            <a:spLocks noChangeShapeType="1"/>
          </p:cNvSpPr>
          <p:nvPr/>
        </p:nvSpPr>
        <p:spPr bwMode="auto">
          <a:xfrm flipV="1">
            <a:off x="2309567" y="2309468"/>
            <a:ext cx="2718732" cy="193369"/>
          </a:xfrm>
          <a:prstGeom prst="line">
            <a:avLst/>
          </a:prstGeom>
          <a:noFill/>
          <a:ln w="508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1751" name="Rectangle 1">
            <a:extLst>
              <a:ext uri="{FF2B5EF4-FFF2-40B4-BE49-F238E27FC236}">
                <a16:creationId xmlns:a16="http://schemas.microsoft.com/office/drawing/2014/main" id="{CA1FE764-1C95-DFCD-7E9E-B3ACB5072804}"/>
              </a:ext>
            </a:extLst>
          </p:cNvPr>
          <p:cNvSpPr>
            <a:spLocks noChangeArrowheads="1"/>
          </p:cNvSpPr>
          <p:nvPr/>
        </p:nvSpPr>
        <p:spPr bwMode="auto">
          <a:xfrm>
            <a:off x="5018872" y="2184125"/>
            <a:ext cx="4064318" cy="64633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Google for </a:t>
            </a:r>
            <a:r>
              <a:rPr lang="en-US" altLang="en-US" sz="1800" u="sng" dirty="0"/>
              <a:t>text</a:t>
            </a:r>
            <a:r>
              <a:rPr lang="en-US" altLang="en-US" sz="1800" dirty="0"/>
              <a:t> of cached page  </a:t>
            </a:r>
            <a:br>
              <a:rPr lang="en-US" altLang="en-US" sz="1800" dirty="0"/>
            </a:br>
            <a:r>
              <a:rPr lang="en-US" altLang="en-US" sz="1800" dirty="0"/>
              <a:t>+ Target’s site for embedded media</a:t>
            </a:r>
          </a:p>
        </p:txBody>
      </p:sp>
      <p:cxnSp>
        <p:nvCxnSpPr>
          <p:cNvPr id="31753" name="Straight Connector 9">
            <a:extLst>
              <a:ext uri="{FF2B5EF4-FFF2-40B4-BE49-F238E27FC236}">
                <a16:creationId xmlns:a16="http://schemas.microsoft.com/office/drawing/2014/main" id="{DF886F8F-099A-8955-FAF4-D2B1C1801545}"/>
              </a:ext>
            </a:extLst>
          </p:cNvPr>
          <p:cNvCxnSpPr>
            <a:cxnSpLocks noChangeShapeType="1"/>
          </p:cNvCxnSpPr>
          <p:nvPr/>
        </p:nvCxnSpPr>
        <p:spPr bwMode="auto">
          <a:xfrm>
            <a:off x="64293" y="3316292"/>
            <a:ext cx="8924925" cy="0"/>
          </a:xfrm>
          <a:prstGeom prst="line">
            <a:avLst/>
          </a:prstGeom>
          <a:noFill/>
          <a:ln w="3492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54" name="Rectangle 1">
            <a:extLst>
              <a:ext uri="{FF2B5EF4-FFF2-40B4-BE49-F238E27FC236}">
                <a16:creationId xmlns:a16="http://schemas.microsoft.com/office/drawing/2014/main" id="{E508221A-3B55-4897-499B-EB265E3BBB12}"/>
              </a:ext>
            </a:extLst>
          </p:cNvPr>
          <p:cNvSpPr>
            <a:spLocks noChangeArrowheads="1"/>
          </p:cNvSpPr>
          <p:nvPr/>
        </p:nvSpPr>
        <p:spPr bwMode="auto">
          <a:xfrm>
            <a:off x="144290" y="5405623"/>
            <a:ext cx="86715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dirty="0"/>
              <a:t>Feb 2024: Google </a:t>
            </a:r>
            <a:r>
              <a:rPr lang="en-US" altLang="en-US" sz="2000" u="sng" dirty="0"/>
              <a:t>removed</a:t>
            </a:r>
            <a:r>
              <a:rPr lang="en-US" altLang="en-US" sz="2000" dirty="0"/>
              <a:t> Cached link !!!</a:t>
            </a:r>
          </a:p>
          <a:p>
            <a:pPr>
              <a:lnSpc>
                <a:spcPct val="100000"/>
              </a:lnSpc>
              <a:spcBef>
                <a:spcPct val="0"/>
              </a:spcBef>
              <a:buSzTx/>
              <a:buFontTx/>
              <a:buNone/>
            </a:pPr>
            <a:r>
              <a:rPr lang="en-US" altLang="en-US" sz="2000" dirty="0"/>
              <a:t>Several months later: </a:t>
            </a:r>
            <a:r>
              <a:rPr lang="en-US" altLang="en-US" sz="2000" dirty="0" err="1"/>
              <a:t>webcache</a:t>
            </a:r>
            <a:r>
              <a:rPr lang="en-US" altLang="en-US" sz="2000" dirty="0"/>
              <a:t> address stopped working</a:t>
            </a:r>
          </a:p>
        </p:txBody>
      </p:sp>
      <p:sp>
        <p:nvSpPr>
          <p:cNvPr id="4" name="Text Box 14">
            <a:extLst>
              <a:ext uri="{FF2B5EF4-FFF2-40B4-BE49-F238E27FC236}">
                <a16:creationId xmlns:a16="http://schemas.microsoft.com/office/drawing/2014/main" id="{C3210BC2-0F2C-3FF1-43A8-466E8A97AA04}"/>
              </a:ext>
            </a:extLst>
          </p:cNvPr>
          <p:cNvSpPr txBox="1">
            <a:spLocks noChangeArrowheads="1"/>
          </p:cNvSpPr>
          <p:nvPr/>
        </p:nvSpPr>
        <p:spPr bwMode="auto">
          <a:xfrm>
            <a:off x="64293" y="3501584"/>
            <a:ext cx="8751594" cy="16312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0" hangingPunct="0">
              <a:defRPr/>
            </a:pPr>
            <a:r>
              <a:rPr lang="en-US" altLang="en-US" sz="2400" dirty="0"/>
              <a:t>Viewing “text only” cached web page = improved OPSEC</a:t>
            </a:r>
            <a:br>
              <a:rPr lang="en-US" altLang="en-US" sz="2000" dirty="0"/>
            </a:br>
            <a:r>
              <a:rPr lang="en-US" altLang="en-US" sz="2000" dirty="0">
                <a:cs typeface="+mn-cs"/>
              </a:rPr>
              <a:t>1) Cut and paste this text into browser address bar:</a:t>
            </a:r>
          </a:p>
          <a:p>
            <a:pPr eaLnBrk="0" hangingPunct="0">
              <a:defRPr/>
            </a:pPr>
            <a:r>
              <a:rPr lang="en-US" altLang="en-US" sz="2000" dirty="0">
                <a:solidFill>
                  <a:srgbClr val="FF0000"/>
                </a:solidFill>
                <a:cs typeface="+mn-cs"/>
              </a:rPr>
              <a:t>    webcache.googleusercontent.com/search?strip=1&amp;q=cache:</a:t>
            </a:r>
            <a:endParaRPr lang="en-US" altLang="en-US" sz="2000" dirty="0">
              <a:cs typeface="+mn-cs"/>
            </a:endParaRPr>
          </a:p>
          <a:p>
            <a:pPr eaLnBrk="0" hangingPunct="0">
              <a:defRPr/>
            </a:pPr>
            <a:r>
              <a:rPr lang="en-US" altLang="en-US" sz="2000" dirty="0">
                <a:cs typeface="+mn-cs"/>
              </a:rPr>
              <a:t>2) Add the target address onto the end of the above string:</a:t>
            </a:r>
          </a:p>
          <a:p>
            <a:pPr eaLnBrk="0" hangingPunct="0">
              <a:defRPr/>
            </a:pPr>
            <a:r>
              <a:rPr lang="en-US" altLang="en-US" sz="1600" dirty="0">
                <a:cs typeface="+mn-cs"/>
              </a:rPr>
              <a:t>     </a:t>
            </a:r>
            <a:r>
              <a:rPr lang="en-US" altLang="en-US" sz="1600" dirty="0">
                <a:solidFill>
                  <a:srgbClr val="FF0000"/>
                </a:solidFill>
                <a:cs typeface="+mn-cs"/>
              </a:rPr>
              <a:t>webcache.googleusercontent.com/search?strip=1&amp;q=cache:</a:t>
            </a:r>
            <a:r>
              <a:rPr lang="en-US" altLang="en-US" sz="1600" dirty="0">
                <a:cs typeface="+mn-cs"/>
              </a:rPr>
              <a:t>navigators.com/isp.html</a:t>
            </a:r>
          </a:p>
        </p:txBody>
      </p:sp>
      <p:cxnSp>
        <p:nvCxnSpPr>
          <p:cNvPr id="5" name="Straight Connector 9">
            <a:extLst>
              <a:ext uri="{FF2B5EF4-FFF2-40B4-BE49-F238E27FC236}">
                <a16:creationId xmlns:a16="http://schemas.microsoft.com/office/drawing/2014/main" id="{E09921FF-3C88-21A4-226C-D71C0BE1E6C9}"/>
              </a:ext>
            </a:extLst>
          </p:cNvPr>
          <p:cNvCxnSpPr>
            <a:cxnSpLocks noChangeShapeType="1"/>
          </p:cNvCxnSpPr>
          <p:nvPr/>
        </p:nvCxnSpPr>
        <p:spPr bwMode="auto">
          <a:xfrm>
            <a:off x="84717" y="5269211"/>
            <a:ext cx="8924925" cy="0"/>
          </a:xfrm>
          <a:prstGeom prst="line">
            <a:avLst/>
          </a:prstGeom>
          <a:noFill/>
          <a:ln w="3492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itle 1">
            <a:extLst>
              <a:ext uri="{FF2B5EF4-FFF2-40B4-BE49-F238E27FC236}">
                <a16:creationId xmlns:a16="http://schemas.microsoft.com/office/drawing/2014/main" id="{61A6F0FA-AEA6-DCE8-AA61-564D6CEF84B5}"/>
              </a:ext>
            </a:extLst>
          </p:cNvPr>
          <p:cNvSpPr txBox="1">
            <a:spLocks/>
          </p:cNvSpPr>
          <p:nvPr/>
        </p:nvSpPr>
        <p:spPr bwMode="auto">
          <a:xfrm>
            <a:off x="91643" y="144703"/>
            <a:ext cx="6365719"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defTabSz="903288" rtl="0" eaLnBrk="0" fontAlgn="base" hangingPunct="0">
              <a:lnSpc>
                <a:spcPct val="90000"/>
              </a:lnSpc>
              <a:spcBef>
                <a:spcPct val="0"/>
              </a:spcBef>
              <a:spcAft>
                <a:spcPct val="0"/>
              </a:spcAft>
              <a:defRPr sz="3200" b="1">
                <a:solidFill>
                  <a:schemeClr val="tx2"/>
                </a:solidFill>
                <a:latin typeface="+mj-lt"/>
                <a:ea typeface="+mj-ea"/>
                <a:cs typeface="+mj-cs"/>
              </a:defRPr>
            </a:lvl1pPr>
            <a:lvl2pPr algn="ctr" defTabSz="903288" rtl="0" eaLnBrk="0" fontAlgn="base" hangingPunct="0">
              <a:lnSpc>
                <a:spcPct val="90000"/>
              </a:lnSpc>
              <a:spcBef>
                <a:spcPct val="0"/>
              </a:spcBef>
              <a:spcAft>
                <a:spcPct val="0"/>
              </a:spcAft>
              <a:defRPr sz="3200" b="1">
                <a:solidFill>
                  <a:schemeClr val="tx2"/>
                </a:solidFill>
                <a:latin typeface="Arial" charset="0"/>
              </a:defRPr>
            </a:lvl2pPr>
            <a:lvl3pPr algn="ctr" defTabSz="903288" rtl="0" eaLnBrk="0" fontAlgn="base" hangingPunct="0">
              <a:lnSpc>
                <a:spcPct val="90000"/>
              </a:lnSpc>
              <a:spcBef>
                <a:spcPct val="0"/>
              </a:spcBef>
              <a:spcAft>
                <a:spcPct val="0"/>
              </a:spcAft>
              <a:defRPr sz="3200" b="1">
                <a:solidFill>
                  <a:schemeClr val="tx2"/>
                </a:solidFill>
                <a:latin typeface="Arial" charset="0"/>
              </a:defRPr>
            </a:lvl3pPr>
            <a:lvl4pPr algn="ctr" defTabSz="903288" rtl="0" eaLnBrk="0" fontAlgn="base" hangingPunct="0">
              <a:lnSpc>
                <a:spcPct val="90000"/>
              </a:lnSpc>
              <a:spcBef>
                <a:spcPct val="0"/>
              </a:spcBef>
              <a:spcAft>
                <a:spcPct val="0"/>
              </a:spcAft>
              <a:defRPr sz="3200" b="1">
                <a:solidFill>
                  <a:schemeClr val="tx2"/>
                </a:solidFill>
                <a:latin typeface="Arial" charset="0"/>
              </a:defRPr>
            </a:lvl4pPr>
            <a:lvl5pPr algn="ctr" defTabSz="903288" rtl="0" eaLnBrk="0" fontAlgn="base" hangingPunct="0">
              <a:lnSpc>
                <a:spcPct val="90000"/>
              </a:lnSpc>
              <a:spcBef>
                <a:spcPct val="0"/>
              </a:spcBef>
              <a:spcAft>
                <a:spcPct val="0"/>
              </a:spcAft>
              <a:defRPr sz="3200" b="1">
                <a:solidFill>
                  <a:schemeClr val="tx2"/>
                </a:solidFill>
                <a:latin typeface="Arial" charset="0"/>
              </a:defRPr>
            </a:lvl5pPr>
            <a:lvl6pPr marL="457200" algn="ctr" defTabSz="903288" rtl="0" eaLnBrk="0" fontAlgn="base" hangingPunct="0">
              <a:lnSpc>
                <a:spcPct val="90000"/>
              </a:lnSpc>
              <a:spcBef>
                <a:spcPct val="0"/>
              </a:spcBef>
              <a:spcAft>
                <a:spcPct val="0"/>
              </a:spcAft>
              <a:defRPr sz="3200" b="1">
                <a:solidFill>
                  <a:schemeClr val="tx2"/>
                </a:solidFill>
                <a:latin typeface="Arial" charset="0"/>
              </a:defRPr>
            </a:lvl6pPr>
            <a:lvl7pPr marL="914400" algn="ctr" defTabSz="903288" rtl="0" eaLnBrk="0" fontAlgn="base" hangingPunct="0">
              <a:lnSpc>
                <a:spcPct val="90000"/>
              </a:lnSpc>
              <a:spcBef>
                <a:spcPct val="0"/>
              </a:spcBef>
              <a:spcAft>
                <a:spcPct val="0"/>
              </a:spcAft>
              <a:defRPr sz="3200" b="1">
                <a:solidFill>
                  <a:schemeClr val="tx2"/>
                </a:solidFill>
                <a:latin typeface="Arial" charset="0"/>
              </a:defRPr>
            </a:lvl7pPr>
            <a:lvl8pPr marL="1371600" algn="ctr" defTabSz="903288" rtl="0" eaLnBrk="0" fontAlgn="base" hangingPunct="0">
              <a:lnSpc>
                <a:spcPct val="90000"/>
              </a:lnSpc>
              <a:spcBef>
                <a:spcPct val="0"/>
              </a:spcBef>
              <a:spcAft>
                <a:spcPct val="0"/>
              </a:spcAft>
              <a:defRPr sz="3200" b="1">
                <a:solidFill>
                  <a:schemeClr val="tx2"/>
                </a:solidFill>
                <a:latin typeface="Arial" charset="0"/>
              </a:defRPr>
            </a:lvl8pPr>
            <a:lvl9pPr marL="1828800" algn="ctr" defTabSz="903288" rtl="0" eaLnBrk="0" fontAlgn="base" hangingPunct="0">
              <a:lnSpc>
                <a:spcPct val="90000"/>
              </a:lnSpc>
              <a:spcBef>
                <a:spcPct val="0"/>
              </a:spcBef>
              <a:spcAft>
                <a:spcPct val="0"/>
              </a:spcAft>
              <a:defRPr sz="3200" b="1">
                <a:solidFill>
                  <a:schemeClr val="tx2"/>
                </a:solidFill>
                <a:latin typeface="Arial" charset="0"/>
              </a:defRPr>
            </a:lvl9pPr>
          </a:lstStyle>
          <a:p>
            <a:pPr algn="l"/>
            <a:r>
              <a:rPr lang="en-US" altLang="en-US" sz="2400" kern="0" dirty="0"/>
              <a:t>OPSEC Concerns ( </a:t>
            </a:r>
            <a:r>
              <a:rPr lang="en-US" altLang="en-US" sz="2400" kern="0" dirty="0" err="1"/>
              <a:t>OPerations</a:t>
            </a:r>
            <a:r>
              <a:rPr lang="en-US" altLang="en-US" sz="2400" kern="0" dirty="0"/>
              <a:t> </a:t>
            </a:r>
            <a:r>
              <a:rPr lang="en-US" altLang="en-US" sz="2400" kern="0" dirty="0" err="1"/>
              <a:t>SECurity</a:t>
            </a:r>
            <a:r>
              <a:rPr lang="en-US" altLang="en-US" sz="2400" kern="0" dirty="0"/>
              <a: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46EBE3A-9637-30A3-A07C-E0B4D6C727A6}"/>
              </a:ext>
            </a:extLst>
          </p:cNvPr>
          <p:cNvSpPr>
            <a:spLocks noGrp="1"/>
          </p:cNvSpPr>
          <p:nvPr>
            <p:ph type="title"/>
          </p:nvPr>
        </p:nvSpPr>
        <p:spPr>
          <a:xfrm>
            <a:off x="831850" y="53975"/>
            <a:ext cx="6019800" cy="765175"/>
          </a:xfrm>
        </p:spPr>
        <p:txBody>
          <a:bodyPr/>
          <a:lstStyle/>
          <a:p>
            <a:r>
              <a:rPr lang="en-US" altLang="en-US" sz="2800" dirty="0"/>
              <a:t>Monitoring the browser’s activity</a:t>
            </a:r>
          </a:p>
        </p:txBody>
      </p:sp>
      <p:sp>
        <p:nvSpPr>
          <p:cNvPr id="3" name="Content Placeholder 2">
            <a:extLst>
              <a:ext uri="{FF2B5EF4-FFF2-40B4-BE49-F238E27FC236}">
                <a16:creationId xmlns:a16="http://schemas.microsoft.com/office/drawing/2014/main" id="{506FB2A5-7DAB-99C1-DABD-F47E39602DCF}"/>
              </a:ext>
            </a:extLst>
          </p:cNvPr>
          <p:cNvSpPr>
            <a:spLocks noGrp="1"/>
          </p:cNvSpPr>
          <p:nvPr>
            <p:ph idx="1"/>
          </p:nvPr>
        </p:nvSpPr>
        <p:spPr>
          <a:xfrm>
            <a:off x="68263" y="4913313"/>
            <a:ext cx="9012237" cy="1733550"/>
          </a:xfrm>
        </p:spPr>
        <p:txBody>
          <a:bodyPr/>
          <a:lstStyle/>
          <a:p>
            <a:pPr>
              <a:defRPr/>
            </a:pPr>
            <a:r>
              <a:rPr lang="en-US" sz="2400" dirty="0"/>
              <a:t>First line gets text (html) from webcache.google.com</a:t>
            </a:r>
          </a:p>
          <a:p>
            <a:pPr>
              <a:defRPr/>
            </a:pPr>
            <a:r>
              <a:rPr lang="en-US" sz="2400" dirty="0"/>
              <a:t>Next 3 lines get graphics ( jpeg &amp; gif ) from navigators.com</a:t>
            </a:r>
          </a:p>
          <a:p>
            <a:pPr marL="0" indent="0">
              <a:buFontTx/>
              <a:buNone/>
              <a:defRPr/>
            </a:pPr>
            <a:r>
              <a:rPr lang="en-US" sz="2000" dirty="0"/>
              <a:t>Firefox </a:t>
            </a:r>
            <a:r>
              <a:rPr lang="en-US" sz="2000" dirty="0">
                <a:sym typeface="Wingdings" panose="05000000000000000000" pitchFamily="2" charset="2"/>
              </a:rPr>
              <a:t> Tools  Browser Tools Web Developer  Tools  Network</a:t>
            </a:r>
          </a:p>
          <a:p>
            <a:pPr marL="0" indent="0">
              <a:buFontTx/>
              <a:buNone/>
              <a:defRPr/>
            </a:pPr>
            <a:r>
              <a:rPr lang="en-US" sz="2400" dirty="0">
                <a:latin typeface="Times New Roman" panose="02020603050405020304" pitchFamily="18" charset="0"/>
                <a:cs typeface="Times New Roman" panose="02020603050405020304" pitchFamily="18" charset="0"/>
                <a:sym typeface="Wingdings" panose="05000000000000000000" pitchFamily="2" charset="2"/>
              </a:rPr>
              <a:t>                                       CTRL – SHIFT – I </a:t>
            </a:r>
            <a:endParaRPr lang="en-US" sz="2400" dirty="0">
              <a:latin typeface="Times New Roman" panose="02020603050405020304" pitchFamily="18" charset="0"/>
              <a:cs typeface="Times New Roman" panose="02020603050405020304" pitchFamily="18" charset="0"/>
            </a:endParaRPr>
          </a:p>
        </p:txBody>
      </p:sp>
      <p:pic>
        <p:nvPicPr>
          <p:cNvPr id="32772" name="Picture 5">
            <a:extLst>
              <a:ext uri="{FF2B5EF4-FFF2-40B4-BE49-F238E27FC236}">
                <a16:creationId xmlns:a16="http://schemas.microsoft.com/office/drawing/2014/main" id="{9505C2C1-C5B4-42D3-AC9D-9A43ECB9D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1001713"/>
            <a:ext cx="9012238" cy="378777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bg1"/>
                </a:solidFill>
              </a14:hiddenFill>
            </a:ext>
          </a:extLst>
        </p:spPr>
      </p:pic>
      <p:sp>
        <p:nvSpPr>
          <p:cNvPr id="32773" name="Rounded Rectangle 3">
            <a:extLst>
              <a:ext uri="{FF2B5EF4-FFF2-40B4-BE49-F238E27FC236}">
                <a16:creationId xmlns:a16="http://schemas.microsoft.com/office/drawing/2014/main" id="{A946FB97-D455-F26A-DF8B-6CD6137CA68E}"/>
              </a:ext>
            </a:extLst>
          </p:cNvPr>
          <p:cNvSpPr>
            <a:spLocks noChangeArrowheads="1"/>
          </p:cNvSpPr>
          <p:nvPr/>
        </p:nvSpPr>
        <p:spPr bwMode="auto">
          <a:xfrm>
            <a:off x="3684588" y="3125788"/>
            <a:ext cx="2579687" cy="1651000"/>
          </a:xfrm>
          <a:prstGeom prst="roundRect">
            <a:avLst>
              <a:gd name="adj" fmla="val 16667"/>
            </a:avLst>
          </a:prstGeom>
          <a:noFill/>
          <a:ln w="38100" algn="ctr">
            <a:solidFill>
              <a:srgbClr val="FF0000"/>
            </a:solidFill>
            <a:round/>
            <a:headEnd type="triangl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32774" name="Picture 12" descr="C:\Download\presentation\clip_art\Icon Pack\JPG_Internet Icon Pack\Regular\72x72\Security Warning.jpg">
            <a:extLst>
              <a:ext uri="{FF2B5EF4-FFF2-40B4-BE49-F238E27FC236}">
                <a16:creationId xmlns:a16="http://schemas.microsoft.com/office/drawing/2014/main" id="{DFE856F1-0188-8B0E-019E-21D9D4EA7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6988"/>
            <a:ext cx="7858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5">
            <a:extLst>
              <a:ext uri="{FF2B5EF4-FFF2-40B4-BE49-F238E27FC236}">
                <a16:creationId xmlns:a16="http://schemas.microsoft.com/office/drawing/2014/main" id="{B4A0CE78-848E-2800-CBAD-C5B74BA619E7}"/>
              </a:ext>
            </a:extLst>
          </p:cNvPr>
          <p:cNvSpPr>
            <a:spLocks noChangeArrowheads="1"/>
          </p:cNvSpPr>
          <p:nvPr/>
        </p:nvSpPr>
        <p:spPr bwMode="auto">
          <a:xfrm>
            <a:off x="7407275" y="606425"/>
            <a:ext cx="10731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200"/>
              <a:t>cached.html</a:t>
            </a:r>
          </a:p>
        </p:txBody>
      </p:sp>
      <p:sp>
        <p:nvSpPr>
          <p:cNvPr id="32776" name="Rounded Rectangle 1">
            <a:extLst>
              <a:ext uri="{FF2B5EF4-FFF2-40B4-BE49-F238E27FC236}">
                <a16:creationId xmlns:a16="http://schemas.microsoft.com/office/drawing/2014/main" id="{173F4714-2299-0F33-969D-C1BCFDB07F05}"/>
              </a:ext>
            </a:extLst>
          </p:cNvPr>
          <p:cNvSpPr>
            <a:spLocks noChangeArrowheads="1"/>
          </p:cNvSpPr>
          <p:nvPr/>
        </p:nvSpPr>
        <p:spPr bwMode="auto">
          <a:xfrm>
            <a:off x="2974975" y="6113463"/>
            <a:ext cx="2894013" cy="533400"/>
          </a:xfrm>
          <a:prstGeom prst="roundRect">
            <a:avLst>
              <a:gd name="adj" fmla="val 16667"/>
            </a:avLst>
          </a:prstGeom>
          <a:noFill/>
          <a:ln w="3810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4C90D85-DB50-9BAC-14E5-D0A035C3CBA1}"/>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34819" name="Rectangle 3">
            <a:extLst>
              <a:ext uri="{FF2B5EF4-FFF2-40B4-BE49-F238E27FC236}">
                <a16:creationId xmlns:a16="http://schemas.microsoft.com/office/drawing/2014/main" id="{0ED65F73-2A7F-6CCB-EB40-FFAB0D2DF3E7}"/>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34820" name="Rectangle 6">
            <a:extLst>
              <a:ext uri="{FF2B5EF4-FFF2-40B4-BE49-F238E27FC236}">
                <a16:creationId xmlns:a16="http://schemas.microsoft.com/office/drawing/2014/main" id="{D2ACBF3B-6C17-183D-D60E-23E434ABC976}"/>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34821" name="Oval 7">
            <a:extLst>
              <a:ext uri="{FF2B5EF4-FFF2-40B4-BE49-F238E27FC236}">
                <a16:creationId xmlns:a16="http://schemas.microsoft.com/office/drawing/2014/main" id="{3139890D-E688-ADB7-8A71-6FAEBDD4FEA2}"/>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34822" name="Rectangle 8">
            <a:extLst>
              <a:ext uri="{FF2B5EF4-FFF2-40B4-BE49-F238E27FC236}">
                <a16:creationId xmlns:a16="http://schemas.microsoft.com/office/drawing/2014/main" id="{345135CF-EF59-9AC3-BC47-AD9C3CF2EA16}"/>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34823" name="Oval 9">
            <a:extLst>
              <a:ext uri="{FF2B5EF4-FFF2-40B4-BE49-F238E27FC236}">
                <a16:creationId xmlns:a16="http://schemas.microsoft.com/office/drawing/2014/main" id="{89B85DA7-8890-6564-4D01-CF861CD43F50}"/>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34824" name="Line 6">
            <a:extLst>
              <a:ext uri="{FF2B5EF4-FFF2-40B4-BE49-F238E27FC236}">
                <a16:creationId xmlns:a16="http://schemas.microsoft.com/office/drawing/2014/main" id="{A8464861-2385-244C-2B84-3B613B2B2854}"/>
              </a:ext>
            </a:extLst>
          </p:cNvPr>
          <p:cNvSpPr>
            <a:spLocks noChangeShapeType="1"/>
          </p:cNvSpPr>
          <p:nvPr/>
        </p:nvSpPr>
        <p:spPr bwMode="auto">
          <a:xfrm>
            <a:off x="63500" y="2713038"/>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9">
            <a:extLst>
              <a:ext uri="{FF2B5EF4-FFF2-40B4-BE49-F238E27FC236}">
                <a16:creationId xmlns:a16="http://schemas.microsoft.com/office/drawing/2014/main" id="{51E194EC-225B-816A-5CD3-EF9E04D5F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2887663"/>
            <a:ext cx="48958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2">
            <a:extLst>
              <a:ext uri="{FF2B5EF4-FFF2-40B4-BE49-F238E27FC236}">
                <a16:creationId xmlns:a16="http://schemas.microsoft.com/office/drawing/2014/main" id="{86AE0148-12BC-5DE2-F233-78D1EFE5D284}"/>
              </a:ext>
            </a:extLst>
          </p:cNvPr>
          <p:cNvSpPr>
            <a:spLocks noGrp="1" noChangeArrowheads="1"/>
          </p:cNvSpPr>
          <p:nvPr>
            <p:ph type="title"/>
          </p:nvPr>
        </p:nvSpPr>
        <p:spPr>
          <a:xfrm>
            <a:off x="12700" y="219075"/>
            <a:ext cx="6767513" cy="546100"/>
          </a:xfrm>
        </p:spPr>
        <p:txBody>
          <a:bodyPr/>
          <a:lstStyle/>
          <a:p>
            <a:r>
              <a:rPr lang="en-US" altLang="en-US" sz="3600"/>
              <a:t>“User Pages”</a:t>
            </a:r>
          </a:p>
        </p:txBody>
      </p:sp>
      <p:sp>
        <p:nvSpPr>
          <p:cNvPr id="35844" name="Rectangle 9">
            <a:extLst>
              <a:ext uri="{FF2B5EF4-FFF2-40B4-BE49-F238E27FC236}">
                <a16:creationId xmlns:a16="http://schemas.microsoft.com/office/drawing/2014/main" id="{9AD5083A-C506-BCD2-D4AD-65FE316DCAEB}"/>
              </a:ext>
            </a:extLst>
          </p:cNvPr>
          <p:cNvSpPr>
            <a:spLocks noChangeArrowheads="1"/>
          </p:cNvSpPr>
          <p:nvPr/>
        </p:nvSpPr>
        <p:spPr bwMode="auto">
          <a:xfrm>
            <a:off x="88900" y="950913"/>
            <a:ext cx="901065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spAutoFit/>
          </a:bodyPr>
          <a:lstStyle>
            <a:lvl1pPr marL="287338" indent="-287338" eaLnBrk="0" hangingPunct="0">
              <a:lnSpc>
                <a:spcPct val="90000"/>
              </a:lnSpc>
              <a:spcBef>
                <a:spcPct val="30000"/>
              </a:spcBef>
              <a:buSzPct val="100000"/>
              <a:buChar char="•"/>
              <a:defRPr b="1">
                <a:solidFill>
                  <a:schemeClr val="tx1"/>
                </a:solidFill>
                <a:latin typeface="Arial" panose="020B0604020202020204" pitchFamily="34" charset="0"/>
              </a:defRPr>
            </a:lvl1pPr>
            <a:lvl2pPr marL="971550" indent="-304800" eaLnBrk="0" hangingPunct="0">
              <a:lnSpc>
                <a:spcPct val="90000"/>
              </a:lnSpc>
              <a:spcBef>
                <a:spcPct val="30000"/>
              </a:spcBef>
              <a:buSzPct val="100000"/>
              <a:buChar char="–"/>
              <a:defRPr b="1">
                <a:solidFill>
                  <a:schemeClr val="tx1"/>
                </a:solidFill>
                <a:latin typeface="Arial" panose="020B0604020202020204" pitchFamily="34" charset="0"/>
              </a:defRPr>
            </a:lvl2pPr>
            <a:lvl3pPr marL="1371600" indent="-285750" eaLnBrk="0" hangingPunct="0">
              <a:lnSpc>
                <a:spcPct val="90000"/>
              </a:lnSpc>
              <a:spcBef>
                <a:spcPct val="30000"/>
              </a:spcBef>
              <a:buSzPct val="100000"/>
              <a:buChar char="»"/>
              <a:defRPr b="1">
                <a:solidFill>
                  <a:schemeClr val="tx1"/>
                </a:solidFill>
                <a:latin typeface="Arial" panose="020B0604020202020204" pitchFamily="34" charset="0"/>
              </a:defRPr>
            </a:lvl3pPr>
            <a:lvl4pPr marL="1765300" indent="-279400" eaLnBrk="0" hangingPunct="0">
              <a:lnSpc>
                <a:spcPct val="90000"/>
              </a:lnSpc>
              <a:spcBef>
                <a:spcPct val="30000"/>
              </a:spcBef>
              <a:buSzPct val="100000"/>
              <a:buChar char="•"/>
              <a:defRPr b="1">
                <a:solidFill>
                  <a:schemeClr val="tx1"/>
                </a:solidFill>
                <a:latin typeface="Arial" panose="020B0604020202020204" pitchFamily="34" charset="0"/>
              </a:defRPr>
            </a:lvl4pPr>
            <a:lvl5pPr marL="2190750" indent="-311150" eaLnBrk="0" hangingPunct="0">
              <a:lnSpc>
                <a:spcPct val="90000"/>
              </a:lnSpc>
              <a:spcBef>
                <a:spcPct val="30000"/>
              </a:spcBef>
              <a:buSzPct val="100000"/>
              <a:buChar char="–"/>
              <a:defRPr b="1">
                <a:solidFill>
                  <a:schemeClr val="tx1"/>
                </a:solidFill>
                <a:latin typeface="Arial" panose="020B0604020202020204" pitchFamily="34" charset="0"/>
              </a:defRPr>
            </a:lvl5pPr>
            <a:lvl6pPr marL="26479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31051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5623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40195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Clr>
                <a:schemeClr val="tx2"/>
              </a:buClr>
              <a:buSzPct val="75000"/>
            </a:pPr>
            <a:r>
              <a:rPr lang="en-US" altLang="en-US" sz="3200">
                <a:latin typeface="Arial Rounded MT Bold"/>
              </a:rPr>
              <a:t>Focused on a specific subject</a:t>
            </a:r>
          </a:p>
          <a:p>
            <a:pPr>
              <a:buClr>
                <a:schemeClr val="tx2"/>
              </a:buClr>
              <a:buSzPct val="75000"/>
            </a:pPr>
            <a:r>
              <a:rPr lang="en-US" altLang="en-US" sz="3200">
                <a:latin typeface="Arial Rounded MT Bold"/>
              </a:rPr>
              <a:t>Developed by “experts” in that field</a:t>
            </a:r>
            <a:br>
              <a:rPr lang="en-US" altLang="en-US" sz="3200">
                <a:latin typeface="Arial Rounded MT Bold"/>
              </a:rPr>
            </a:br>
            <a:r>
              <a:rPr lang="en-US" altLang="en-US" sz="3200">
                <a:latin typeface="Arial Rounded MT Bold"/>
              </a:rPr>
              <a:t>(or a person with passion for the subject)</a:t>
            </a:r>
          </a:p>
        </p:txBody>
      </p:sp>
      <p:sp>
        <p:nvSpPr>
          <p:cNvPr id="35845" name="Rectangle 11">
            <a:extLst>
              <a:ext uri="{FF2B5EF4-FFF2-40B4-BE49-F238E27FC236}">
                <a16:creationId xmlns:a16="http://schemas.microsoft.com/office/drawing/2014/main" id="{8D5EB53B-AC06-545E-310E-B161A26FE8C7}"/>
              </a:ext>
            </a:extLst>
          </p:cNvPr>
          <p:cNvSpPr>
            <a:spLocks noChangeArrowheads="1"/>
          </p:cNvSpPr>
          <p:nvPr/>
        </p:nvSpPr>
        <p:spPr bwMode="auto">
          <a:xfrm>
            <a:off x="3016250" y="2532063"/>
            <a:ext cx="6022975"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1">
            <a:spAutoFit/>
          </a:bodyPr>
          <a:lstStyle>
            <a:lvl1pPr marL="552450" indent="-552450" eaLnBrk="0" hangingPunct="0">
              <a:lnSpc>
                <a:spcPct val="90000"/>
              </a:lnSpc>
              <a:spcBef>
                <a:spcPct val="30000"/>
              </a:spcBef>
              <a:buSzPct val="100000"/>
              <a:buChar char="•"/>
              <a:defRPr b="1">
                <a:solidFill>
                  <a:schemeClr val="tx1"/>
                </a:solidFill>
                <a:latin typeface="Arial" panose="020B0604020202020204" pitchFamily="34" charset="0"/>
              </a:defRPr>
            </a:lvl1pPr>
            <a:lvl2pPr marL="971550" indent="-304800" eaLnBrk="0" hangingPunct="0">
              <a:lnSpc>
                <a:spcPct val="90000"/>
              </a:lnSpc>
              <a:spcBef>
                <a:spcPct val="30000"/>
              </a:spcBef>
              <a:buSzPct val="100000"/>
              <a:buChar char="–"/>
              <a:defRPr b="1">
                <a:solidFill>
                  <a:schemeClr val="tx1"/>
                </a:solidFill>
                <a:latin typeface="Arial" panose="020B0604020202020204" pitchFamily="34" charset="0"/>
              </a:defRPr>
            </a:lvl2pPr>
            <a:lvl3pPr marL="1371600" indent="-285750" eaLnBrk="0" hangingPunct="0">
              <a:lnSpc>
                <a:spcPct val="90000"/>
              </a:lnSpc>
              <a:spcBef>
                <a:spcPct val="30000"/>
              </a:spcBef>
              <a:buSzPct val="100000"/>
              <a:buChar char="»"/>
              <a:defRPr b="1">
                <a:solidFill>
                  <a:schemeClr val="tx1"/>
                </a:solidFill>
                <a:latin typeface="Arial" panose="020B0604020202020204" pitchFamily="34" charset="0"/>
              </a:defRPr>
            </a:lvl3pPr>
            <a:lvl4pPr marL="1765300" indent="-279400" eaLnBrk="0" hangingPunct="0">
              <a:lnSpc>
                <a:spcPct val="90000"/>
              </a:lnSpc>
              <a:spcBef>
                <a:spcPct val="30000"/>
              </a:spcBef>
              <a:buSzPct val="100000"/>
              <a:buChar char="•"/>
              <a:defRPr b="1">
                <a:solidFill>
                  <a:schemeClr val="tx1"/>
                </a:solidFill>
                <a:latin typeface="Arial" panose="020B0604020202020204" pitchFamily="34" charset="0"/>
              </a:defRPr>
            </a:lvl4pPr>
            <a:lvl5pPr marL="2190750" indent="-311150" eaLnBrk="0" hangingPunct="0">
              <a:lnSpc>
                <a:spcPct val="90000"/>
              </a:lnSpc>
              <a:spcBef>
                <a:spcPct val="30000"/>
              </a:spcBef>
              <a:buSzPct val="100000"/>
              <a:buChar char="–"/>
              <a:defRPr b="1">
                <a:solidFill>
                  <a:schemeClr val="tx1"/>
                </a:solidFill>
                <a:latin typeface="Arial" panose="020B0604020202020204" pitchFamily="34" charset="0"/>
              </a:defRPr>
            </a:lvl5pPr>
            <a:lvl6pPr marL="26479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31051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5623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4019550" indent="-31115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Clr>
                <a:schemeClr val="tx2"/>
              </a:buClr>
              <a:buSzPct val="75000"/>
            </a:pPr>
            <a:r>
              <a:rPr lang="en-US" altLang="en-US" sz="3200">
                <a:latin typeface="Arial Rounded MT Bold"/>
              </a:rPr>
              <a:t>Often contains “the best” online resources</a:t>
            </a:r>
          </a:p>
        </p:txBody>
      </p:sp>
      <p:sp>
        <p:nvSpPr>
          <p:cNvPr id="35846" name="Rectangle 12">
            <a:extLst>
              <a:ext uri="{FF2B5EF4-FFF2-40B4-BE49-F238E27FC236}">
                <a16:creationId xmlns:a16="http://schemas.microsoft.com/office/drawing/2014/main" id="{A71DD52B-8C32-6375-5680-5382DCC8A015}"/>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E062B28-4EAF-701F-8611-8D81D1159855}"/>
              </a:ext>
            </a:extLst>
          </p:cNvPr>
          <p:cNvSpPr>
            <a:spLocks noGrp="1" noChangeArrowheads="1"/>
          </p:cNvSpPr>
          <p:nvPr>
            <p:ph type="title"/>
          </p:nvPr>
        </p:nvSpPr>
        <p:spPr>
          <a:xfrm>
            <a:off x="901700" y="230188"/>
            <a:ext cx="5981700" cy="531812"/>
          </a:xfrm>
        </p:spPr>
        <p:txBody>
          <a:bodyPr/>
          <a:lstStyle/>
          <a:p>
            <a:r>
              <a:rPr lang="en-US" altLang="en-US" sz="3600"/>
              <a:t>Finding “User pages”</a:t>
            </a:r>
          </a:p>
        </p:txBody>
      </p:sp>
      <p:sp>
        <p:nvSpPr>
          <p:cNvPr id="36867" name="Rectangle 3">
            <a:extLst>
              <a:ext uri="{FF2B5EF4-FFF2-40B4-BE49-F238E27FC236}">
                <a16:creationId xmlns:a16="http://schemas.microsoft.com/office/drawing/2014/main" id="{CEAE242E-7C08-1984-83A9-B2E13F9CA6A6}"/>
              </a:ext>
            </a:extLst>
          </p:cNvPr>
          <p:cNvSpPr>
            <a:spLocks noGrp="1" noChangeArrowheads="1"/>
          </p:cNvSpPr>
          <p:nvPr>
            <p:ph type="body" idx="1"/>
          </p:nvPr>
        </p:nvSpPr>
        <p:spPr>
          <a:xfrm>
            <a:off x="49213" y="906463"/>
            <a:ext cx="8535987" cy="5599112"/>
          </a:xfrm>
        </p:spPr>
        <p:txBody>
          <a:bodyPr/>
          <a:lstStyle/>
          <a:p>
            <a:r>
              <a:rPr lang="en-US" altLang="en-US" sz="2400"/>
              <a:t>Subject directory</a:t>
            </a:r>
          </a:p>
          <a:p>
            <a:r>
              <a:rPr lang="en-US" altLang="en-US" sz="2400"/>
              <a:t>Groups of users in a forum, conference, journal, club</a:t>
            </a:r>
          </a:p>
          <a:p>
            <a:r>
              <a:rPr lang="en-US" altLang="en-US" sz="2400"/>
              <a:t>Contribute to wikipedia, wikimapia </a:t>
            </a:r>
          </a:p>
          <a:p>
            <a:r>
              <a:rPr lang="en-US" altLang="en-US" sz="2400"/>
              <a:t>“User pages” point to other “user pages”</a:t>
            </a:r>
          </a:p>
          <a:p>
            <a:r>
              <a:rPr lang="en-US" altLang="en-US" sz="2400"/>
              <a:t> Watch for sites labeled:</a:t>
            </a:r>
            <a:br>
              <a:rPr lang="en-US" altLang="en-US" sz="2400"/>
            </a:br>
            <a:r>
              <a:rPr lang="en-US" altLang="en-US" sz="2400"/>
              <a:t>	“Joe’s ultimate guide to widgets”</a:t>
            </a:r>
          </a:p>
          <a:p>
            <a:r>
              <a:rPr lang="en-US" altLang="en-US" sz="2400"/>
              <a:t>“Surfing Upstream” from several related sites </a:t>
            </a:r>
          </a:p>
          <a:p>
            <a:r>
              <a:rPr lang="en-US" altLang="en-US" sz="2400"/>
              <a:t>Ask other researchers – there are several sites that everyone knows as “the best”</a:t>
            </a:r>
          </a:p>
          <a:p>
            <a:r>
              <a:rPr lang="en-US" altLang="en-US" sz="2400"/>
              <a:t>Interactive, live communication</a:t>
            </a:r>
            <a:br>
              <a:rPr lang="en-US" altLang="en-US" sz="2400"/>
            </a:br>
            <a:r>
              <a:rPr lang="en-US" altLang="en-US" sz="2400"/>
              <a:t> (Chat, VOIP, virtual worlds)</a:t>
            </a:r>
          </a:p>
        </p:txBody>
      </p:sp>
      <p:sp>
        <p:nvSpPr>
          <p:cNvPr id="36868" name="Rectangle 4">
            <a:extLst>
              <a:ext uri="{FF2B5EF4-FFF2-40B4-BE49-F238E27FC236}">
                <a16:creationId xmlns:a16="http://schemas.microsoft.com/office/drawing/2014/main" id="{5AB64CA7-3670-786F-E07D-956C2035057A}"/>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search_universes.html</a:t>
            </a:r>
          </a:p>
        </p:txBody>
      </p:sp>
      <p:pic>
        <p:nvPicPr>
          <p:cNvPr id="36869" name="Picture 6" descr="C:\Download\presentation\clip_art\Icon Pack\JPG_Internet Icon Pack\Regular\72x72\Find Script.jpg">
            <a:extLst>
              <a:ext uri="{FF2B5EF4-FFF2-40B4-BE49-F238E27FC236}">
                <a16:creationId xmlns:a16="http://schemas.microsoft.com/office/drawing/2014/main" id="{A53716AA-0DB0-C4F1-B61D-5D5D9A453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53975"/>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Content Placeholder 13">
            <a:extLst>
              <a:ext uri="{FF2B5EF4-FFF2-40B4-BE49-F238E27FC236}">
                <a16:creationId xmlns:a16="http://schemas.microsoft.com/office/drawing/2014/main" id="{2E160A02-C058-E1A8-D54E-2C63F5665288}"/>
              </a:ext>
            </a:extLst>
          </p:cNvPr>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6038" y="5354638"/>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a:extLst>
              <a:ext uri="{FF2B5EF4-FFF2-40B4-BE49-F238E27FC236}">
                <a16:creationId xmlns:a16="http://schemas.microsoft.com/office/drawing/2014/main" id="{8B37A093-E143-6E67-CD9D-E5E1B28813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9763" y="5297488"/>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4">
            <a:extLst>
              <a:ext uri="{FF2B5EF4-FFF2-40B4-BE49-F238E27FC236}">
                <a16:creationId xmlns:a16="http://schemas.microsoft.com/office/drawing/2014/main" id="{85890F27-81F8-858C-8677-C3828EC70D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07125" y="5297488"/>
            <a:ext cx="4159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5">
            <a:extLst>
              <a:ext uri="{FF2B5EF4-FFF2-40B4-BE49-F238E27FC236}">
                <a16:creationId xmlns:a16="http://schemas.microsoft.com/office/drawing/2014/main" id="{761CFF3C-4CEB-19C3-AF25-116D0CBAD44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326063"/>
            <a:ext cx="4159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7">
            <a:extLst>
              <a:ext uri="{FF2B5EF4-FFF2-40B4-BE49-F238E27FC236}">
                <a16:creationId xmlns:a16="http://schemas.microsoft.com/office/drawing/2014/main" id="{D4A27767-9FBE-71DC-5634-381D702C5C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0" y="5730875"/>
            <a:ext cx="685800" cy="3429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5" name="Picture 8">
            <a:extLst>
              <a:ext uri="{FF2B5EF4-FFF2-40B4-BE49-F238E27FC236}">
                <a16:creationId xmlns:a16="http://schemas.microsoft.com/office/drawing/2014/main" id="{A0C10900-6D1C-00A7-0FFC-EB3EB949ED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1075" y="5788025"/>
            <a:ext cx="990600" cy="2857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6" name="Picture 9">
            <a:extLst>
              <a:ext uri="{FF2B5EF4-FFF2-40B4-BE49-F238E27FC236}">
                <a16:creationId xmlns:a16="http://schemas.microsoft.com/office/drawing/2014/main" id="{E15B0D4B-BFC2-2B2E-F29C-7F1EC42F7F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8213" y="6076950"/>
            <a:ext cx="1228725" cy="400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7" name="Picture 10">
            <a:extLst>
              <a:ext uri="{FF2B5EF4-FFF2-40B4-BE49-F238E27FC236}">
                <a16:creationId xmlns:a16="http://schemas.microsoft.com/office/drawing/2014/main" id="{7140CB59-F1CB-C700-0F3A-827175E04D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8088" y="4608513"/>
            <a:ext cx="552450" cy="5762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8" name="Picture 11">
            <a:extLst>
              <a:ext uri="{FF2B5EF4-FFF2-40B4-BE49-F238E27FC236}">
                <a16:creationId xmlns:a16="http://schemas.microsoft.com/office/drawing/2014/main" id="{DCDAEDB4-A830-86B6-B45A-D00DD78142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9663" y="5108575"/>
            <a:ext cx="1401762" cy="4333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79" name="Picture 12">
            <a:extLst>
              <a:ext uri="{FF2B5EF4-FFF2-40B4-BE49-F238E27FC236}">
                <a16:creationId xmlns:a16="http://schemas.microsoft.com/office/drawing/2014/main" id="{29284DB6-49A2-79F0-59FD-108D24A6F0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26300" y="5692775"/>
            <a:ext cx="1417638" cy="381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0" name="Picture 13">
            <a:extLst>
              <a:ext uri="{FF2B5EF4-FFF2-40B4-BE49-F238E27FC236}">
                <a16:creationId xmlns:a16="http://schemas.microsoft.com/office/drawing/2014/main" id="{E9133447-AB36-273C-1677-03297194F5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238" y="5297488"/>
            <a:ext cx="614362" cy="6048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1" name="Picture 14">
            <a:extLst>
              <a:ext uri="{FF2B5EF4-FFF2-40B4-BE49-F238E27FC236}">
                <a16:creationId xmlns:a16="http://schemas.microsoft.com/office/drawing/2014/main" id="{C25A4A4D-8918-25BE-7926-9290F9C445C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2438" y="6129338"/>
            <a:ext cx="1422400" cy="381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2" name="Picture 15">
            <a:extLst>
              <a:ext uri="{FF2B5EF4-FFF2-40B4-BE49-F238E27FC236}">
                <a16:creationId xmlns:a16="http://schemas.microsoft.com/office/drawing/2014/main" id="{284E6B7F-5DF9-90F5-3BE8-21A50F5599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0913" y="6161088"/>
            <a:ext cx="1189037"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3" name="Picture 16">
            <a:extLst>
              <a:ext uri="{FF2B5EF4-FFF2-40B4-BE49-F238E27FC236}">
                <a16:creationId xmlns:a16="http://schemas.microsoft.com/office/drawing/2014/main" id="{2A56BB00-36CE-D6A1-A4C3-37669554993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7225" y="4462463"/>
            <a:ext cx="709613" cy="6667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6884" name="Picture 17">
            <a:extLst>
              <a:ext uri="{FF2B5EF4-FFF2-40B4-BE49-F238E27FC236}">
                <a16:creationId xmlns:a16="http://schemas.microsoft.com/office/drawing/2014/main" id="{828D0A7D-D1EB-74FC-B2EE-1B0E04B31F1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4638" y="4562475"/>
            <a:ext cx="815975" cy="4651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9">
            <a:extLst>
              <a:ext uri="{FF2B5EF4-FFF2-40B4-BE49-F238E27FC236}">
                <a16:creationId xmlns:a16="http://schemas.microsoft.com/office/drawing/2014/main" id="{083974F9-C215-E52C-A9C7-ABCFC5B25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2460625"/>
            <a:ext cx="2735262" cy="233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1" name="Rectangle 3">
            <a:extLst>
              <a:ext uri="{FF2B5EF4-FFF2-40B4-BE49-F238E27FC236}">
                <a16:creationId xmlns:a16="http://schemas.microsoft.com/office/drawing/2014/main" id="{5ED58364-2217-AA09-F7BC-BBE3EEAA8C5B}"/>
              </a:ext>
            </a:extLst>
          </p:cNvPr>
          <p:cNvSpPr>
            <a:spLocks noGrp="1" noChangeArrowheads="1"/>
          </p:cNvSpPr>
          <p:nvPr>
            <p:ph type="title"/>
          </p:nvPr>
        </p:nvSpPr>
        <p:spPr>
          <a:xfrm>
            <a:off x="87313" y="79375"/>
            <a:ext cx="6748462" cy="747713"/>
          </a:xfrm>
        </p:spPr>
        <p:txBody>
          <a:bodyPr/>
          <a:lstStyle/>
          <a:p>
            <a:r>
              <a:rPr lang="en-US" altLang="en-US" sz="2800"/>
              <a:t>Subject Directory </a:t>
            </a:r>
            <a:endParaRPr lang="en-US" altLang="en-US" sz="2000"/>
          </a:p>
        </p:txBody>
      </p:sp>
      <p:sp>
        <p:nvSpPr>
          <p:cNvPr id="37892" name="Rectangle 21">
            <a:extLst>
              <a:ext uri="{FF2B5EF4-FFF2-40B4-BE49-F238E27FC236}">
                <a16:creationId xmlns:a16="http://schemas.microsoft.com/office/drawing/2014/main" id="{ACFE36D8-AE38-4E59-E443-236C26B2E38E}"/>
              </a:ext>
            </a:extLst>
          </p:cNvPr>
          <p:cNvSpPr>
            <a:spLocks noChangeArrowheads="1"/>
          </p:cNvSpPr>
          <p:nvPr/>
        </p:nvSpPr>
        <p:spPr bwMode="auto">
          <a:xfrm>
            <a:off x="103188" y="946150"/>
            <a:ext cx="4795837"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400"/>
              <a:t> Hundreds of links organized by topic and sub-topic</a:t>
            </a:r>
          </a:p>
          <a:p>
            <a:pPr>
              <a:buSzTx/>
            </a:pPr>
            <a:r>
              <a:rPr lang="en-US" altLang="en-US" sz="2400"/>
              <a:t> Each link may have a brief description</a:t>
            </a:r>
          </a:p>
        </p:txBody>
      </p:sp>
      <p:sp>
        <p:nvSpPr>
          <p:cNvPr id="37893" name="Rectangle 22">
            <a:extLst>
              <a:ext uri="{FF2B5EF4-FFF2-40B4-BE49-F238E27FC236}">
                <a16:creationId xmlns:a16="http://schemas.microsoft.com/office/drawing/2014/main" id="{46E943E7-3F59-A910-A5A7-7F0F6F3E55E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search_tool_intro.html</a:t>
            </a:r>
          </a:p>
        </p:txBody>
      </p:sp>
      <p:pic>
        <p:nvPicPr>
          <p:cNvPr id="37894" name="Picture 600">
            <a:extLst>
              <a:ext uri="{FF2B5EF4-FFF2-40B4-BE49-F238E27FC236}">
                <a16:creationId xmlns:a16="http://schemas.microsoft.com/office/drawing/2014/main" id="{3FF3E3D7-2673-5FAE-0D6D-FD71A35F7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962025"/>
            <a:ext cx="3938588"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Line 12">
            <a:extLst>
              <a:ext uri="{FF2B5EF4-FFF2-40B4-BE49-F238E27FC236}">
                <a16:creationId xmlns:a16="http://schemas.microsoft.com/office/drawing/2014/main" id="{75B8AA17-BDA4-76D6-C23B-ABCEB0814A54}"/>
              </a:ext>
            </a:extLst>
          </p:cNvPr>
          <p:cNvSpPr>
            <a:spLocks noChangeShapeType="1"/>
          </p:cNvSpPr>
          <p:nvPr/>
        </p:nvSpPr>
        <p:spPr bwMode="auto">
          <a:xfrm flipV="1">
            <a:off x="3221038" y="2538413"/>
            <a:ext cx="2559050" cy="220662"/>
          </a:xfrm>
          <a:prstGeom prst="line">
            <a:avLst/>
          </a:prstGeom>
          <a:noFill/>
          <a:ln w="571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Line 14">
            <a:extLst>
              <a:ext uri="{FF2B5EF4-FFF2-40B4-BE49-F238E27FC236}">
                <a16:creationId xmlns:a16="http://schemas.microsoft.com/office/drawing/2014/main" id="{9BCD95C0-3426-C259-3590-AD77760481BE}"/>
              </a:ext>
            </a:extLst>
          </p:cNvPr>
          <p:cNvSpPr>
            <a:spLocks noChangeShapeType="1"/>
          </p:cNvSpPr>
          <p:nvPr/>
        </p:nvSpPr>
        <p:spPr bwMode="auto">
          <a:xfrm>
            <a:off x="3862388" y="3398838"/>
            <a:ext cx="2347912" cy="668337"/>
          </a:xfrm>
          <a:prstGeom prst="line">
            <a:avLst/>
          </a:prstGeom>
          <a:noFill/>
          <a:ln w="571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Rectangle 1">
            <a:extLst>
              <a:ext uri="{FF2B5EF4-FFF2-40B4-BE49-F238E27FC236}">
                <a16:creationId xmlns:a16="http://schemas.microsoft.com/office/drawing/2014/main" id="{E0CE33F5-AD8E-5AA5-7E28-3D7FA328A36B}"/>
              </a:ext>
            </a:extLst>
          </p:cNvPr>
          <p:cNvSpPr>
            <a:spLocks noChangeArrowheads="1"/>
          </p:cNvSpPr>
          <p:nvPr/>
        </p:nvSpPr>
        <p:spPr bwMode="auto">
          <a:xfrm>
            <a:off x="241300" y="4899025"/>
            <a:ext cx="87360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Search:   </a:t>
            </a:r>
            <a:r>
              <a:rPr lang="en-US" altLang="en-US" sz="2800">
                <a:solidFill>
                  <a:srgbClr val="FF0000"/>
                </a:solidFill>
              </a:rPr>
              <a:t>your_topic   directory</a:t>
            </a:r>
            <a:br>
              <a:rPr lang="en-US" altLang="en-US" sz="2800">
                <a:solidFill>
                  <a:srgbClr val="FF0000"/>
                </a:solidFill>
              </a:rPr>
            </a:br>
            <a:r>
              <a:rPr lang="en-US" altLang="en-US" sz="2800">
                <a:solidFill>
                  <a:srgbClr val="FF0000"/>
                </a:solidFill>
              </a:rPr>
              <a:t>  </a:t>
            </a:r>
            <a:r>
              <a:rPr lang="en-US" altLang="en-US" sz="2400"/>
              <a:t> e.g.      golf course directory </a:t>
            </a:r>
            <a:r>
              <a:rPr lang="en-US" altLang="en-US" sz="2400">
                <a:sym typeface="Wingdings" panose="05000000000000000000" pitchFamily="2" charset="2"/>
              </a:rPr>
              <a:t></a:t>
            </a:r>
            <a:r>
              <a:rPr lang="en-US" altLang="en-US" sz="2400"/>
              <a:t> www.thegolfcourses.net</a:t>
            </a:r>
            <a:br>
              <a:rPr lang="en-US" altLang="en-US" sz="2400"/>
            </a:br>
            <a:r>
              <a:rPr lang="en-US" altLang="en-US" sz="2400"/>
              <a:t>          public records directory </a:t>
            </a:r>
            <a:r>
              <a:rPr lang="en-US" altLang="en-US" sz="2400">
                <a:sym typeface="Wingdings" panose="05000000000000000000" pitchFamily="2" charset="2"/>
              </a:rPr>
              <a:t> searchsystems.net</a:t>
            </a:r>
            <a:endParaRPr lang="en-US" altLang="en-US" sz="2400"/>
          </a:p>
        </p:txBody>
      </p:sp>
      <p:sp>
        <p:nvSpPr>
          <p:cNvPr id="37898" name="Rectangle 3">
            <a:extLst>
              <a:ext uri="{FF2B5EF4-FFF2-40B4-BE49-F238E27FC236}">
                <a16:creationId xmlns:a16="http://schemas.microsoft.com/office/drawing/2014/main" id="{13254D9A-A0FA-AF59-2F7F-2544409888B7}"/>
              </a:ext>
            </a:extLst>
          </p:cNvPr>
          <p:cNvSpPr>
            <a:spLocks noChangeArrowheads="1"/>
          </p:cNvSpPr>
          <p:nvPr/>
        </p:nvSpPr>
        <p:spPr bwMode="auto">
          <a:xfrm>
            <a:off x="163513" y="6264275"/>
            <a:ext cx="7997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General directory: curlie.org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19725AE-78D8-A98F-46B5-2E8D7CFE3C3D}"/>
              </a:ext>
            </a:extLst>
          </p:cNvPr>
          <p:cNvSpPr>
            <a:spLocks noGrp="1" noChangeArrowheads="1"/>
          </p:cNvSpPr>
          <p:nvPr>
            <p:ph type="title"/>
          </p:nvPr>
        </p:nvSpPr>
        <p:spPr>
          <a:xfrm>
            <a:off x="862013" y="219075"/>
            <a:ext cx="5918200" cy="546100"/>
          </a:xfrm>
        </p:spPr>
        <p:txBody>
          <a:bodyPr/>
          <a:lstStyle/>
          <a:p>
            <a:r>
              <a:rPr lang="en-US" altLang="en-US"/>
              <a:t>Finding Groups of Users</a:t>
            </a:r>
          </a:p>
        </p:txBody>
      </p:sp>
      <p:sp>
        <p:nvSpPr>
          <p:cNvPr id="39939" name="Rectangle 3">
            <a:extLst>
              <a:ext uri="{FF2B5EF4-FFF2-40B4-BE49-F238E27FC236}">
                <a16:creationId xmlns:a16="http://schemas.microsoft.com/office/drawing/2014/main" id="{C4694511-E400-017C-6E64-9621E1770FF1}"/>
              </a:ext>
            </a:extLst>
          </p:cNvPr>
          <p:cNvSpPr>
            <a:spLocks noGrp="1" noChangeArrowheads="1"/>
          </p:cNvSpPr>
          <p:nvPr>
            <p:ph type="body" idx="1"/>
          </p:nvPr>
        </p:nvSpPr>
        <p:spPr>
          <a:xfrm>
            <a:off x="69850" y="922338"/>
            <a:ext cx="9017000" cy="5229225"/>
          </a:xfrm>
        </p:spPr>
        <p:txBody>
          <a:bodyPr/>
          <a:lstStyle/>
          <a:p>
            <a:pPr>
              <a:defRPr/>
            </a:pPr>
            <a:r>
              <a:rPr lang="en-US" altLang="en-US" sz="2000" dirty="0"/>
              <a:t>Forum – discussion focused on a particular topic</a:t>
            </a:r>
          </a:p>
          <a:p>
            <a:pPr>
              <a:defRPr/>
            </a:pPr>
            <a:r>
              <a:rPr lang="en-US" altLang="en-US" sz="2000" dirty="0"/>
              <a:t>Many users can participate by posting messages</a:t>
            </a:r>
          </a:p>
          <a:p>
            <a:pPr>
              <a:defRPr/>
            </a:pPr>
            <a:r>
              <a:rPr lang="en-US" altLang="en-US" sz="2000" dirty="0">
                <a:solidFill>
                  <a:srgbClr val="FF0000"/>
                </a:solidFill>
              </a:rPr>
              <a:t>Search : </a:t>
            </a:r>
            <a:r>
              <a:rPr lang="en-US" altLang="en-US" sz="2000" dirty="0" err="1">
                <a:solidFill>
                  <a:srgbClr val="FF0000"/>
                </a:solidFill>
              </a:rPr>
              <a:t>your_detailed_topic</a:t>
            </a:r>
            <a:r>
              <a:rPr lang="en-US" altLang="en-US" sz="2000" dirty="0">
                <a:solidFill>
                  <a:srgbClr val="FF0000"/>
                </a:solidFill>
              </a:rPr>
              <a:t>    forum  post  replies   </a:t>
            </a:r>
            <a:br>
              <a:rPr lang="en-US" altLang="en-US" sz="2000" dirty="0"/>
            </a:br>
            <a:r>
              <a:rPr lang="en-US" altLang="en-US" sz="2000" dirty="0"/>
              <a:t>    = threads and posts that discuss your topic</a:t>
            </a:r>
          </a:p>
          <a:p>
            <a:pPr marL="0" indent="0">
              <a:buFontTx/>
              <a:buNone/>
              <a:defRPr/>
            </a:pPr>
            <a:endParaRPr lang="en-US" altLang="en-US" sz="2000" dirty="0"/>
          </a:p>
          <a:p>
            <a:pPr>
              <a:defRPr/>
            </a:pPr>
            <a:r>
              <a:rPr lang="en-US" altLang="en-US" sz="2000" dirty="0"/>
              <a:t>Other ways for users to communicate/collaborate…</a:t>
            </a:r>
          </a:p>
          <a:p>
            <a:pPr>
              <a:defRPr/>
            </a:pPr>
            <a:r>
              <a:rPr lang="en-US" altLang="en-US" sz="2000" dirty="0"/>
              <a:t>Gatherings:  conference , convention, symposium , summit, seminar, expo,  “trade show”,  festival , workshop </a:t>
            </a:r>
          </a:p>
          <a:p>
            <a:pPr>
              <a:defRPr/>
            </a:pPr>
            <a:r>
              <a:rPr lang="en-US" altLang="en-US" sz="2000" dirty="0"/>
              <a:t>Publications:   journal ,   magazine  , “white paper”,  thesis</a:t>
            </a:r>
          </a:p>
          <a:p>
            <a:pPr>
              <a:defRPr/>
            </a:pPr>
            <a:r>
              <a:rPr lang="en-US" altLang="en-US" sz="2000" dirty="0"/>
              <a:t>Membership:   consortium,   association,  federation, society, club,   league,  “user group”,  alumni  </a:t>
            </a:r>
          </a:p>
          <a:p>
            <a:pPr>
              <a:defRPr/>
            </a:pPr>
            <a:r>
              <a:rPr lang="en-US" altLang="en-US" sz="2000" dirty="0">
                <a:solidFill>
                  <a:srgbClr val="FF0000"/>
                </a:solidFill>
              </a:rPr>
              <a:t>Search:   your_topic  conference ,   your_topic  festival,  journal,  etc.</a:t>
            </a:r>
          </a:p>
          <a:p>
            <a:pPr marL="0" indent="0">
              <a:buFontTx/>
              <a:buNone/>
              <a:defRPr/>
            </a:pPr>
            <a:endParaRPr lang="en-US" altLang="en-US" sz="2000" dirty="0"/>
          </a:p>
          <a:p>
            <a:pPr>
              <a:defRPr/>
            </a:pPr>
            <a:r>
              <a:rPr lang="en-US" altLang="en-US" sz="2000" dirty="0"/>
              <a:t>Individual:  resume, Curriculum Vitae, CV, biography</a:t>
            </a:r>
          </a:p>
        </p:txBody>
      </p:sp>
      <p:sp>
        <p:nvSpPr>
          <p:cNvPr id="38916" name="Line 4">
            <a:extLst>
              <a:ext uri="{FF2B5EF4-FFF2-40B4-BE49-F238E27FC236}">
                <a16:creationId xmlns:a16="http://schemas.microsoft.com/office/drawing/2014/main" id="{6822EE94-3485-4C37-EB3D-7BF244698D83}"/>
              </a:ext>
            </a:extLst>
          </p:cNvPr>
          <p:cNvSpPr>
            <a:spLocks noChangeShapeType="1"/>
          </p:cNvSpPr>
          <p:nvPr/>
        </p:nvSpPr>
        <p:spPr bwMode="auto">
          <a:xfrm flipV="1">
            <a:off x="69850" y="2417763"/>
            <a:ext cx="8953500" cy="0"/>
          </a:xfrm>
          <a:prstGeom prst="line">
            <a:avLst/>
          </a:prstGeom>
          <a:noFill/>
          <a:ln w="76200" cmpd="tri">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Rectangle 3">
            <a:extLst>
              <a:ext uri="{FF2B5EF4-FFF2-40B4-BE49-F238E27FC236}">
                <a16:creationId xmlns:a16="http://schemas.microsoft.com/office/drawing/2014/main" id="{0DAF1602-CF0C-B909-479A-18FAB378CB6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search_universes.html</a:t>
            </a:r>
          </a:p>
        </p:txBody>
      </p:sp>
      <p:pic>
        <p:nvPicPr>
          <p:cNvPr id="38918" name="Picture 10" descr="C:\Download\presentation\clip_art\Icon Pack\JPG_Internet Icon Pack\Regular\72x72\Online Conference Male Blue Female.jpg">
            <a:extLst>
              <a:ext uri="{FF2B5EF4-FFF2-40B4-BE49-F238E27FC236}">
                <a16:creationId xmlns:a16="http://schemas.microsoft.com/office/drawing/2014/main" id="{479A23E8-CF30-C650-1ACF-2D24AA08B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588"/>
            <a:ext cx="7667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1">
            <a:extLst>
              <a:ext uri="{FF2B5EF4-FFF2-40B4-BE49-F238E27FC236}">
                <a16:creationId xmlns:a16="http://schemas.microsoft.com/office/drawing/2014/main" id="{96FF3AC6-150E-213E-7AA3-0A5E47547E17}"/>
              </a:ext>
            </a:extLst>
          </p:cNvPr>
          <p:cNvSpPr>
            <a:spLocks noChangeArrowheads="1"/>
          </p:cNvSpPr>
          <p:nvPr/>
        </p:nvSpPr>
        <p:spPr bwMode="auto">
          <a:xfrm>
            <a:off x="55563" y="6043613"/>
            <a:ext cx="8807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Reminder:  membership requirements are a barrier to search engines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EB74990-69FA-5A96-97A0-EDE60F551C0B}"/>
              </a:ext>
            </a:extLst>
          </p:cNvPr>
          <p:cNvSpPr>
            <a:spLocks noGrp="1" noChangeArrowheads="1"/>
          </p:cNvSpPr>
          <p:nvPr>
            <p:ph type="title"/>
          </p:nvPr>
        </p:nvSpPr>
        <p:spPr/>
        <p:txBody>
          <a:bodyPr/>
          <a:lstStyle/>
          <a:p>
            <a:r>
              <a:rPr lang="en-US" altLang="en-US"/>
              <a:t>Wiki ____</a:t>
            </a:r>
          </a:p>
        </p:txBody>
      </p:sp>
      <p:sp>
        <p:nvSpPr>
          <p:cNvPr id="39939" name="Rectangle 3">
            <a:extLst>
              <a:ext uri="{FF2B5EF4-FFF2-40B4-BE49-F238E27FC236}">
                <a16:creationId xmlns:a16="http://schemas.microsoft.com/office/drawing/2014/main" id="{8B661786-F430-E018-43D1-AFDAFE2075A5}"/>
              </a:ext>
            </a:extLst>
          </p:cNvPr>
          <p:cNvSpPr>
            <a:spLocks noGrp="1" noChangeArrowheads="1"/>
          </p:cNvSpPr>
          <p:nvPr>
            <p:ph type="body" idx="1"/>
          </p:nvPr>
        </p:nvSpPr>
        <p:spPr>
          <a:xfrm>
            <a:off x="212725" y="922338"/>
            <a:ext cx="8772525" cy="2309812"/>
          </a:xfrm>
        </p:spPr>
        <p:txBody>
          <a:bodyPr/>
          <a:lstStyle/>
          <a:p>
            <a:r>
              <a:rPr lang="en-US" altLang="en-US" sz="2000"/>
              <a:t>A Wiki allows immediate creation and editing of pages by “anyone”</a:t>
            </a:r>
          </a:p>
          <a:p>
            <a:endParaRPr lang="en-US" altLang="en-US" sz="2000"/>
          </a:p>
          <a:p>
            <a:endParaRPr lang="en-US" altLang="en-US" sz="2000"/>
          </a:p>
        </p:txBody>
      </p:sp>
      <p:pic>
        <p:nvPicPr>
          <p:cNvPr id="39940" name="Picture 4">
            <a:extLst>
              <a:ext uri="{FF2B5EF4-FFF2-40B4-BE49-F238E27FC236}">
                <a16:creationId xmlns:a16="http://schemas.microsoft.com/office/drawing/2014/main" id="{16EC0D2C-11D3-07F7-ABCE-2DEC9FB8A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287463"/>
            <a:ext cx="1554163" cy="175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Rectangle 5">
            <a:extLst>
              <a:ext uri="{FF2B5EF4-FFF2-40B4-BE49-F238E27FC236}">
                <a16:creationId xmlns:a16="http://schemas.microsoft.com/office/drawing/2014/main" id="{C4F35B41-439A-99AC-FDA9-ABDB29798F54}"/>
              </a:ext>
            </a:extLst>
          </p:cNvPr>
          <p:cNvSpPr>
            <a:spLocks noChangeArrowheads="1"/>
          </p:cNvSpPr>
          <p:nvPr/>
        </p:nvSpPr>
        <p:spPr bwMode="auto">
          <a:xfrm>
            <a:off x="1765300" y="1266825"/>
            <a:ext cx="7353300" cy="209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Wikipedia.org – encyclopedia that can be instantly edited by ANY Internet user</a:t>
            </a:r>
          </a:p>
          <a:p>
            <a:r>
              <a:rPr lang="en-US" altLang="en-US" sz="2000"/>
              <a:t>Good starting point for many subjects to gain an overview of the topic</a:t>
            </a:r>
          </a:p>
          <a:p>
            <a:r>
              <a:rPr lang="en-US" altLang="en-US" sz="2000"/>
              <a:t>Page can be biased from the most recent editor</a:t>
            </a:r>
          </a:p>
          <a:p>
            <a:r>
              <a:rPr lang="en-US" altLang="en-US" sz="2000"/>
              <a:t>Some entries get “locked-down” due to vandalism</a:t>
            </a:r>
            <a:endParaRPr lang="en-US" altLang="en-US" sz="2400"/>
          </a:p>
        </p:txBody>
      </p:sp>
      <p:pic>
        <p:nvPicPr>
          <p:cNvPr id="39942" name="Picture 6">
            <a:extLst>
              <a:ext uri="{FF2B5EF4-FFF2-40B4-BE49-F238E27FC236}">
                <a16:creationId xmlns:a16="http://schemas.microsoft.com/office/drawing/2014/main" id="{436F8E88-849D-8FE1-6921-D5F2B26B5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17888"/>
            <a:ext cx="2716213" cy="536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3" name="Rectangle 7">
            <a:extLst>
              <a:ext uri="{FF2B5EF4-FFF2-40B4-BE49-F238E27FC236}">
                <a16:creationId xmlns:a16="http://schemas.microsoft.com/office/drawing/2014/main" id="{B9473B2C-CA40-E9F9-1A11-6F472FBE3256}"/>
              </a:ext>
            </a:extLst>
          </p:cNvPr>
          <p:cNvSpPr>
            <a:spLocks noChangeArrowheads="1"/>
          </p:cNvSpPr>
          <p:nvPr/>
        </p:nvSpPr>
        <p:spPr bwMode="auto">
          <a:xfrm>
            <a:off x="88900" y="3998913"/>
            <a:ext cx="881380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old.wikimapia.org – same concept applied to maps </a:t>
            </a:r>
          </a:p>
          <a:p>
            <a:r>
              <a:rPr lang="en-US" altLang="en-US" sz="2400"/>
              <a:t>“map type”</a:t>
            </a:r>
            <a:r>
              <a:rPr lang="en-US" altLang="en-US" sz="2400">
                <a:sym typeface="Wingdings" panose="05000000000000000000" pitchFamily="2" charset="2"/>
              </a:rPr>
              <a:t> google map: zoom to the right location</a:t>
            </a:r>
            <a:endParaRPr lang="en-US" altLang="en-US" sz="2400"/>
          </a:p>
          <a:p>
            <a:r>
              <a:rPr lang="en-US" altLang="en-US" sz="2400"/>
              <a:t>“map type” </a:t>
            </a:r>
            <a:r>
              <a:rPr lang="en-US" altLang="en-US" sz="2400">
                <a:sym typeface="Wingdings" panose="05000000000000000000" pitchFamily="2" charset="2"/>
              </a:rPr>
              <a:t> “wikimapia classic” :  to see comments</a:t>
            </a:r>
            <a:endParaRPr lang="en-US" altLang="en-US" sz="2400"/>
          </a:p>
        </p:txBody>
      </p:sp>
      <p:sp>
        <p:nvSpPr>
          <p:cNvPr id="39944" name="Line 8">
            <a:extLst>
              <a:ext uri="{FF2B5EF4-FFF2-40B4-BE49-F238E27FC236}">
                <a16:creationId xmlns:a16="http://schemas.microsoft.com/office/drawing/2014/main" id="{C4638F61-2844-5AFE-9BBD-92CEC895F031}"/>
              </a:ext>
            </a:extLst>
          </p:cNvPr>
          <p:cNvSpPr>
            <a:spLocks noChangeShapeType="1"/>
          </p:cNvSpPr>
          <p:nvPr/>
        </p:nvSpPr>
        <p:spPr bwMode="auto">
          <a:xfrm flipV="1">
            <a:off x="215900" y="3336925"/>
            <a:ext cx="8661400" cy="0"/>
          </a:xfrm>
          <a:prstGeom prst="line">
            <a:avLst/>
          </a:prstGeom>
          <a:noFill/>
          <a:ln w="57150" cmpd="thickThin">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Rectangle 9">
            <a:extLst>
              <a:ext uri="{FF2B5EF4-FFF2-40B4-BE49-F238E27FC236}">
                <a16:creationId xmlns:a16="http://schemas.microsoft.com/office/drawing/2014/main" id="{26A8A9C9-7B2D-4D11-9BBA-28C46A51C2B3}"/>
              </a:ext>
            </a:extLst>
          </p:cNvPr>
          <p:cNvSpPr>
            <a:spLocks noChangeArrowheads="1"/>
          </p:cNvSpPr>
          <p:nvPr/>
        </p:nvSpPr>
        <p:spPr bwMode="auto">
          <a:xfrm>
            <a:off x="95250" y="5303838"/>
            <a:ext cx="894080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To learn about the author:   click on a comment box</a:t>
            </a:r>
            <a:r>
              <a:rPr lang="en-US" altLang="en-US" sz="2000">
                <a:sym typeface="Wingdings" panose="05000000000000000000" pitchFamily="2" charset="2"/>
              </a:rPr>
              <a:t>:</a:t>
            </a:r>
            <a:br>
              <a:rPr lang="en-US" altLang="en-US" sz="2000">
                <a:sym typeface="Wingdings" panose="05000000000000000000" pitchFamily="2" charset="2"/>
              </a:rPr>
            </a:br>
            <a:r>
              <a:rPr lang="en-US" altLang="en-US" sz="2000">
                <a:sym typeface="Wingdings" panose="05000000000000000000" pitchFamily="2" charset="2"/>
              </a:rPr>
              <a:t>menu  history  the user’s name  stats  </a:t>
            </a:r>
            <a:br>
              <a:rPr lang="en-US" altLang="en-US" sz="2000">
                <a:sym typeface="Wingdings" panose="05000000000000000000" pitchFamily="2" charset="2"/>
              </a:rPr>
            </a:br>
            <a:r>
              <a:rPr lang="en-US" altLang="en-US" sz="2000">
                <a:sym typeface="Wingdings" panose="05000000000000000000" pitchFamily="2" charset="2"/>
              </a:rPr>
              <a:t>click on the statistics  numbers  = places that user has added/edited</a:t>
            </a:r>
            <a:endParaRPr lang="en-US" altLang="en-US" sz="2400"/>
          </a:p>
        </p:txBody>
      </p:sp>
      <p:pic>
        <p:nvPicPr>
          <p:cNvPr id="39946" name="Picture 11" descr="C:\Download\presentation\clip_art\Icon Pack\JPG_Internet Icon Pack\Regular\72x72\Share Internet.jpg">
            <a:extLst>
              <a:ext uri="{FF2B5EF4-FFF2-40B4-BE49-F238E27FC236}">
                <a16:creationId xmlns:a16="http://schemas.microsoft.com/office/drawing/2014/main" id="{092F5291-7228-95E3-B720-424CA05B2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0"/>
            <a:ext cx="83343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BE3BC12E-D564-47A8-2C80-532032CD87A9}"/>
              </a:ext>
            </a:extLst>
          </p:cNvPr>
          <p:cNvSpPr txBox="1">
            <a:spLocks noChangeArrowheads="1"/>
          </p:cNvSpPr>
          <p:nvPr/>
        </p:nvSpPr>
        <p:spPr bwMode="auto">
          <a:xfrm>
            <a:off x="2927350" y="3554413"/>
            <a:ext cx="404653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marL="0" indent="0">
              <a:buFontTx/>
              <a:buNone/>
              <a:defRPr/>
            </a:pPr>
            <a:r>
              <a:rPr lang="en-US" altLang="en-US" sz="2000" kern="0" dirty="0">
                <a:sym typeface="Wingdings" panose="05000000000000000000" pitchFamily="2" charset="2"/>
              </a:rPr>
              <a:t>   Owners </a:t>
            </a:r>
            <a:r>
              <a:rPr lang="en-US" altLang="en-US" sz="2000" kern="0" dirty="0"/>
              <a:t>based in Russia</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1D7AAD8-FECF-0370-323A-0433700E176F}"/>
              </a:ext>
            </a:extLst>
          </p:cNvPr>
          <p:cNvSpPr>
            <a:spLocks noGrp="1" noChangeArrowheads="1"/>
          </p:cNvSpPr>
          <p:nvPr>
            <p:ph type="title"/>
          </p:nvPr>
        </p:nvSpPr>
        <p:spPr>
          <a:xfrm>
            <a:off x="28575" y="60325"/>
            <a:ext cx="6862763" cy="771525"/>
          </a:xfrm>
        </p:spPr>
        <p:txBody>
          <a:bodyPr/>
          <a:lstStyle/>
          <a:p>
            <a:r>
              <a:rPr lang="en-US" altLang="en-US" sz="2800"/>
              <a:t>Will The Target Notice You?</a:t>
            </a:r>
          </a:p>
        </p:txBody>
      </p:sp>
      <p:sp>
        <p:nvSpPr>
          <p:cNvPr id="40963" name="Rectangle 3">
            <a:extLst>
              <a:ext uri="{FF2B5EF4-FFF2-40B4-BE49-F238E27FC236}">
                <a16:creationId xmlns:a16="http://schemas.microsoft.com/office/drawing/2014/main" id="{56C2422C-0A03-DE5B-A2F3-71696A285358}"/>
              </a:ext>
            </a:extLst>
          </p:cNvPr>
          <p:cNvSpPr>
            <a:spLocks noGrp="1" noChangeArrowheads="1"/>
          </p:cNvSpPr>
          <p:nvPr>
            <p:ph type="body" idx="1"/>
          </p:nvPr>
        </p:nvSpPr>
        <p:spPr>
          <a:xfrm>
            <a:off x="168275" y="1801813"/>
            <a:ext cx="8797925" cy="3149600"/>
          </a:xfrm>
        </p:spPr>
        <p:txBody>
          <a:bodyPr/>
          <a:lstStyle/>
          <a:p>
            <a:r>
              <a:rPr lang="en-US" altLang="en-US" sz="2400"/>
              <a:t>How many hits can be made on the target’s webserver, </a:t>
            </a:r>
            <a:br>
              <a:rPr lang="en-US" altLang="en-US" sz="2400"/>
            </a:br>
            <a:r>
              <a:rPr lang="en-US" altLang="en-US" sz="2400"/>
              <a:t>without causing a noticeable spike in their traffic?</a:t>
            </a:r>
          </a:p>
          <a:p>
            <a:r>
              <a:rPr lang="en-US" altLang="en-US" sz="2400"/>
              <a:t>What geographic persona and software persona hits are most commonly occurring on target’s webserver?</a:t>
            </a:r>
          </a:p>
          <a:p>
            <a:r>
              <a:rPr lang="en-US" altLang="en-US" sz="2400"/>
              <a:t>What 1-click history could be “leaked on purpose” </a:t>
            </a:r>
            <a:br>
              <a:rPr lang="en-US" altLang="en-US" sz="2400"/>
            </a:br>
            <a:r>
              <a:rPr lang="en-US" altLang="en-US" sz="2400"/>
              <a:t>and not raise suspicions?</a:t>
            </a:r>
          </a:p>
          <a:p>
            <a:r>
              <a:rPr lang="en-US" altLang="en-US" sz="2400"/>
              <a:t>Most analytic sites are expensive, but some offer enough free statistics to be very useful for tradecraft purposes:</a:t>
            </a:r>
          </a:p>
        </p:txBody>
      </p:sp>
      <p:sp>
        <p:nvSpPr>
          <p:cNvPr id="40964" name="Rectangle 6">
            <a:extLst>
              <a:ext uri="{FF2B5EF4-FFF2-40B4-BE49-F238E27FC236}">
                <a16:creationId xmlns:a16="http://schemas.microsoft.com/office/drawing/2014/main" id="{BC7A123B-02B3-E217-48C9-C5B11093FC5A}"/>
              </a:ext>
            </a:extLst>
          </p:cNvPr>
          <p:cNvSpPr>
            <a:spLocks noChangeArrowheads="1"/>
          </p:cNvSpPr>
          <p:nvPr/>
        </p:nvSpPr>
        <p:spPr bwMode="auto">
          <a:xfrm>
            <a:off x="6853238"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search_tools.html</a:t>
            </a:r>
          </a:p>
        </p:txBody>
      </p:sp>
      <p:sp>
        <p:nvSpPr>
          <p:cNvPr id="40965" name="Rectangle 7">
            <a:extLst>
              <a:ext uri="{FF2B5EF4-FFF2-40B4-BE49-F238E27FC236}">
                <a16:creationId xmlns:a16="http://schemas.microsoft.com/office/drawing/2014/main" id="{1C666DF5-3073-1C05-08D2-E2F325F622B4}"/>
              </a:ext>
            </a:extLst>
          </p:cNvPr>
          <p:cNvSpPr>
            <a:spLocks noChangeArrowheads="1"/>
          </p:cNvSpPr>
          <p:nvPr/>
        </p:nvSpPr>
        <p:spPr bwMode="auto">
          <a:xfrm>
            <a:off x="28575" y="933450"/>
            <a:ext cx="90582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buFontTx/>
              <a:buNone/>
            </a:pPr>
            <a:r>
              <a:rPr lang="en-US" altLang="en-US" sz="2800"/>
              <a:t>Assess a website’s popularity and demographics </a:t>
            </a:r>
            <a:r>
              <a:rPr lang="en-US" altLang="en-US" sz="2800" u="sng"/>
              <a:t>before</a:t>
            </a:r>
            <a:r>
              <a:rPr lang="en-US" altLang="en-US" sz="2800"/>
              <a:t> visiting the site </a:t>
            </a:r>
          </a:p>
        </p:txBody>
      </p:sp>
      <p:pic>
        <p:nvPicPr>
          <p:cNvPr id="40966" name="Picture 3">
            <a:extLst>
              <a:ext uri="{FF2B5EF4-FFF2-40B4-BE49-F238E27FC236}">
                <a16:creationId xmlns:a16="http://schemas.microsoft.com/office/drawing/2014/main" id="{69626E3E-5817-78D9-96E8-35B0BC7C4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5118100"/>
            <a:ext cx="2286000" cy="5238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pic>
      <p:pic>
        <p:nvPicPr>
          <p:cNvPr id="40967" name="Picture 2">
            <a:extLst>
              <a:ext uri="{FF2B5EF4-FFF2-40B4-BE49-F238E27FC236}">
                <a16:creationId xmlns:a16="http://schemas.microsoft.com/office/drawing/2014/main" id="{07E6AC86-2432-6A45-51E2-A4C7AD74B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5121275"/>
            <a:ext cx="2124075" cy="6953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9" name="Rectangle 3">
            <a:extLst>
              <a:ext uri="{FF2B5EF4-FFF2-40B4-BE49-F238E27FC236}">
                <a16:creationId xmlns:a16="http://schemas.microsoft.com/office/drawing/2014/main" id="{2F0A21DD-5BD1-F986-85B7-97FF18F776A4}"/>
              </a:ext>
            </a:extLst>
          </p:cNvPr>
          <p:cNvSpPr txBox="1">
            <a:spLocks noChangeArrowheads="1"/>
          </p:cNvSpPr>
          <p:nvPr/>
        </p:nvSpPr>
        <p:spPr bwMode="auto">
          <a:xfrm>
            <a:off x="338138" y="5816600"/>
            <a:ext cx="24828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marL="0" indent="0" algn="ctr">
              <a:buFontTx/>
              <a:buNone/>
              <a:defRPr/>
            </a:pPr>
            <a:r>
              <a:rPr lang="en-US" altLang="en-US" kern="0" dirty="0"/>
              <a:t> Discontinued May 1, 2022</a:t>
            </a:r>
          </a:p>
        </p:txBody>
      </p:sp>
      <p:sp>
        <p:nvSpPr>
          <p:cNvPr id="11" name="Rectangle 3">
            <a:extLst>
              <a:ext uri="{FF2B5EF4-FFF2-40B4-BE49-F238E27FC236}">
                <a16:creationId xmlns:a16="http://schemas.microsoft.com/office/drawing/2014/main" id="{B54B24E0-A83D-4F6A-531E-8AB1E068403C}"/>
              </a:ext>
            </a:extLst>
          </p:cNvPr>
          <p:cNvSpPr txBox="1">
            <a:spLocks noChangeArrowheads="1"/>
          </p:cNvSpPr>
          <p:nvPr/>
        </p:nvSpPr>
        <p:spPr bwMode="auto">
          <a:xfrm>
            <a:off x="2925763" y="5732463"/>
            <a:ext cx="24828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marL="0" indent="0" algn="ctr">
              <a:buFontTx/>
              <a:buNone/>
              <a:defRPr/>
            </a:pPr>
            <a:r>
              <a:rPr lang="en-US" altLang="en-US" sz="1600" kern="0" dirty="0"/>
              <a:t>Headquarters in Israel </a:t>
            </a:r>
          </a:p>
        </p:txBody>
      </p:sp>
      <p:pic>
        <p:nvPicPr>
          <p:cNvPr id="40970" name="Picture 10">
            <a:extLst>
              <a:ext uri="{FF2B5EF4-FFF2-40B4-BE49-F238E27FC236}">
                <a16:creationId xmlns:a16="http://schemas.microsoft.com/office/drawing/2014/main" id="{E8F659AE-CB83-2134-A668-88340876E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813" y="5162550"/>
            <a:ext cx="2884487" cy="520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2" name="Rectangle 3">
            <a:extLst>
              <a:ext uri="{FF2B5EF4-FFF2-40B4-BE49-F238E27FC236}">
                <a16:creationId xmlns:a16="http://schemas.microsoft.com/office/drawing/2014/main" id="{37E840FC-E22D-247B-F3E1-7204A7C5786F}"/>
              </a:ext>
            </a:extLst>
          </p:cNvPr>
          <p:cNvSpPr txBox="1">
            <a:spLocks noChangeArrowheads="1"/>
          </p:cNvSpPr>
          <p:nvPr/>
        </p:nvSpPr>
        <p:spPr bwMode="auto">
          <a:xfrm>
            <a:off x="5548313" y="5748338"/>
            <a:ext cx="33194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marL="0" indent="0" algn="ctr">
              <a:buFontTx/>
              <a:buNone/>
              <a:defRPr/>
            </a:pPr>
            <a:r>
              <a:rPr lang="en-US" altLang="en-US" sz="1600" kern="0" dirty="0"/>
              <a:t>Headquarters in San Francisco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8">
            <a:extLst>
              <a:ext uri="{FF2B5EF4-FFF2-40B4-BE49-F238E27FC236}">
                <a16:creationId xmlns:a16="http://schemas.microsoft.com/office/drawing/2014/main" id="{6EDCFFE3-1D27-F960-9260-E0FAAFEED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38" y="1598613"/>
            <a:ext cx="3400425" cy="3324225"/>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chemeClr val="bg1"/>
                </a:solidFill>
              </a14:hiddenFill>
            </a:ext>
          </a:extLst>
        </p:spPr>
      </p:pic>
      <p:sp>
        <p:nvSpPr>
          <p:cNvPr id="41987" name="Rectangle 2">
            <a:extLst>
              <a:ext uri="{FF2B5EF4-FFF2-40B4-BE49-F238E27FC236}">
                <a16:creationId xmlns:a16="http://schemas.microsoft.com/office/drawing/2014/main" id="{95B36198-F46C-E8F3-421F-84146EDDAD4A}"/>
              </a:ext>
            </a:extLst>
          </p:cNvPr>
          <p:cNvSpPr>
            <a:spLocks noGrp="1" noChangeArrowheads="1"/>
          </p:cNvSpPr>
          <p:nvPr>
            <p:ph type="title"/>
          </p:nvPr>
        </p:nvSpPr>
        <p:spPr>
          <a:xfrm>
            <a:off x="0" y="12700"/>
            <a:ext cx="6853238" cy="911225"/>
          </a:xfrm>
        </p:spPr>
        <p:txBody>
          <a:bodyPr/>
          <a:lstStyle/>
          <a:p>
            <a:r>
              <a:rPr lang="en-US" altLang="en-US" sz="2800"/>
              <a:t>Web Analytics</a:t>
            </a:r>
          </a:p>
        </p:txBody>
      </p:sp>
      <p:sp>
        <p:nvSpPr>
          <p:cNvPr id="41988" name="Rectangle 3">
            <a:extLst>
              <a:ext uri="{FF2B5EF4-FFF2-40B4-BE49-F238E27FC236}">
                <a16:creationId xmlns:a16="http://schemas.microsoft.com/office/drawing/2014/main" id="{835FB995-1820-3B8A-94D9-D136497322EF}"/>
              </a:ext>
            </a:extLst>
          </p:cNvPr>
          <p:cNvSpPr>
            <a:spLocks noGrp="1" noChangeArrowheads="1"/>
          </p:cNvSpPr>
          <p:nvPr>
            <p:ph type="body" idx="1"/>
          </p:nvPr>
        </p:nvSpPr>
        <p:spPr>
          <a:xfrm>
            <a:off x="30163" y="2459038"/>
            <a:ext cx="5545137" cy="3298825"/>
          </a:xfrm>
        </p:spPr>
        <p:txBody>
          <a:bodyPr/>
          <a:lstStyle/>
          <a:p>
            <a:r>
              <a:rPr lang="en-US" altLang="en-US" sz="2400"/>
              <a:t>Popularity of a web site</a:t>
            </a:r>
          </a:p>
          <a:p>
            <a:r>
              <a:rPr lang="en-US" altLang="en-US" sz="2400"/>
              <a:t>Audience demographics</a:t>
            </a:r>
          </a:p>
          <a:p>
            <a:r>
              <a:rPr lang="en-US" altLang="en-US" sz="2400"/>
              <a:t>Search terms used to find the site</a:t>
            </a:r>
          </a:p>
          <a:p>
            <a:r>
              <a:rPr lang="en-US" altLang="en-US" sz="2400"/>
              <a:t>Visitor engagement levels</a:t>
            </a:r>
          </a:p>
          <a:p>
            <a:r>
              <a:rPr lang="en-US" altLang="en-US" sz="2400"/>
              <a:t>Traffic history</a:t>
            </a:r>
          </a:p>
          <a:p>
            <a:r>
              <a:rPr lang="en-US" altLang="en-US" sz="2400"/>
              <a:t>Related sites = more sites</a:t>
            </a:r>
          </a:p>
          <a:p>
            <a:endParaRPr lang="en-US" altLang="en-US" sz="2400"/>
          </a:p>
          <a:p>
            <a:endParaRPr lang="en-US" altLang="en-US" sz="2400"/>
          </a:p>
        </p:txBody>
      </p:sp>
      <p:sp>
        <p:nvSpPr>
          <p:cNvPr id="41989" name="Rectangle 6">
            <a:extLst>
              <a:ext uri="{FF2B5EF4-FFF2-40B4-BE49-F238E27FC236}">
                <a16:creationId xmlns:a16="http://schemas.microsoft.com/office/drawing/2014/main" id="{710FCFD1-02A8-1C2B-595B-A52470B2E5C6}"/>
              </a:ext>
            </a:extLst>
          </p:cNvPr>
          <p:cNvSpPr>
            <a:spLocks noChangeArrowheads="1"/>
          </p:cNvSpPr>
          <p:nvPr/>
        </p:nvSpPr>
        <p:spPr bwMode="auto">
          <a:xfrm>
            <a:off x="6853238" y="628650"/>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search_tools.html</a:t>
            </a:r>
          </a:p>
        </p:txBody>
      </p:sp>
      <p:sp>
        <p:nvSpPr>
          <p:cNvPr id="41990" name="Rectangle 7">
            <a:extLst>
              <a:ext uri="{FF2B5EF4-FFF2-40B4-BE49-F238E27FC236}">
                <a16:creationId xmlns:a16="http://schemas.microsoft.com/office/drawing/2014/main" id="{72F5A36A-1F65-98BC-5FAF-65625A399F96}"/>
              </a:ext>
            </a:extLst>
          </p:cNvPr>
          <p:cNvSpPr>
            <a:spLocks noChangeArrowheads="1"/>
          </p:cNvSpPr>
          <p:nvPr/>
        </p:nvSpPr>
        <p:spPr bwMode="auto">
          <a:xfrm>
            <a:off x="46038" y="1695450"/>
            <a:ext cx="543877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FontTx/>
              <a:buNone/>
            </a:pPr>
            <a:r>
              <a:rPr lang="en-US" altLang="en-US" sz="2400"/>
              <a:t>Each of these tools offer a sampling of analytics for free:</a:t>
            </a:r>
          </a:p>
        </p:txBody>
      </p:sp>
      <p:pic>
        <p:nvPicPr>
          <p:cNvPr id="41991" name="Picture 17">
            <a:extLst>
              <a:ext uri="{FF2B5EF4-FFF2-40B4-BE49-F238E27FC236}">
                <a16:creationId xmlns:a16="http://schemas.microsoft.com/office/drawing/2014/main" id="{7D94E553-D4D7-79D0-9B20-82D6BE32E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4665663"/>
            <a:ext cx="4414838" cy="2135187"/>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chemeClr val="bg1"/>
                </a:solidFill>
              </a14:hiddenFill>
            </a:ext>
          </a:extLst>
        </p:spPr>
      </p:pic>
      <p:sp>
        <p:nvSpPr>
          <p:cNvPr id="41992" name="Rectangle 1">
            <a:extLst>
              <a:ext uri="{FF2B5EF4-FFF2-40B4-BE49-F238E27FC236}">
                <a16:creationId xmlns:a16="http://schemas.microsoft.com/office/drawing/2014/main" id="{38587325-F596-7EBE-9A5B-9F7D9B365804}"/>
              </a:ext>
            </a:extLst>
          </p:cNvPr>
          <p:cNvSpPr>
            <a:spLocks noChangeArrowheads="1"/>
          </p:cNvSpPr>
          <p:nvPr/>
        </p:nvSpPr>
        <p:spPr bwMode="auto">
          <a:xfrm>
            <a:off x="188913" y="96520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similarweb.com/website          radar.cloudflare.com  </a:t>
            </a:r>
          </a:p>
        </p:txBody>
      </p:sp>
      <p:cxnSp>
        <p:nvCxnSpPr>
          <p:cNvPr id="41993" name="Straight Connector 3">
            <a:extLst>
              <a:ext uri="{FF2B5EF4-FFF2-40B4-BE49-F238E27FC236}">
                <a16:creationId xmlns:a16="http://schemas.microsoft.com/office/drawing/2014/main" id="{602088C0-548B-E1F3-CB71-1F8AE3ECBEB8}"/>
              </a:ext>
            </a:extLst>
          </p:cNvPr>
          <p:cNvCxnSpPr>
            <a:cxnSpLocks noChangeShapeType="1"/>
          </p:cNvCxnSpPr>
          <p:nvPr/>
        </p:nvCxnSpPr>
        <p:spPr bwMode="auto">
          <a:xfrm flipV="1">
            <a:off x="155575" y="1563688"/>
            <a:ext cx="8916988" cy="4762"/>
          </a:xfrm>
          <a:prstGeom prst="line">
            <a:avLst/>
          </a:prstGeom>
          <a:noFill/>
          <a:ln w="381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4" name="Rectangle 7">
            <a:extLst>
              <a:ext uri="{FF2B5EF4-FFF2-40B4-BE49-F238E27FC236}">
                <a16:creationId xmlns:a16="http://schemas.microsoft.com/office/drawing/2014/main" id="{06C56CCD-45B0-F5D3-4591-FC1C736A58E8}"/>
              </a:ext>
            </a:extLst>
          </p:cNvPr>
          <p:cNvSpPr>
            <a:spLocks noChangeArrowheads="1"/>
          </p:cNvSpPr>
          <p:nvPr/>
        </p:nvSpPr>
        <p:spPr bwMode="auto">
          <a:xfrm>
            <a:off x="179388" y="5218113"/>
            <a:ext cx="4294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buFontTx/>
              <a:buNone/>
            </a:pPr>
            <a:r>
              <a:rPr lang="en-US" altLang="en-US" sz="3200"/>
              <a:t>Enter a domain name</a:t>
            </a:r>
            <a:br>
              <a:rPr lang="en-US" altLang="en-US" sz="3200"/>
            </a:br>
            <a:r>
              <a:rPr lang="en-US" altLang="en-US" sz="3200"/>
              <a:t> (not search terms)</a:t>
            </a:r>
          </a:p>
        </p:txBody>
      </p:sp>
      <p:sp>
        <p:nvSpPr>
          <p:cNvPr id="41995" name="Rounded Rectangle 2">
            <a:extLst>
              <a:ext uri="{FF2B5EF4-FFF2-40B4-BE49-F238E27FC236}">
                <a16:creationId xmlns:a16="http://schemas.microsoft.com/office/drawing/2014/main" id="{7AC4E32C-0B74-E425-C71B-45F2110D229C}"/>
              </a:ext>
            </a:extLst>
          </p:cNvPr>
          <p:cNvSpPr>
            <a:spLocks noChangeArrowheads="1"/>
          </p:cNvSpPr>
          <p:nvPr/>
        </p:nvSpPr>
        <p:spPr bwMode="auto">
          <a:xfrm>
            <a:off x="87313" y="4613275"/>
            <a:ext cx="4267200" cy="544513"/>
          </a:xfrm>
          <a:prstGeom prst="roundRect">
            <a:avLst>
              <a:gd name="adj" fmla="val 16667"/>
            </a:avLst>
          </a:prstGeom>
          <a:noFill/>
          <a:ln w="44450"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2F6D01F-50B0-4FCB-D30A-220EFA211AA4}"/>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147" name="Rectangle 3">
            <a:extLst>
              <a:ext uri="{FF2B5EF4-FFF2-40B4-BE49-F238E27FC236}">
                <a16:creationId xmlns:a16="http://schemas.microsoft.com/office/drawing/2014/main" id="{42C2D0CE-71DF-BFCA-2609-2B79573230E8}"/>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148" name="Rectangle 4">
            <a:extLst>
              <a:ext uri="{FF2B5EF4-FFF2-40B4-BE49-F238E27FC236}">
                <a16:creationId xmlns:a16="http://schemas.microsoft.com/office/drawing/2014/main" id="{DFAD5367-DC20-0F76-F02D-721B63FAD2D1}"/>
              </a:ext>
            </a:extLst>
          </p:cNvPr>
          <p:cNvSpPr>
            <a:spLocks noGrp="1" noChangeArrowheads="1"/>
          </p:cNvSpPr>
          <p:nvPr>
            <p:ph type="title"/>
          </p:nvPr>
        </p:nvSpPr>
        <p:spPr/>
        <p:txBody>
          <a:bodyPr/>
          <a:lstStyle/>
          <a:p>
            <a:r>
              <a:rPr lang="en-US" altLang="en-US" sz="3600"/>
              <a:t>Internet Definition</a:t>
            </a:r>
          </a:p>
        </p:txBody>
      </p:sp>
      <p:pic>
        <p:nvPicPr>
          <p:cNvPr id="6149" name="Picture 5">
            <a:extLst>
              <a:ext uri="{FF2B5EF4-FFF2-40B4-BE49-F238E27FC236}">
                <a16:creationId xmlns:a16="http://schemas.microsoft.com/office/drawing/2014/main" id="{4E91803C-2DE0-682F-ED87-75865CD728B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988" y="3875088"/>
            <a:ext cx="2219325"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6">
            <a:extLst>
              <a:ext uri="{FF2B5EF4-FFF2-40B4-BE49-F238E27FC236}">
                <a16:creationId xmlns:a16="http://schemas.microsoft.com/office/drawing/2014/main" id="{CDEAE32F-27FA-9C0C-DD13-6FBB8953C5CF}"/>
              </a:ext>
            </a:extLst>
          </p:cNvPr>
          <p:cNvSpPr>
            <a:spLocks noChangeArrowheads="1"/>
          </p:cNvSpPr>
          <p:nvPr/>
        </p:nvSpPr>
        <p:spPr bwMode="auto">
          <a:xfrm>
            <a:off x="133350" y="4041775"/>
            <a:ext cx="777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t>Internet represents a </a:t>
            </a:r>
          </a:p>
          <a:p>
            <a:pPr algn="ctr">
              <a:lnSpc>
                <a:spcPct val="100000"/>
              </a:lnSpc>
              <a:spcBef>
                <a:spcPct val="0"/>
              </a:spcBef>
              <a:buSzTx/>
              <a:buFontTx/>
              <a:buNone/>
            </a:pPr>
            <a:r>
              <a:rPr lang="en-US" altLang="en-US" sz="2800"/>
              <a:t>once per thousand year event</a:t>
            </a:r>
          </a:p>
          <a:p>
            <a:pPr algn="ctr">
              <a:lnSpc>
                <a:spcPct val="100000"/>
              </a:lnSpc>
              <a:spcBef>
                <a:spcPct val="0"/>
              </a:spcBef>
              <a:buSzTx/>
              <a:buFontTx/>
              <a:buNone/>
            </a:pPr>
            <a:r>
              <a:rPr lang="en-US" altLang="en-US" sz="2800"/>
              <a:t>Last such event = Gutenberg printing press</a:t>
            </a:r>
          </a:p>
        </p:txBody>
      </p:sp>
      <p:sp>
        <p:nvSpPr>
          <p:cNvPr id="6151" name="Rectangle 7">
            <a:extLst>
              <a:ext uri="{FF2B5EF4-FFF2-40B4-BE49-F238E27FC236}">
                <a16:creationId xmlns:a16="http://schemas.microsoft.com/office/drawing/2014/main" id="{916DEE25-95A1-8BD9-A4CB-C675CBE99F72}"/>
              </a:ext>
            </a:extLst>
          </p:cNvPr>
          <p:cNvSpPr>
            <a:spLocks noChangeArrowheads="1"/>
          </p:cNvSpPr>
          <p:nvPr/>
        </p:nvSpPr>
        <p:spPr bwMode="auto">
          <a:xfrm>
            <a:off x="84138" y="5854700"/>
            <a:ext cx="7319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solidFill>
                  <a:schemeClr val="hlink"/>
                </a:solidFill>
              </a:rPr>
              <a:t>Are You Literate in Today’s Online World?</a:t>
            </a:r>
          </a:p>
        </p:txBody>
      </p:sp>
      <p:sp>
        <p:nvSpPr>
          <p:cNvPr id="6152" name="Rectangle 8">
            <a:extLst>
              <a:ext uri="{FF2B5EF4-FFF2-40B4-BE49-F238E27FC236}">
                <a16:creationId xmlns:a16="http://schemas.microsoft.com/office/drawing/2014/main" id="{D42F61C6-8D35-8AF7-4489-FA7A056ECE27}"/>
              </a:ext>
            </a:extLst>
          </p:cNvPr>
          <p:cNvSpPr>
            <a:spLocks noGrp="1" noChangeArrowheads="1"/>
          </p:cNvSpPr>
          <p:nvPr>
            <p:ph type="body" idx="1"/>
          </p:nvPr>
        </p:nvSpPr>
        <p:spPr>
          <a:xfrm>
            <a:off x="171450" y="976313"/>
            <a:ext cx="8721725" cy="1042987"/>
          </a:xfrm>
        </p:spPr>
        <p:txBody>
          <a:bodyPr/>
          <a:lstStyle/>
          <a:p>
            <a:pPr algn="ctr">
              <a:buFontTx/>
              <a:buNone/>
            </a:pPr>
            <a:r>
              <a:rPr lang="en-US" altLang="en-US" sz="3600"/>
              <a:t>“A large collection of inter-connected networks and computers”</a:t>
            </a:r>
          </a:p>
        </p:txBody>
      </p:sp>
      <p:sp>
        <p:nvSpPr>
          <p:cNvPr id="6153" name="Rectangle 9">
            <a:extLst>
              <a:ext uri="{FF2B5EF4-FFF2-40B4-BE49-F238E27FC236}">
                <a16:creationId xmlns:a16="http://schemas.microsoft.com/office/drawing/2014/main" id="{224D1E98-B1FD-703D-F206-7A7FA34A4C64}"/>
              </a:ext>
            </a:extLst>
          </p:cNvPr>
          <p:cNvSpPr>
            <a:spLocks noChangeArrowheads="1"/>
          </p:cNvSpPr>
          <p:nvPr/>
        </p:nvSpPr>
        <p:spPr bwMode="auto">
          <a:xfrm>
            <a:off x="155575" y="2252663"/>
            <a:ext cx="87217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buFontTx/>
              <a:buNone/>
            </a:pPr>
            <a:r>
              <a:rPr lang="en-US" altLang="en-US" sz="3600"/>
              <a:t>“A new fundamental form of communication that will absorb other communication channels”</a:t>
            </a:r>
          </a:p>
        </p:txBody>
      </p:sp>
      <p:sp>
        <p:nvSpPr>
          <p:cNvPr id="6154" name="Rectangle 3">
            <a:extLst>
              <a:ext uri="{FF2B5EF4-FFF2-40B4-BE49-F238E27FC236}">
                <a16:creationId xmlns:a16="http://schemas.microsoft.com/office/drawing/2014/main" id="{07B760A5-922A-937B-4064-1432DAA54B7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stats.html</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7612C8E-46AC-1298-BB01-8AF367D216EE}"/>
              </a:ext>
            </a:extLst>
          </p:cNvPr>
          <p:cNvSpPr>
            <a:spLocks noGrp="1" noChangeArrowheads="1"/>
          </p:cNvSpPr>
          <p:nvPr>
            <p:ph type="title"/>
          </p:nvPr>
        </p:nvSpPr>
        <p:spPr>
          <a:xfrm>
            <a:off x="19050" y="369888"/>
            <a:ext cx="6907213" cy="390525"/>
          </a:xfrm>
        </p:spPr>
        <p:txBody>
          <a:bodyPr/>
          <a:lstStyle/>
          <a:p>
            <a:r>
              <a:rPr lang="en-US" altLang="en-US"/>
              <a:t>Surfing Upstream vs. Downstream</a:t>
            </a:r>
          </a:p>
        </p:txBody>
      </p:sp>
      <p:sp>
        <p:nvSpPr>
          <p:cNvPr id="43011" name="Rectangle 3">
            <a:extLst>
              <a:ext uri="{FF2B5EF4-FFF2-40B4-BE49-F238E27FC236}">
                <a16:creationId xmlns:a16="http://schemas.microsoft.com/office/drawing/2014/main" id="{9523BDE8-E480-33C6-E53F-53B6BDB3861B}"/>
              </a:ext>
            </a:extLst>
          </p:cNvPr>
          <p:cNvSpPr>
            <a:spLocks noGrp="1" noChangeArrowheads="1"/>
          </p:cNvSpPr>
          <p:nvPr>
            <p:ph type="body" idx="1"/>
          </p:nvPr>
        </p:nvSpPr>
        <p:spPr>
          <a:xfrm>
            <a:off x="95250" y="4044950"/>
            <a:ext cx="8870950" cy="2563813"/>
          </a:xfrm>
        </p:spPr>
        <p:txBody>
          <a:bodyPr/>
          <a:lstStyle/>
          <a:p>
            <a:pPr>
              <a:buFontTx/>
              <a:buNone/>
            </a:pPr>
            <a:r>
              <a:rPr lang="en-US" altLang="en-US" sz="2400"/>
              <a:t>#1  Most researchers follow the links “downstream” from an interesting page</a:t>
            </a:r>
          </a:p>
          <a:p>
            <a:pPr>
              <a:buFontTx/>
              <a:buNone/>
            </a:pPr>
            <a:r>
              <a:rPr lang="en-US" altLang="en-US" sz="2400"/>
              <a:t>#2  Shows pages that link </a:t>
            </a:r>
            <a:r>
              <a:rPr lang="en-US" altLang="en-US" sz="2400" u="sng"/>
              <a:t>towards</a:t>
            </a:r>
            <a:r>
              <a:rPr lang="en-US" altLang="en-US" sz="2400"/>
              <a:t> the target (=upstream)  This is an Indication of the page’s “popularity” </a:t>
            </a:r>
            <a:br>
              <a:rPr lang="en-US" altLang="en-US" sz="2400"/>
            </a:br>
            <a:r>
              <a:rPr lang="en-US" altLang="en-US" sz="2400"/>
              <a:t> = who knows about target.com</a:t>
            </a:r>
          </a:p>
          <a:p>
            <a:pPr>
              <a:buFontTx/>
              <a:buNone/>
            </a:pPr>
            <a:r>
              <a:rPr lang="en-US" altLang="en-US" sz="2400"/>
              <a:t>#3  Shows pages that link to both target sites …</a:t>
            </a:r>
            <a:br>
              <a:rPr lang="en-US" altLang="en-US" sz="2400"/>
            </a:br>
            <a:r>
              <a:rPr lang="en-US" altLang="en-US" sz="2400"/>
              <a:t> =  “user pages” for that topic</a:t>
            </a:r>
          </a:p>
        </p:txBody>
      </p:sp>
      <p:grpSp>
        <p:nvGrpSpPr>
          <p:cNvPr id="43012" name="Group 4">
            <a:extLst>
              <a:ext uri="{FF2B5EF4-FFF2-40B4-BE49-F238E27FC236}">
                <a16:creationId xmlns:a16="http://schemas.microsoft.com/office/drawing/2014/main" id="{AFE46E0A-8964-3DD1-A380-7E374CFF2442}"/>
              </a:ext>
            </a:extLst>
          </p:cNvPr>
          <p:cNvGrpSpPr>
            <a:grpSpLocks/>
          </p:cNvGrpSpPr>
          <p:nvPr/>
        </p:nvGrpSpPr>
        <p:grpSpPr bwMode="auto">
          <a:xfrm>
            <a:off x="1036638" y="2789238"/>
            <a:ext cx="858837" cy="822325"/>
            <a:chOff x="516" y="1603"/>
            <a:chExt cx="478" cy="518"/>
          </a:xfrm>
        </p:grpSpPr>
        <p:sp>
          <p:nvSpPr>
            <p:cNvPr id="43379" name="Rectangle 5">
              <a:extLst>
                <a:ext uri="{FF2B5EF4-FFF2-40B4-BE49-F238E27FC236}">
                  <a16:creationId xmlns:a16="http://schemas.microsoft.com/office/drawing/2014/main" id="{7EABC502-8B5F-B665-42ED-B7D866FCA683}"/>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80" name="Oval 6">
              <a:extLst>
                <a:ext uri="{FF2B5EF4-FFF2-40B4-BE49-F238E27FC236}">
                  <a16:creationId xmlns:a16="http://schemas.microsoft.com/office/drawing/2014/main" id="{2B3F2D97-7AE8-9D85-64FC-50261D89F856}"/>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81" name="Line 7">
              <a:extLst>
                <a:ext uri="{FF2B5EF4-FFF2-40B4-BE49-F238E27FC236}">
                  <a16:creationId xmlns:a16="http://schemas.microsoft.com/office/drawing/2014/main" id="{14716817-1EF0-DA59-1FD1-22A3A5BF3A43}"/>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2" name="Line 8">
              <a:extLst>
                <a:ext uri="{FF2B5EF4-FFF2-40B4-BE49-F238E27FC236}">
                  <a16:creationId xmlns:a16="http://schemas.microsoft.com/office/drawing/2014/main" id="{7739B594-9FA8-48B8-DB21-C6E7A5731DCD}"/>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3" name="Line 9">
              <a:extLst>
                <a:ext uri="{FF2B5EF4-FFF2-40B4-BE49-F238E27FC236}">
                  <a16:creationId xmlns:a16="http://schemas.microsoft.com/office/drawing/2014/main" id="{6A32C9E3-8BEF-27D6-7B40-854FE56C46EF}"/>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4" name="Line 10">
              <a:extLst>
                <a:ext uri="{FF2B5EF4-FFF2-40B4-BE49-F238E27FC236}">
                  <a16:creationId xmlns:a16="http://schemas.microsoft.com/office/drawing/2014/main" id="{EA09F766-D832-FE22-F231-A03B9030B991}"/>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5" name="Line 11">
              <a:extLst>
                <a:ext uri="{FF2B5EF4-FFF2-40B4-BE49-F238E27FC236}">
                  <a16:creationId xmlns:a16="http://schemas.microsoft.com/office/drawing/2014/main" id="{A8FD7153-C2E1-E996-F0A4-CFD34F0A3E16}"/>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6" name="Line 12">
              <a:extLst>
                <a:ext uri="{FF2B5EF4-FFF2-40B4-BE49-F238E27FC236}">
                  <a16:creationId xmlns:a16="http://schemas.microsoft.com/office/drawing/2014/main" id="{E7EEBC5F-0A77-45CF-4510-FB3C140EAC2C}"/>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7" name="Line 13">
              <a:extLst>
                <a:ext uri="{FF2B5EF4-FFF2-40B4-BE49-F238E27FC236}">
                  <a16:creationId xmlns:a16="http://schemas.microsoft.com/office/drawing/2014/main" id="{C9C65CF1-4573-C14F-0776-0A83B05CC410}"/>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8" name="Line 14">
              <a:extLst>
                <a:ext uri="{FF2B5EF4-FFF2-40B4-BE49-F238E27FC236}">
                  <a16:creationId xmlns:a16="http://schemas.microsoft.com/office/drawing/2014/main" id="{CB1F759E-5CA2-711E-2021-149038F76ACD}"/>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89" name="Line 15">
              <a:extLst>
                <a:ext uri="{FF2B5EF4-FFF2-40B4-BE49-F238E27FC236}">
                  <a16:creationId xmlns:a16="http://schemas.microsoft.com/office/drawing/2014/main" id="{9CB0DADC-457D-F226-B65B-AC41E515F38E}"/>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0" name="Line 16">
              <a:extLst>
                <a:ext uri="{FF2B5EF4-FFF2-40B4-BE49-F238E27FC236}">
                  <a16:creationId xmlns:a16="http://schemas.microsoft.com/office/drawing/2014/main" id="{843D2D79-CD3D-06C1-54B7-4039886E3F94}"/>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1" name="Line 17">
              <a:extLst>
                <a:ext uri="{FF2B5EF4-FFF2-40B4-BE49-F238E27FC236}">
                  <a16:creationId xmlns:a16="http://schemas.microsoft.com/office/drawing/2014/main" id="{9E420BAD-5D5A-6D5D-FE0B-C170A47AA1DC}"/>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2" name="Line 18">
              <a:extLst>
                <a:ext uri="{FF2B5EF4-FFF2-40B4-BE49-F238E27FC236}">
                  <a16:creationId xmlns:a16="http://schemas.microsoft.com/office/drawing/2014/main" id="{E36B29D4-41FD-0140-EFE0-2557CCC155D8}"/>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3" name="Line 19">
              <a:extLst>
                <a:ext uri="{FF2B5EF4-FFF2-40B4-BE49-F238E27FC236}">
                  <a16:creationId xmlns:a16="http://schemas.microsoft.com/office/drawing/2014/main" id="{4CADB1C0-220C-B9E7-9C14-E346BD547DC5}"/>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4" name="Line 20">
              <a:extLst>
                <a:ext uri="{FF2B5EF4-FFF2-40B4-BE49-F238E27FC236}">
                  <a16:creationId xmlns:a16="http://schemas.microsoft.com/office/drawing/2014/main" id="{173185A2-5B91-6062-AB78-5CC238C1DB7D}"/>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5" name="Line 21">
              <a:extLst>
                <a:ext uri="{FF2B5EF4-FFF2-40B4-BE49-F238E27FC236}">
                  <a16:creationId xmlns:a16="http://schemas.microsoft.com/office/drawing/2014/main" id="{ED1644A9-8D05-B374-39C7-7E58D2099874}"/>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6" name="Line 22">
              <a:extLst>
                <a:ext uri="{FF2B5EF4-FFF2-40B4-BE49-F238E27FC236}">
                  <a16:creationId xmlns:a16="http://schemas.microsoft.com/office/drawing/2014/main" id="{27983FB2-A692-1315-45CC-92C22184E278}"/>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97" name="Rectangle 23">
              <a:extLst>
                <a:ext uri="{FF2B5EF4-FFF2-40B4-BE49-F238E27FC236}">
                  <a16:creationId xmlns:a16="http://schemas.microsoft.com/office/drawing/2014/main" id="{8FA797C9-F9B4-CB03-243A-DAE40DEA7F07}"/>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13" name="Group 24">
            <a:extLst>
              <a:ext uri="{FF2B5EF4-FFF2-40B4-BE49-F238E27FC236}">
                <a16:creationId xmlns:a16="http://schemas.microsoft.com/office/drawing/2014/main" id="{8D2A6283-31CF-0A02-9B98-E865CDC61E05}"/>
              </a:ext>
            </a:extLst>
          </p:cNvPr>
          <p:cNvGrpSpPr>
            <a:grpSpLocks/>
          </p:cNvGrpSpPr>
          <p:nvPr/>
        </p:nvGrpSpPr>
        <p:grpSpPr bwMode="auto">
          <a:xfrm>
            <a:off x="871538" y="2914650"/>
            <a:ext cx="858837" cy="822325"/>
            <a:chOff x="516" y="1603"/>
            <a:chExt cx="478" cy="518"/>
          </a:xfrm>
        </p:grpSpPr>
        <p:sp>
          <p:nvSpPr>
            <p:cNvPr id="43360" name="Rectangle 25">
              <a:extLst>
                <a:ext uri="{FF2B5EF4-FFF2-40B4-BE49-F238E27FC236}">
                  <a16:creationId xmlns:a16="http://schemas.microsoft.com/office/drawing/2014/main" id="{B7E4DC95-D9A3-7EF1-EBDF-40116220C54D}"/>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61" name="Oval 26">
              <a:extLst>
                <a:ext uri="{FF2B5EF4-FFF2-40B4-BE49-F238E27FC236}">
                  <a16:creationId xmlns:a16="http://schemas.microsoft.com/office/drawing/2014/main" id="{C2954CBD-7251-DDA6-2691-541838294E97}"/>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62" name="Line 27">
              <a:extLst>
                <a:ext uri="{FF2B5EF4-FFF2-40B4-BE49-F238E27FC236}">
                  <a16:creationId xmlns:a16="http://schemas.microsoft.com/office/drawing/2014/main" id="{1059E7A0-22D9-DDB1-2092-C0EC2710BC2A}"/>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3" name="Line 28">
              <a:extLst>
                <a:ext uri="{FF2B5EF4-FFF2-40B4-BE49-F238E27FC236}">
                  <a16:creationId xmlns:a16="http://schemas.microsoft.com/office/drawing/2014/main" id="{ECB8DEB5-1341-D4B0-B43B-1EF881AD1DA2}"/>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4" name="Line 29">
              <a:extLst>
                <a:ext uri="{FF2B5EF4-FFF2-40B4-BE49-F238E27FC236}">
                  <a16:creationId xmlns:a16="http://schemas.microsoft.com/office/drawing/2014/main" id="{4E83C565-C186-37E5-222F-3028756632B8}"/>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5" name="Line 30">
              <a:extLst>
                <a:ext uri="{FF2B5EF4-FFF2-40B4-BE49-F238E27FC236}">
                  <a16:creationId xmlns:a16="http://schemas.microsoft.com/office/drawing/2014/main" id="{2CE083F8-0578-04B1-874F-3B53560EA76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6" name="Line 31">
              <a:extLst>
                <a:ext uri="{FF2B5EF4-FFF2-40B4-BE49-F238E27FC236}">
                  <a16:creationId xmlns:a16="http://schemas.microsoft.com/office/drawing/2014/main" id="{153A075F-1A3A-D32E-072F-405EEF78F7E3}"/>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7" name="Line 32">
              <a:extLst>
                <a:ext uri="{FF2B5EF4-FFF2-40B4-BE49-F238E27FC236}">
                  <a16:creationId xmlns:a16="http://schemas.microsoft.com/office/drawing/2014/main" id="{98DF9DEF-65B7-B5CA-4FB0-81CFF0E42AD0}"/>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8" name="Line 33">
              <a:extLst>
                <a:ext uri="{FF2B5EF4-FFF2-40B4-BE49-F238E27FC236}">
                  <a16:creationId xmlns:a16="http://schemas.microsoft.com/office/drawing/2014/main" id="{D0097958-A32A-8FE5-5FF0-AD770247662F}"/>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69" name="Line 34">
              <a:extLst>
                <a:ext uri="{FF2B5EF4-FFF2-40B4-BE49-F238E27FC236}">
                  <a16:creationId xmlns:a16="http://schemas.microsoft.com/office/drawing/2014/main" id="{3C68A58A-456F-39A3-5208-6C0E6DBE8282}"/>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0" name="Line 35">
              <a:extLst>
                <a:ext uri="{FF2B5EF4-FFF2-40B4-BE49-F238E27FC236}">
                  <a16:creationId xmlns:a16="http://schemas.microsoft.com/office/drawing/2014/main" id="{C4E2182E-ACCC-3DB7-C0B5-1273C52D29B8}"/>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1" name="Line 36">
              <a:extLst>
                <a:ext uri="{FF2B5EF4-FFF2-40B4-BE49-F238E27FC236}">
                  <a16:creationId xmlns:a16="http://schemas.microsoft.com/office/drawing/2014/main" id="{475A7697-9CE0-69FA-2A71-542A8B4ABB38}"/>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2" name="Line 37">
              <a:extLst>
                <a:ext uri="{FF2B5EF4-FFF2-40B4-BE49-F238E27FC236}">
                  <a16:creationId xmlns:a16="http://schemas.microsoft.com/office/drawing/2014/main" id="{79633E85-BE83-6166-3768-015C19FD7691}"/>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3" name="Line 38">
              <a:extLst>
                <a:ext uri="{FF2B5EF4-FFF2-40B4-BE49-F238E27FC236}">
                  <a16:creationId xmlns:a16="http://schemas.microsoft.com/office/drawing/2014/main" id="{E54E8EF9-1750-CD4F-C208-B1B6FF54C08E}"/>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4" name="Line 39">
              <a:extLst>
                <a:ext uri="{FF2B5EF4-FFF2-40B4-BE49-F238E27FC236}">
                  <a16:creationId xmlns:a16="http://schemas.microsoft.com/office/drawing/2014/main" id="{1F5013BF-1B99-A92B-96CE-B234E127EFF1}"/>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5" name="Line 40">
              <a:extLst>
                <a:ext uri="{FF2B5EF4-FFF2-40B4-BE49-F238E27FC236}">
                  <a16:creationId xmlns:a16="http://schemas.microsoft.com/office/drawing/2014/main" id="{7668D074-F642-F140-EA91-2D46C2DC2710}"/>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6" name="Line 41">
              <a:extLst>
                <a:ext uri="{FF2B5EF4-FFF2-40B4-BE49-F238E27FC236}">
                  <a16:creationId xmlns:a16="http://schemas.microsoft.com/office/drawing/2014/main" id="{405D114C-5A5F-A50D-674B-9FB9A0B32886}"/>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7" name="Line 42">
              <a:extLst>
                <a:ext uri="{FF2B5EF4-FFF2-40B4-BE49-F238E27FC236}">
                  <a16:creationId xmlns:a16="http://schemas.microsoft.com/office/drawing/2014/main" id="{C05F23D8-1653-4D32-CDD2-31CB7AE5D1FB}"/>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78" name="Rectangle 43">
              <a:extLst>
                <a:ext uri="{FF2B5EF4-FFF2-40B4-BE49-F238E27FC236}">
                  <a16:creationId xmlns:a16="http://schemas.microsoft.com/office/drawing/2014/main" id="{4C643FD8-8E76-3F7C-FF82-FEF4F4A112C7}"/>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14" name="Group 44">
            <a:extLst>
              <a:ext uri="{FF2B5EF4-FFF2-40B4-BE49-F238E27FC236}">
                <a16:creationId xmlns:a16="http://schemas.microsoft.com/office/drawing/2014/main" id="{7F0797E7-E3B8-228A-A5DF-56712B87E18A}"/>
              </a:ext>
            </a:extLst>
          </p:cNvPr>
          <p:cNvGrpSpPr>
            <a:grpSpLocks/>
          </p:cNvGrpSpPr>
          <p:nvPr/>
        </p:nvGrpSpPr>
        <p:grpSpPr bwMode="auto">
          <a:xfrm>
            <a:off x="704850" y="3036888"/>
            <a:ext cx="858838" cy="822325"/>
            <a:chOff x="516" y="1603"/>
            <a:chExt cx="478" cy="518"/>
          </a:xfrm>
        </p:grpSpPr>
        <p:sp>
          <p:nvSpPr>
            <p:cNvPr id="43341" name="Rectangle 45">
              <a:extLst>
                <a:ext uri="{FF2B5EF4-FFF2-40B4-BE49-F238E27FC236}">
                  <a16:creationId xmlns:a16="http://schemas.microsoft.com/office/drawing/2014/main" id="{3CB61848-1798-D411-7EFD-7FF18BD9206C}"/>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42" name="Oval 46">
              <a:extLst>
                <a:ext uri="{FF2B5EF4-FFF2-40B4-BE49-F238E27FC236}">
                  <a16:creationId xmlns:a16="http://schemas.microsoft.com/office/drawing/2014/main" id="{5A281504-A996-B894-6011-D3941CC0E41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43" name="Line 47">
              <a:extLst>
                <a:ext uri="{FF2B5EF4-FFF2-40B4-BE49-F238E27FC236}">
                  <a16:creationId xmlns:a16="http://schemas.microsoft.com/office/drawing/2014/main" id="{24FB3F2A-244B-DD25-7E77-358418BA89F1}"/>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4" name="Line 48">
              <a:extLst>
                <a:ext uri="{FF2B5EF4-FFF2-40B4-BE49-F238E27FC236}">
                  <a16:creationId xmlns:a16="http://schemas.microsoft.com/office/drawing/2014/main" id="{5F1EEAAE-2B07-4AF8-948F-28C84D66B77C}"/>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5" name="Line 49">
              <a:extLst>
                <a:ext uri="{FF2B5EF4-FFF2-40B4-BE49-F238E27FC236}">
                  <a16:creationId xmlns:a16="http://schemas.microsoft.com/office/drawing/2014/main" id="{55CE1AAB-38A1-3460-7D79-4A8D9CFAD5A1}"/>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6" name="Line 50">
              <a:extLst>
                <a:ext uri="{FF2B5EF4-FFF2-40B4-BE49-F238E27FC236}">
                  <a16:creationId xmlns:a16="http://schemas.microsoft.com/office/drawing/2014/main" id="{18C53C6D-C968-24FA-5FB1-3183B9CB048A}"/>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7" name="Line 51">
              <a:extLst>
                <a:ext uri="{FF2B5EF4-FFF2-40B4-BE49-F238E27FC236}">
                  <a16:creationId xmlns:a16="http://schemas.microsoft.com/office/drawing/2014/main" id="{9B73DFF6-DF3F-77DB-AFCB-BE4449DE13B0}"/>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8" name="Line 52">
              <a:extLst>
                <a:ext uri="{FF2B5EF4-FFF2-40B4-BE49-F238E27FC236}">
                  <a16:creationId xmlns:a16="http://schemas.microsoft.com/office/drawing/2014/main" id="{8FEACA25-AE50-C327-65F6-00CD8AA4C5FC}"/>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9" name="Line 53">
              <a:extLst>
                <a:ext uri="{FF2B5EF4-FFF2-40B4-BE49-F238E27FC236}">
                  <a16:creationId xmlns:a16="http://schemas.microsoft.com/office/drawing/2014/main" id="{9D9E5248-C74C-75E7-5997-BC3220E12737}"/>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0" name="Line 54">
              <a:extLst>
                <a:ext uri="{FF2B5EF4-FFF2-40B4-BE49-F238E27FC236}">
                  <a16:creationId xmlns:a16="http://schemas.microsoft.com/office/drawing/2014/main" id="{F6351024-DE40-F4D8-1E0F-3CCDD6D4580D}"/>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1" name="Line 55">
              <a:extLst>
                <a:ext uri="{FF2B5EF4-FFF2-40B4-BE49-F238E27FC236}">
                  <a16:creationId xmlns:a16="http://schemas.microsoft.com/office/drawing/2014/main" id="{3F165D90-0A51-3D23-EAFF-EE8F0635206E}"/>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2" name="Line 56">
              <a:extLst>
                <a:ext uri="{FF2B5EF4-FFF2-40B4-BE49-F238E27FC236}">
                  <a16:creationId xmlns:a16="http://schemas.microsoft.com/office/drawing/2014/main" id="{AF3876C5-259E-CB02-2FF1-277DEB919A5F}"/>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3" name="Line 57">
              <a:extLst>
                <a:ext uri="{FF2B5EF4-FFF2-40B4-BE49-F238E27FC236}">
                  <a16:creationId xmlns:a16="http://schemas.microsoft.com/office/drawing/2014/main" id="{B5CB1AC7-6AAD-2477-8113-F57C7EA09DE9}"/>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4" name="Line 58">
              <a:extLst>
                <a:ext uri="{FF2B5EF4-FFF2-40B4-BE49-F238E27FC236}">
                  <a16:creationId xmlns:a16="http://schemas.microsoft.com/office/drawing/2014/main" id="{D8EBA9C3-3271-905D-D229-BE35D651259E}"/>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5" name="Line 59">
              <a:extLst>
                <a:ext uri="{FF2B5EF4-FFF2-40B4-BE49-F238E27FC236}">
                  <a16:creationId xmlns:a16="http://schemas.microsoft.com/office/drawing/2014/main" id="{1C117A18-87EA-6C38-3BA0-E35070AAC14E}"/>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6" name="Line 60">
              <a:extLst>
                <a:ext uri="{FF2B5EF4-FFF2-40B4-BE49-F238E27FC236}">
                  <a16:creationId xmlns:a16="http://schemas.microsoft.com/office/drawing/2014/main" id="{03B656AE-2365-C6BC-01A0-DD6E6EB8F666}"/>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7" name="Line 61">
              <a:extLst>
                <a:ext uri="{FF2B5EF4-FFF2-40B4-BE49-F238E27FC236}">
                  <a16:creationId xmlns:a16="http://schemas.microsoft.com/office/drawing/2014/main" id="{EA65941C-A042-C782-4CF3-00C3D5D7ED7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8" name="Line 62">
              <a:extLst>
                <a:ext uri="{FF2B5EF4-FFF2-40B4-BE49-F238E27FC236}">
                  <a16:creationId xmlns:a16="http://schemas.microsoft.com/office/drawing/2014/main" id="{C7DEFAF9-0C82-0F7C-0463-439F76A02983}"/>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59" name="Rectangle 63">
              <a:extLst>
                <a:ext uri="{FF2B5EF4-FFF2-40B4-BE49-F238E27FC236}">
                  <a16:creationId xmlns:a16="http://schemas.microsoft.com/office/drawing/2014/main" id="{4942A943-B273-1C7B-960D-CF46CD6216E4}"/>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15" name="Group 64">
            <a:extLst>
              <a:ext uri="{FF2B5EF4-FFF2-40B4-BE49-F238E27FC236}">
                <a16:creationId xmlns:a16="http://schemas.microsoft.com/office/drawing/2014/main" id="{764F835A-19C6-0A79-0124-A21606A98C34}"/>
              </a:ext>
            </a:extLst>
          </p:cNvPr>
          <p:cNvGrpSpPr>
            <a:grpSpLocks/>
          </p:cNvGrpSpPr>
          <p:nvPr/>
        </p:nvGrpSpPr>
        <p:grpSpPr bwMode="auto">
          <a:xfrm>
            <a:off x="512763" y="3160713"/>
            <a:ext cx="858837" cy="822325"/>
            <a:chOff x="516" y="1603"/>
            <a:chExt cx="478" cy="518"/>
          </a:xfrm>
        </p:grpSpPr>
        <p:sp>
          <p:nvSpPr>
            <p:cNvPr id="43322" name="Rectangle 65">
              <a:extLst>
                <a:ext uri="{FF2B5EF4-FFF2-40B4-BE49-F238E27FC236}">
                  <a16:creationId xmlns:a16="http://schemas.microsoft.com/office/drawing/2014/main" id="{B995DBA3-DD0E-D863-EA16-81E10CD24FA9}"/>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23" name="Oval 66">
              <a:extLst>
                <a:ext uri="{FF2B5EF4-FFF2-40B4-BE49-F238E27FC236}">
                  <a16:creationId xmlns:a16="http://schemas.microsoft.com/office/drawing/2014/main" id="{A0F49467-D089-9790-FA14-077D2C7E2B6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24" name="Line 67">
              <a:extLst>
                <a:ext uri="{FF2B5EF4-FFF2-40B4-BE49-F238E27FC236}">
                  <a16:creationId xmlns:a16="http://schemas.microsoft.com/office/drawing/2014/main" id="{C170A9BB-3FD5-EC2D-C76E-24CBFB4894D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5" name="Line 68">
              <a:extLst>
                <a:ext uri="{FF2B5EF4-FFF2-40B4-BE49-F238E27FC236}">
                  <a16:creationId xmlns:a16="http://schemas.microsoft.com/office/drawing/2014/main" id="{9AC4DFFB-03BA-095C-142F-F41F137C1ED4}"/>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6" name="Line 69">
              <a:extLst>
                <a:ext uri="{FF2B5EF4-FFF2-40B4-BE49-F238E27FC236}">
                  <a16:creationId xmlns:a16="http://schemas.microsoft.com/office/drawing/2014/main" id="{0FD0A214-1488-8BEB-F1DD-81C3FCFEAE3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7" name="Line 70">
              <a:extLst>
                <a:ext uri="{FF2B5EF4-FFF2-40B4-BE49-F238E27FC236}">
                  <a16:creationId xmlns:a16="http://schemas.microsoft.com/office/drawing/2014/main" id="{33A54D4C-E2BB-730B-565B-A11F36A9D1B6}"/>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8" name="Line 71">
              <a:extLst>
                <a:ext uri="{FF2B5EF4-FFF2-40B4-BE49-F238E27FC236}">
                  <a16:creationId xmlns:a16="http://schemas.microsoft.com/office/drawing/2014/main" id="{3684E6C1-1F03-6C0A-7F0A-F7ABE5012FE2}"/>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9" name="Line 72">
              <a:extLst>
                <a:ext uri="{FF2B5EF4-FFF2-40B4-BE49-F238E27FC236}">
                  <a16:creationId xmlns:a16="http://schemas.microsoft.com/office/drawing/2014/main" id="{AC84AE39-9929-87E2-734B-397216520309}"/>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0" name="Line 73">
              <a:extLst>
                <a:ext uri="{FF2B5EF4-FFF2-40B4-BE49-F238E27FC236}">
                  <a16:creationId xmlns:a16="http://schemas.microsoft.com/office/drawing/2014/main" id="{EB132604-253F-08C0-7C6E-608EA2514FB2}"/>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1" name="Line 74">
              <a:extLst>
                <a:ext uri="{FF2B5EF4-FFF2-40B4-BE49-F238E27FC236}">
                  <a16:creationId xmlns:a16="http://schemas.microsoft.com/office/drawing/2014/main" id="{723B04BF-25E0-3AFF-5CE1-C993C6B08BAC}"/>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2" name="Line 75">
              <a:extLst>
                <a:ext uri="{FF2B5EF4-FFF2-40B4-BE49-F238E27FC236}">
                  <a16:creationId xmlns:a16="http://schemas.microsoft.com/office/drawing/2014/main" id="{7624EBD9-C9ED-1976-1B74-878F042CC38F}"/>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3" name="Line 76">
              <a:extLst>
                <a:ext uri="{FF2B5EF4-FFF2-40B4-BE49-F238E27FC236}">
                  <a16:creationId xmlns:a16="http://schemas.microsoft.com/office/drawing/2014/main" id="{A6CC0AE9-9DC8-B28A-F46F-F9CB42108F3E}"/>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4" name="Line 77">
              <a:extLst>
                <a:ext uri="{FF2B5EF4-FFF2-40B4-BE49-F238E27FC236}">
                  <a16:creationId xmlns:a16="http://schemas.microsoft.com/office/drawing/2014/main" id="{A5550A95-2BD6-55C1-BD5B-382F1ED2748A}"/>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5" name="Line 78">
              <a:extLst>
                <a:ext uri="{FF2B5EF4-FFF2-40B4-BE49-F238E27FC236}">
                  <a16:creationId xmlns:a16="http://schemas.microsoft.com/office/drawing/2014/main" id="{A3F00D83-9356-5B16-A86F-2E4E395EE447}"/>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6" name="Line 79">
              <a:extLst>
                <a:ext uri="{FF2B5EF4-FFF2-40B4-BE49-F238E27FC236}">
                  <a16:creationId xmlns:a16="http://schemas.microsoft.com/office/drawing/2014/main" id="{84D3F5D7-0B88-F687-F900-C0004B27DAA2}"/>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7" name="Line 80">
              <a:extLst>
                <a:ext uri="{FF2B5EF4-FFF2-40B4-BE49-F238E27FC236}">
                  <a16:creationId xmlns:a16="http://schemas.microsoft.com/office/drawing/2014/main" id="{BBC35AE8-F254-1442-21BC-021F1176F6E8}"/>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8" name="Line 81">
              <a:extLst>
                <a:ext uri="{FF2B5EF4-FFF2-40B4-BE49-F238E27FC236}">
                  <a16:creationId xmlns:a16="http://schemas.microsoft.com/office/drawing/2014/main" id="{DFF95E02-25DC-039C-A181-8BAC861854A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9" name="Line 82">
              <a:extLst>
                <a:ext uri="{FF2B5EF4-FFF2-40B4-BE49-F238E27FC236}">
                  <a16:creationId xmlns:a16="http://schemas.microsoft.com/office/drawing/2014/main" id="{B0552599-F6F8-AFAA-B0BB-2C67060F91D7}"/>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0" name="Rectangle 83">
              <a:extLst>
                <a:ext uri="{FF2B5EF4-FFF2-40B4-BE49-F238E27FC236}">
                  <a16:creationId xmlns:a16="http://schemas.microsoft.com/office/drawing/2014/main" id="{372BD339-D3F0-CC26-1601-61E0D34EBFC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16" name="Line 84">
            <a:extLst>
              <a:ext uri="{FF2B5EF4-FFF2-40B4-BE49-F238E27FC236}">
                <a16:creationId xmlns:a16="http://schemas.microsoft.com/office/drawing/2014/main" id="{16D3E0D6-1B12-938A-143E-53420B9D726B}"/>
              </a:ext>
            </a:extLst>
          </p:cNvPr>
          <p:cNvSpPr>
            <a:spLocks noChangeShapeType="1"/>
          </p:cNvSpPr>
          <p:nvPr/>
        </p:nvSpPr>
        <p:spPr bwMode="auto">
          <a:xfrm flipH="1">
            <a:off x="577850" y="1819275"/>
            <a:ext cx="417513" cy="1312863"/>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Line 85">
            <a:extLst>
              <a:ext uri="{FF2B5EF4-FFF2-40B4-BE49-F238E27FC236}">
                <a16:creationId xmlns:a16="http://schemas.microsoft.com/office/drawing/2014/main" id="{34D949C6-FDBD-B925-19ED-C9EE396D515A}"/>
              </a:ext>
            </a:extLst>
          </p:cNvPr>
          <p:cNvSpPr>
            <a:spLocks noChangeShapeType="1"/>
          </p:cNvSpPr>
          <p:nvPr/>
        </p:nvSpPr>
        <p:spPr bwMode="auto">
          <a:xfrm flipH="1">
            <a:off x="773113" y="1812925"/>
            <a:ext cx="374650" cy="11684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8" name="Line 86">
            <a:extLst>
              <a:ext uri="{FF2B5EF4-FFF2-40B4-BE49-F238E27FC236}">
                <a16:creationId xmlns:a16="http://schemas.microsoft.com/office/drawing/2014/main" id="{B66978F6-BEFB-9784-4BC1-5AAA80B9CF7D}"/>
              </a:ext>
            </a:extLst>
          </p:cNvPr>
          <p:cNvSpPr>
            <a:spLocks noChangeShapeType="1"/>
          </p:cNvSpPr>
          <p:nvPr/>
        </p:nvSpPr>
        <p:spPr bwMode="auto">
          <a:xfrm flipH="1">
            <a:off x="969963" y="1835150"/>
            <a:ext cx="287337" cy="1082675"/>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9" name="Line 87">
            <a:extLst>
              <a:ext uri="{FF2B5EF4-FFF2-40B4-BE49-F238E27FC236}">
                <a16:creationId xmlns:a16="http://schemas.microsoft.com/office/drawing/2014/main" id="{B531B90A-C70D-4634-2944-962F674D185D}"/>
              </a:ext>
            </a:extLst>
          </p:cNvPr>
          <p:cNvSpPr>
            <a:spLocks noChangeShapeType="1"/>
          </p:cNvSpPr>
          <p:nvPr/>
        </p:nvSpPr>
        <p:spPr bwMode="auto">
          <a:xfrm flipH="1">
            <a:off x="1222375" y="1814513"/>
            <a:ext cx="215900" cy="966787"/>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20" name="Group 88">
            <a:extLst>
              <a:ext uri="{FF2B5EF4-FFF2-40B4-BE49-F238E27FC236}">
                <a16:creationId xmlns:a16="http://schemas.microsoft.com/office/drawing/2014/main" id="{AD87271E-F116-D0CD-340E-B941E87D0132}"/>
              </a:ext>
            </a:extLst>
          </p:cNvPr>
          <p:cNvGrpSpPr>
            <a:grpSpLocks/>
          </p:cNvGrpSpPr>
          <p:nvPr/>
        </p:nvGrpSpPr>
        <p:grpSpPr bwMode="auto">
          <a:xfrm>
            <a:off x="720725" y="1320800"/>
            <a:ext cx="758825" cy="822325"/>
            <a:chOff x="516" y="1603"/>
            <a:chExt cx="478" cy="518"/>
          </a:xfrm>
        </p:grpSpPr>
        <p:sp>
          <p:nvSpPr>
            <p:cNvPr id="43303" name="Rectangle 89">
              <a:extLst>
                <a:ext uri="{FF2B5EF4-FFF2-40B4-BE49-F238E27FC236}">
                  <a16:creationId xmlns:a16="http://schemas.microsoft.com/office/drawing/2014/main" id="{DDAFD304-04A4-E775-B00B-0198200FBA81}"/>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04" name="Oval 90">
              <a:extLst>
                <a:ext uri="{FF2B5EF4-FFF2-40B4-BE49-F238E27FC236}">
                  <a16:creationId xmlns:a16="http://schemas.microsoft.com/office/drawing/2014/main" id="{BB803971-3A6C-8E3F-A260-EF4B0EF6A4BB}"/>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305" name="Line 91">
              <a:extLst>
                <a:ext uri="{FF2B5EF4-FFF2-40B4-BE49-F238E27FC236}">
                  <a16:creationId xmlns:a16="http://schemas.microsoft.com/office/drawing/2014/main" id="{569364FF-4ECB-8922-2E62-2D8F9CF341D9}"/>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6" name="Line 92">
              <a:extLst>
                <a:ext uri="{FF2B5EF4-FFF2-40B4-BE49-F238E27FC236}">
                  <a16:creationId xmlns:a16="http://schemas.microsoft.com/office/drawing/2014/main" id="{7E5E0460-7DE0-F0C5-AA2E-659D07B89831}"/>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7" name="Line 93">
              <a:extLst>
                <a:ext uri="{FF2B5EF4-FFF2-40B4-BE49-F238E27FC236}">
                  <a16:creationId xmlns:a16="http://schemas.microsoft.com/office/drawing/2014/main" id="{D04FB35A-45AD-2D99-7F43-CC669F6B4421}"/>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8" name="Line 94">
              <a:extLst>
                <a:ext uri="{FF2B5EF4-FFF2-40B4-BE49-F238E27FC236}">
                  <a16:creationId xmlns:a16="http://schemas.microsoft.com/office/drawing/2014/main" id="{98BEC597-C2FA-68DB-A9BB-4ECCB9CB074D}"/>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9" name="Line 95">
              <a:extLst>
                <a:ext uri="{FF2B5EF4-FFF2-40B4-BE49-F238E27FC236}">
                  <a16:creationId xmlns:a16="http://schemas.microsoft.com/office/drawing/2014/main" id="{66A63A02-8157-C40E-A36C-D629E1CC411E}"/>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0" name="Line 96">
              <a:extLst>
                <a:ext uri="{FF2B5EF4-FFF2-40B4-BE49-F238E27FC236}">
                  <a16:creationId xmlns:a16="http://schemas.microsoft.com/office/drawing/2014/main" id="{62AF1935-015B-2DAA-C4E2-7B379E4B740E}"/>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1" name="Line 97">
              <a:extLst>
                <a:ext uri="{FF2B5EF4-FFF2-40B4-BE49-F238E27FC236}">
                  <a16:creationId xmlns:a16="http://schemas.microsoft.com/office/drawing/2014/main" id="{C9FA091B-7D6F-27E4-FD7D-9FBF10153A3A}"/>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2" name="Line 98">
              <a:extLst>
                <a:ext uri="{FF2B5EF4-FFF2-40B4-BE49-F238E27FC236}">
                  <a16:creationId xmlns:a16="http://schemas.microsoft.com/office/drawing/2014/main" id="{8EC336D5-0D8E-F7E6-A930-8DFD36E86418}"/>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3" name="Line 99">
              <a:extLst>
                <a:ext uri="{FF2B5EF4-FFF2-40B4-BE49-F238E27FC236}">
                  <a16:creationId xmlns:a16="http://schemas.microsoft.com/office/drawing/2014/main" id="{CC40D0A9-195D-5369-FB01-B21865E5C9C2}"/>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4" name="Line 100">
              <a:extLst>
                <a:ext uri="{FF2B5EF4-FFF2-40B4-BE49-F238E27FC236}">
                  <a16:creationId xmlns:a16="http://schemas.microsoft.com/office/drawing/2014/main" id="{5986DBA0-2B08-DE13-2FD4-F9FA98BACF7F}"/>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5" name="Line 101">
              <a:extLst>
                <a:ext uri="{FF2B5EF4-FFF2-40B4-BE49-F238E27FC236}">
                  <a16:creationId xmlns:a16="http://schemas.microsoft.com/office/drawing/2014/main" id="{685EF170-56FE-0EA8-D781-BE210E0B8CF2}"/>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6" name="Line 102">
              <a:extLst>
                <a:ext uri="{FF2B5EF4-FFF2-40B4-BE49-F238E27FC236}">
                  <a16:creationId xmlns:a16="http://schemas.microsoft.com/office/drawing/2014/main" id="{56014A8A-49E9-9328-22D6-DB891EDDAE26}"/>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7" name="Line 103">
              <a:extLst>
                <a:ext uri="{FF2B5EF4-FFF2-40B4-BE49-F238E27FC236}">
                  <a16:creationId xmlns:a16="http://schemas.microsoft.com/office/drawing/2014/main" id="{55C73D25-1E14-3417-9518-905A22335ECD}"/>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8" name="Line 104">
              <a:extLst>
                <a:ext uri="{FF2B5EF4-FFF2-40B4-BE49-F238E27FC236}">
                  <a16:creationId xmlns:a16="http://schemas.microsoft.com/office/drawing/2014/main" id="{1DDB8197-8C32-CC5D-87FE-949DFEB1D218}"/>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9" name="Line 105">
              <a:extLst>
                <a:ext uri="{FF2B5EF4-FFF2-40B4-BE49-F238E27FC236}">
                  <a16:creationId xmlns:a16="http://schemas.microsoft.com/office/drawing/2014/main" id="{52474F1E-A010-3589-14EE-35E3C2A64D91}"/>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0" name="Line 106">
              <a:extLst>
                <a:ext uri="{FF2B5EF4-FFF2-40B4-BE49-F238E27FC236}">
                  <a16:creationId xmlns:a16="http://schemas.microsoft.com/office/drawing/2014/main" id="{4DC3F064-3363-BAC4-7255-22F0F5297DFA}"/>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1" name="Rectangle 107">
              <a:extLst>
                <a:ext uri="{FF2B5EF4-FFF2-40B4-BE49-F238E27FC236}">
                  <a16:creationId xmlns:a16="http://schemas.microsoft.com/office/drawing/2014/main" id="{95998BB8-0649-A0CC-A585-37DB96CA9F0D}"/>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21" name="Group 109">
            <a:extLst>
              <a:ext uri="{FF2B5EF4-FFF2-40B4-BE49-F238E27FC236}">
                <a16:creationId xmlns:a16="http://schemas.microsoft.com/office/drawing/2014/main" id="{77D762A8-69B2-BD91-C70A-9779C9BBDD02}"/>
              </a:ext>
            </a:extLst>
          </p:cNvPr>
          <p:cNvGrpSpPr>
            <a:grpSpLocks/>
          </p:cNvGrpSpPr>
          <p:nvPr/>
        </p:nvGrpSpPr>
        <p:grpSpPr bwMode="auto">
          <a:xfrm>
            <a:off x="3081338" y="3001963"/>
            <a:ext cx="758825" cy="822325"/>
            <a:chOff x="516" y="1603"/>
            <a:chExt cx="478" cy="518"/>
          </a:xfrm>
        </p:grpSpPr>
        <p:sp>
          <p:nvSpPr>
            <p:cNvPr id="43284" name="Rectangle 110">
              <a:extLst>
                <a:ext uri="{FF2B5EF4-FFF2-40B4-BE49-F238E27FC236}">
                  <a16:creationId xmlns:a16="http://schemas.microsoft.com/office/drawing/2014/main" id="{BA191099-AF01-A1BF-5A27-252C5BC3BC77}"/>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85" name="Oval 111">
              <a:extLst>
                <a:ext uri="{FF2B5EF4-FFF2-40B4-BE49-F238E27FC236}">
                  <a16:creationId xmlns:a16="http://schemas.microsoft.com/office/drawing/2014/main" id="{18FD90E7-F70E-6511-4477-E9E71575B732}"/>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86" name="Line 112">
              <a:extLst>
                <a:ext uri="{FF2B5EF4-FFF2-40B4-BE49-F238E27FC236}">
                  <a16:creationId xmlns:a16="http://schemas.microsoft.com/office/drawing/2014/main" id="{2D0D6784-5A14-1573-6B0D-503EECC78530}"/>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7" name="Line 113">
              <a:extLst>
                <a:ext uri="{FF2B5EF4-FFF2-40B4-BE49-F238E27FC236}">
                  <a16:creationId xmlns:a16="http://schemas.microsoft.com/office/drawing/2014/main" id="{908CDEF9-1C08-D81B-3B4B-75907BB68951}"/>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8" name="Line 114">
              <a:extLst>
                <a:ext uri="{FF2B5EF4-FFF2-40B4-BE49-F238E27FC236}">
                  <a16:creationId xmlns:a16="http://schemas.microsoft.com/office/drawing/2014/main" id="{EAD19736-1DD4-0397-264E-523B5C42A90C}"/>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9" name="Line 115">
              <a:extLst>
                <a:ext uri="{FF2B5EF4-FFF2-40B4-BE49-F238E27FC236}">
                  <a16:creationId xmlns:a16="http://schemas.microsoft.com/office/drawing/2014/main" id="{60692101-8EE4-F38A-4540-418B04709C95}"/>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0" name="Line 116">
              <a:extLst>
                <a:ext uri="{FF2B5EF4-FFF2-40B4-BE49-F238E27FC236}">
                  <a16:creationId xmlns:a16="http://schemas.microsoft.com/office/drawing/2014/main" id="{C614227A-ABF2-B2A8-1CA3-088F7E689AAF}"/>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1" name="Line 117">
              <a:extLst>
                <a:ext uri="{FF2B5EF4-FFF2-40B4-BE49-F238E27FC236}">
                  <a16:creationId xmlns:a16="http://schemas.microsoft.com/office/drawing/2014/main" id="{6FEF5FC6-1B89-2D34-0ECB-9A5FD70BE338}"/>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2" name="Line 118">
              <a:extLst>
                <a:ext uri="{FF2B5EF4-FFF2-40B4-BE49-F238E27FC236}">
                  <a16:creationId xmlns:a16="http://schemas.microsoft.com/office/drawing/2014/main" id="{9CA28E26-C29E-F590-09FB-07EF28F07994}"/>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3" name="Line 119">
              <a:extLst>
                <a:ext uri="{FF2B5EF4-FFF2-40B4-BE49-F238E27FC236}">
                  <a16:creationId xmlns:a16="http://schemas.microsoft.com/office/drawing/2014/main" id="{E1A4A0BB-AA05-3A09-10B6-752F43489208}"/>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4" name="Line 120">
              <a:extLst>
                <a:ext uri="{FF2B5EF4-FFF2-40B4-BE49-F238E27FC236}">
                  <a16:creationId xmlns:a16="http://schemas.microsoft.com/office/drawing/2014/main" id="{EF2972A6-2FFB-5DB7-47C3-633D63590834}"/>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5" name="Line 121">
              <a:extLst>
                <a:ext uri="{FF2B5EF4-FFF2-40B4-BE49-F238E27FC236}">
                  <a16:creationId xmlns:a16="http://schemas.microsoft.com/office/drawing/2014/main" id="{09382D45-72DD-185A-82D9-92F29533250F}"/>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6" name="Line 122">
              <a:extLst>
                <a:ext uri="{FF2B5EF4-FFF2-40B4-BE49-F238E27FC236}">
                  <a16:creationId xmlns:a16="http://schemas.microsoft.com/office/drawing/2014/main" id="{341CEA84-BA48-F9B8-E7CA-9B7CC6A45175}"/>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7" name="Line 123">
              <a:extLst>
                <a:ext uri="{FF2B5EF4-FFF2-40B4-BE49-F238E27FC236}">
                  <a16:creationId xmlns:a16="http://schemas.microsoft.com/office/drawing/2014/main" id="{340ADF91-2058-C4B2-628E-6AE33019D660}"/>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8" name="Line 124">
              <a:extLst>
                <a:ext uri="{FF2B5EF4-FFF2-40B4-BE49-F238E27FC236}">
                  <a16:creationId xmlns:a16="http://schemas.microsoft.com/office/drawing/2014/main" id="{C4E26917-62F9-1681-8597-D1CE242DB7E2}"/>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99" name="Line 125">
              <a:extLst>
                <a:ext uri="{FF2B5EF4-FFF2-40B4-BE49-F238E27FC236}">
                  <a16:creationId xmlns:a16="http://schemas.microsoft.com/office/drawing/2014/main" id="{1A2AB464-D7C9-BCD6-8B72-918337F02F3C}"/>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0" name="Line 126">
              <a:extLst>
                <a:ext uri="{FF2B5EF4-FFF2-40B4-BE49-F238E27FC236}">
                  <a16:creationId xmlns:a16="http://schemas.microsoft.com/office/drawing/2014/main" id="{ECAF7C94-51CE-71FD-DA5C-FA694242A19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1" name="Line 127">
              <a:extLst>
                <a:ext uri="{FF2B5EF4-FFF2-40B4-BE49-F238E27FC236}">
                  <a16:creationId xmlns:a16="http://schemas.microsoft.com/office/drawing/2014/main" id="{3EFF183E-A573-8972-4107-100AFF10E50C}"/>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02" name="Rectangle 128">
              <a:extLst>
                <a:ext uri="{FF2B5EF4-FFF2-40B4-BE49-F238E27FC236}">
                  <a16:creationId xmlns:a16="http://schemas.microsoft.com/office/drawing/2014/main" id="{4A5673B4-6BCC-6F01-C757-FF599490EF1D}"/>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22" name="Text Box 129">
            <a:extLst>
              <a:ext uri="{FF2B5EF4-FFF2-40B4-BE49-F238E27FC236}">
                <a16:creationId xmlns:a16="http://schemas.microsoft.com/office/drawing/2014/main" id="{00E3A7A5-2AB5-FA84-5285-CA284572C346}"/>
              </a:ext>
            </a:extLst>
          </p:cNvPr>
          <p:cNvSpPr txBox="1">
            <a:spLocks noChangeArrowheads="1"/>
          </p:cNvSpPr>
          <p:nvPr/>
        </p:nvSpPr>
        <p:spPr bwMode="auto">
          <a:xfrm>
            <a:off x="2773363" y="3781425"/>
            <a:ext cx="14160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Target.com</a:t>
            </a:r>
          </a:p>
        </p:txBody>
      </p:sp>
      <p:grpSp>
        <p:nvGrpSpPr>
          <p:cNvPr id="43023" name="Group 130">
            <a:extLst>
              <a:ext uri="{FF2B5EF4-FFF2-40B4-BE49-F238E27FC236}">
                <a16:creationId xmlns:a16="http://schemas.microsoft.com/office/drawing/2014/main" id="{6F916CBC-8B30-2941-4B0E-B7DEB598453B}"/>
              </a:ext>
            </a:extLst>
          </p:cNvPr>
          <p:cNvGrpSpPr>
            <a:grpSpLocks/>
          </p:cNvGrpSpPr>
          <p:nvPr/>
        </p:nvGrpSpPr>
        <p:grpSpPr bwMode="auto">
          <a:xfrm>
            <a:off x="3352800" y="1208088"/>
            <a:ext cx="858838" cy="822325"/>
            <a:chOff x="516" y="1603"/>
            <a:chExt cx="478" cy="518"/>
          </a:xfrm>
        </p:grpSpPr>
        <p:sp>
          <p:nvSpPr>
            <p:cNvPr id="43265" name="Rectangle 131">
              <a:extLst>
                <a:ext uri="{FF2B5EF4-FFF2-40B4-BE49-F238E27FC236}">
                  <a16:creationId xmlns:a16="http://schemas.microsoft.com/office/drawing/2014/main" id="{1371A66A-178B-A540-C78A-CBB926D9D0A4}"/>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66" name="Oval 132">
              <a:extLst>
                <a:ext uri="{FF2B5EF4-FFF2-40B4-BE49-F238E27FC236}">
                  <a16:creationId xmlns:a16="http://schemas.microsoft.com/office/drawing/2014/main" id="{909755C4-7D23-B5EE-73DB-F7FA5961D411}"/>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67" name="Line 133">
              <a:extLst>
                <a:ext uri="{FF2B5EF4-FFF2-40B4-BE49-F238E27FC236}">
                  <a16:creationId xmlns:a16="http://schemas.microsoft.com/office/drawing/2014/main" id="{D05A8305-05CA-F65B-DD64-7CF1A51585A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8" name="Line 134">
              <a:extLst>
                <a:ext uri="{FF2B5EF4-FFF2-40B4-BE49-F238E27FC236}">
                  <a16:creationId xmlns:a16="http://schemas.microsoft.com/office/drawing/2014/main" id="{C315214A-A3D1-19E8-DAC9-6C1123A9D713}"/>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9" name="Line 135">
              <a:extLst>
                <a:ext uri="{FF2B5EF4-FFF2-40B4-BE49-F238E27FC236}">
                  <a16:creationId xmlns:a16="http://schemas.microsoft.com/office/drawing/2014/main" id="{BF46BC6D-CD6A-66C2-9C74-430FD9657FFD}"/>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0" name="Line 136">
              <a:extLst>
                <a:ext uri="{FF2B5EF4-FFF2-40B4-BE49-F238E27FC236}">
                  <a16:creationId xmlns:a16="http://schemas.microsoft.com/office/drawing/2014/main" id="{71EFFB1D-ED1C-5676-1AEA-068CBE34A305}"/>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1" name="Line 137">
              <a:extLst>
                <a:ext uri="{FF2B5EF4-FFF2-40B4-BE49-F238E27FC236}">
                  <a16:creationId xmlns:a16="http://schemas.microsoft.com/office/drawing/2014/main" id="{CF1101F9-0DDC-20A1-C08C-A2C861564ABD}"/>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2" name="Line 138">
              <a:extLst>
                <a:ext uri="{FF2B5EF4-FFF2-40B4-BE49-F238E27FC236}">
                  <a16:creationId xmlns:a16="http://schemas.microsoft.com/office/drawing/2014/main" id="{0DD36E90-0735-1BFB-7F7A-8DEEBCEF4C06}"/>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3" name="Line 139">
              <a:extLst>
                <a:ext uri="{FF2B5EF4-FFF2-40B4-BE49-F238E27FC236}">
                  <a16:creationId xmlns:a16="http://schemas.microsoft.com/office/drawing/2014/main" id="{DC85F5F5-75DB-39F5-2053-3AC64C65D8F3}"/>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4" name="Line 140">
              <a:extLst>
                <a:ext uri="{FF2B5EF4-FFF2-40B4-BE49-F238E27FC236}">
                  <a16:creationId xmlns:a16="http://schemas.microsoft.com/office/drawing/2014/main" id="{ABB49C5C-B5B6-6163-E48E-0E319341406B}"/>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5" name="Line 141">
              <a:extLst>
                <a:ext uri="{FF2B5EF4-FFF2-40B4-BE49-F238E27FC236}">
                  <a16:creationId xmlns:a16="http://schemas.microsoft.com/office/drawing/2014/main" id="{BF05BC67-A4C3-8559-8BC7-4C460CAB7200}"/>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6" name="Line 142">
              <a:extLst>
                <a:ext uri="{FF2B5EF4-FFF2-40B4-BE49-F238E27FC236}">
                  <a16:creationId xmlns:a16="http://schemas.microsoft.com/office/drawing/2014/main" id="{920AD014-AEA1-6D50-4797-C44C1A5F4720}"/>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7" name="Line 143">
              <a:extLst>
                <a:ext uri="{FF2B5EF4-FFF2-40B4-BE49-F238E27FC236}">
                  <a16:creationId xmlns:a16="http://schemas.microsoft.com/office/drawing/2014/main" id="{3B1B8E2A-58DD-5AB4-CF54-0AD157D16A40}"/>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8" name="Line 144">
              <a:extLst>
                <a:ext uri="{FF2B5EF4-FFF2-40B4-BE49-F238E27FC236}">
                  <a16:creationId xmlns:a16="http://schemas.microsoft.com/office/drawing/2014/main" id="{C7BA416C-E164-808E-D6CF-0C442A759E83}"/>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79" name="Line 145">
              <a:extLst>
                <a:ext uri="{FF2B5EF4-FFF2-40B4-BE49-F238E27FC236}">
                  <a16:creationId xmlns:a16="http://schemas.microsoft.com/office/drawing/2014/main" id="{1BCCD1FE-D1B7-91C7-C5C8-4182D12A4125}"/>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0" name="Line 146">
              <a:extLst>
                <a:ext uri="{FF2B5EF4-FFF2-40B4-BE49-F238E27FC236}">
                  <a16:creationId xmlns:a16="http://schemas.microsoft.com/office/drawing/2014/main" id="{C4805D6D-CDAF-ECC0-8788-65D1712FE451}"/>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1" name="Line 147">
              <a:extLst>
                <a:ext uri="{FF2B5EF4-FFF2-40B4-BE49-F238E27FC236}">
                  <a16:creationId xmlns:a16="http://schemas.microsoft.com/office/drawing/2014/main" id="{F3B2AD67-67A1-C585-EFE6-F8E20AF65282}"/>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2" name="Line 148">
              <a:extLst>
                <a:ext uri="{FF2B5EF4-FFF2-40B4-BE49-F238E27FC236}">
                  <a16:creationId xmlns:a16="http://schemas.microsoft.com/office/drawing/2014/main" id="{8FB5CA37-6FC0-F1EB-032F-4ED9A4794AE4}"/>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83" name="Rectangle 149">
              <a:extLst>
                <a:ext uri="{FF2B5EF4-FFF2-40B4-BE49-F238E27FC236}">
                  <a16:creationId xmlns:a16="http://schemas.microsoft.com/office/drawing/2014/main" id="{E69570D5-205A-2D05-694C-4B3AC8AE85B0}"/>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24" name="Group 150">
            <a:extLst>
              <a:ext uri="{FF2B5EF4-FFF2-40B4-BE49-F238E27FC236}">
                <a16:creationId xmlns:a16="http://schemas.microsoft.com/office/drawing/2014/main" id="{43547BE2-8105-F5EC-3D6C-1BCD1A20CBA9}"/>
              </a:ext>
            </a:extLst>
          </p:cNvPr>
          <p:cNvGrpSpPr>
            <a:grpSpLocks/>
          </p:cNvGrpSpPr>
          <p:nvPr/>
        </p:nvGrpSpPr>
        <p:grpSpPr bwMode="auto">
          <a:xfrm>
            <a:off x="3244850" y="1304925"/>
            <a:ext cx="858838" cy="822325"/>
            <a:chOff x="516" y="1603"/>
            <a:chExt cx="478" cy="518"/>
          </a:xfrm>
        </p:grpSpPr>
        <p:sp>
          <p:nvSpPr>
            <p:cNvPr id="43246" name="Rectangle 151">
              <a:extLst>
                <a:ext uri="{FF2B5EF4-FFF2-40B4-BE49-F238E27FC236}">
                  <a16:creationId xmlns:a16="http://schemas.microsoft.com/office/drawing/2014/main" id="{C1E9FE11-1854-8043-9639-EA0B5875D019}"/>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47" name="Oval 152">
              <a:extLst>
                <a:ext uri="{FF2B5EF4-FFF2-40B4-BE49-F238E27FC236}">
                  <a16:creationId xmlns:a16="http://schemas.microsoft.com/office/drawing/2014/main" id="{E69990F4-74C9-BC73-CD17-73ED172A474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48" name="Line 153">
              <a:extLst>
                <a:ext uri="{FF2B5EF4-FFF2-40B4-BE49-F238E27FC236}">
                  <a16:creationId xmlns:a16="http://schemas.microsoft.com/office/drawing/2014/main" id="{CEEE03DD-FBA4-15D2-35A4-21C7DCF11F8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9" name="Line 154">
              <a:extLst>
                <a:ext uri="{FF2B5EF4-FFF2-40B4-BE49-F238E27FC236}">
                  <a16:creationId xmlns:a16="http://schemas.microsoft.com/office/drawing/2014/main" id="{4FFD0181-636E-123F-4698-83410E7414FD}"/>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0" name="Line 155">
              <a:extLst>
                <a:ext uri="{FF2B5EF4-FFF2-40B4-BE49-F238E27FC236}">
                  <a16:creationId xmlns:a16="http://schemas.microsoft.com/office/drawing/2014/main" id="{9437B1E2-55D8-DF55-D390-19FB1312AFCA}"/>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1" name="Line 156">
              <a:extLst>
                <a:ext uri="{FF2B5EF4-FFF2-40B4-BE49-F238E27FC236}">
                  <a16:creationId xmlns:a16="http://schemas.microsoft.com/office/drawing/2014/main" id="{0491E4D5-33A2-6843-36B0-0770B593F1AC}"/>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2" name="Line 157">
              <a:extLst>
                <a:ext uri="{FF2B5EF4-FFF2-40B4-BE49-F238E27FC236}">
                  <a16:creationId xmlns:a16="http://schemas.microsoft.com/office/drawing/2014/main" id="{35FABE97-A854-01F8-2885-B2D530634EDD}"/>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3" name="Line 158">
              <a:extLst>
                <a:ext uri="{FF2B5EF4-FFF2-40B4-BE49-F238E27FC236}">
                  <a16:creationId xmlns:a16="http://schemas.microsoft.com/office/drawing/2014/main" id="{42E59389-10D7-DD06-5821-2CC49B2C0920}"/>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4" name="Line 159">
              <a:extLst>
                <a:ext uri="{FF2B5EF4-FFF2-40B4-BE49-F238E27FC236}">
                  <a16:creationId xmlns:a16="http://schemas.microsoft.com/office/drawing/2014/main" id="{F8353346-4116-F813-D145-D1AB2E102335}"/>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5" name="Line 160">
              <a:extLst>
                <a:ext uri="{FF2B5EF4-FFF2-40B4-BE49-F238E27FC236}">
                  <a16:creationId xmlns:a16="http://schemas.microsoft.com/office/drawing/2014/main" id="{3F9113D6-99AD-DF6B-BC98-8330F9525AAB}"/>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6" name="Line 161">
              <a:extLst>
                <a:ext uri="{FF2B5EF4-FFF2-40B4-BE49-F238E27FC236}">
                  <a16:creationId xmlns:a16="http://schemas.microsoft.com/office/drawing/2014/main" id="{A41CA84F-E978-9438-28B1-09D2E785F161}"/>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7" name="Line 162">
              <a:extLst>
                <a:ext uri="{FF2B5EF4-FFF2-40B4-BE49-F238E27FC236}">
                  <a16:creationId xmlns:a16="http://schemas.microsoft.com/office/drawing/2014/main" id="{0270CDDF-BACA-48AE-C76A-9E71C11DB0E4}"/>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8" name="Line 163">
              <a:extLst>
                <a:ext uri="{FF2B5EF4-FFF2-40B4-BE49-F238E27FC236}">
                  <a16:creationId xmlns:a16="http://schemas.microsoft.com/office/drawing/2014/main" id="{08CBBAAB-B24B-B84D-7ABF-D70155CEEF04}"/>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59" name="Line 164">
              <a:extLst>
                <a:ext uri="{FF2B5EF4-FFF2-40B4-BE49-F238E27FC236}">
                  <a16:creationId xmlns:a16="http://schemas.microsoft.com/office/drawing/2014/main" id="{DFB1D963-49DF-1455-9581-CD6C058C5689}"/>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0" name="Line 165">
              <a:extLst>
                <a:ext uri="{FF2B5EF4-FFF2-40B4-BE49-F238E27FC236}">
                  <a16:creationId xmlns:a16="http://schemas.microsoft.com/office/drawing/2014/main" id="{E207EB53-343E-7FDC-D66A-745BB0553EC4}"/>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1" name="Line 166">
              <a:extLst>
                <a:ext uri="{FF2B5EF4-FFF2-40B4-BE49-F238E27FC236}">
                  <a16:creationId xmlns:a16="http://schemas.microsoft.com/office/drawing/2014/main" id="{D60FFD60-DEA4-D965-829F-2889993076F9}"/>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2" name="Line 167">
              <a:extLst>
                <a:ext uri="{FF2B5EF4-FFF2-40B4-BE49-F238E27FC236}">
                  <a16:creationId xmlns:a16="http://schemas.microsoft.com/office/drawing/2014/main" id="{4140B44D-5629-85AD-268C-E36F2E52D250}"/>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3" name="Line 168">
              <a:extLst>
                <a:ext uri="{FF2B5EF4-FFF2-40B4-BE49-F238E27FC236}">
                  <a16:creationId xmlns:a16="http://schemas.microsoft.com/office/drawing/2014/main" id="{8B4712F0-8465-2272-0EAB-CEB4EA47ADDF}"/>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64" name="Rectangle 169">
              <a:extLst>
                <a:ext uri="{FF2B5EF4-FFF2-40B4-BE49-F238E27FC236}">
                  <a16:creationId xmlns:a16="http://schemas.microsoft.com/office/drawing/2014/main" id="{4EFDD0DC-B929-F34D-2901-82B6EE43C785}"/>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25" name="Group 170">
            <a:extLst>
              <a:ext uri="{FF2B5EF4-FFF2-40B4-BE49-F238E27FC236}">
                <a16:creationId xmlns:a16="http://schemas.microsoft.com/office/drawing/2014/main" id="{36542029-0BEA-D9C5-6597-7F101413CABA}"/>
              </a:ext>
            </a:extLst>
          </p:cNvPr>
          <p:cNvGrpSpPr>
            <a:grpSpLocks/>
          </p:cNvGrpSpPr>
          <p:nvPr/>
        </p:nvGrpSpPr>
        <p:grpSpPr bwMode="auto">
          <a:xfrm>
            <a:off x="3149600" y="1398588"/>
            <a:ext cx="858838" cy="822325"/>
            <a:chOff x="516" y="1603"/>
            <a:chExt cx="478" cy="518"/>
          </a:xfrm>
        </p:grpSpPr>
        <p:sp>
          <p:nvSpPr>
            <p:cNvPr id="43227" name="Rectangle 171">
              <a:extLst>
                <a:ext uri="{FF2B5EF4-FFF2-40B4-BE49-F238E27FC236}">
                  <a16:creationId xmlns:a16="http://schemas.microsoft.com/office/drawing/2014/main" id="{7BD350A6-D009-7C06-0555-E28F55A3DEC4}"/>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28" name="Oval 172">
              <a:extLst>
                <a:ext uri="{FF2B5EF4-FFF2-40B4-BE49-F238E27FC236}">
                  <a16:creationId xmlns:a16="http://schemas.microsoft.com/office/drawing/2014/main" id="{3624201D-756A-23EC-3B5B-2176EE253226}"/>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29" name="Line 173">
              <a:extLst>
                <a:ext uri="{FF2B5EF4-FFF2-40B4-BE49-F238E27FC236}">
                  <a16:creationId xmlns:a16="http://schemas.microsoft.com/office/drawing/2014/main" id="{32A7F30C-CD69-1A58-9A4B-9DAD9477D658}"/>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0" name="Line 174">
              <a:extLst>
                <a:ext uri="{FF2B5EF4-FFF2-40B4-BE49-F238E27FC236}">
                  <a16:creationId xmlns:a16="http://schemas.microsoft.com/office/drawing/2014/main" id="{FC885D00-7C77-4178-70C1-8A7C73CCEE72}"/>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1" name="Line 175">
              <a:extLst>
                <a:ext uri="{FF2B5EF4-FFF2-40B4-BE49-F238E27FC236}">
                  <a16:creationId xmlns:a16="http://schemas.microsoft.com/office/drawing/2014/main" id="{0B3B9521-5D72-DEE6-8336-9701B100088A}"/>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2" name="Line 176">
              <a:extLst>
                <a:ext uri="{FF2B5EF4-FFF2-40B4-BE49-F238E27FC236}">
                  <a16:creationId xmlns:a16="http://schemas.microsoft.com/office/drawing/2014/main" id="{F07FAD0D-A709-2FBA-F846-C644DD2E40A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3" name="Line 177">
              <a:extLst>
                <a:ext uri="{FF2B5EF4-FFF2-40B4-BE49-F238E27FC236}">
                  <a16:creationId xmlns:a16="http://schemas.microsoft.com/office/drawing/2014/main" id="{50DE61B6-96A7-C633-F3F4-22572E817FAC}"/>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4" name="Line 178">
              <a:extLst>
                <a:ext uri="{FF2B5EF4-FFF2-40B4-BE49-F238E27FC236}">
                  <a16:creationId xmlns:a16="http://schemas.microsoft.com/office/drawing/2014/main" id="{12728F52-FC7C-2816-326E-2A714EAE8898}"/>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5" name="Line 179">
              <a:extLst>
                <a:ext uri="{FF2B5EF4-FFF2-40B4-BE49-F238E27FC236}">
                  <a16:creationId xmlns:a16="http://schemas.microsoft.com/office/drawing/2014/main" id="{9084A167-52BD-6B95-768E-21DB1CCD69F3}"/>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6" name="Line 180">
              <a:extLst>
                <a:ext uri="{FF2B5EF4-FFF2-40B4-BE49-F238E27FC236}">
                  <a16:creationId xmlns:a16="http://schemas.microsoft.com/office/drawing/2014/main" id="{E844333E-0EF5-1F20-33FF-2086B14C6DF4}"/>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7" name="Line 181">
              <a:extLst>
                <a:ext uri="{FF2B5EF4-FFF2-40B4-BE49-F238E27FC236}">
                  <a16:creationId xmlns:a16="http://schemas.microsoft.com/office/drawing/2014/main" id="{67C354B3-218A-24BD-9DCB-BFCBA58E45DD}"/>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8" name="Line 182">
              <a:extLst>
                <a:ext uri="{FF2B5EF4-FFF2-40B4-BE49-F238E27FC236}">
                  <a16:creationId xmlns:a16="http://schemas.microsoft.com/office/drawing/2014/main" id="{A55ECC8A-3BC6-E6E7-9E53-DC1145EEA899}"/>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39" name="Line 183">
              <a:extLst>
                <a:ext uri="{FF2B5EF4-FFF2-40B4-BE49-F238E27FC236}">
                  <a16:creationId xmlns:a16="http://schemas.microsoft.com/office/drawing/2014/main" id="{648A1FD4-5921-6641-018E-7DD25F1B23E3}"/>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0" name="Line 184">
              <a:extLst>
                <a:ext uri="{FF2B5EF4-FFF2-40B4-BE49-F238E27FC236}">
                  <a16:creationId xmlns:a16="http://schemas.microsoft.com/office/drawing/2014/main" id="{DC509756-DF67-9B8F-FA86-C75084233BF5}"/>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1" name="Line 185">
              <a:extLst>
                <a:ext uri="{FF2B5EF4-FFF2-40B4-BE49-F238E27FC236}">
                  <a16:creationId xmlns:a16="http://schemas.microsoft.com/office/drawing/2014/main" id="{F3D137FB-08D4-BBE9-6BB2-D5D041B78AFA}"/>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2" name="Line 186">
              <a:extLst>
                <a:ext uri="{FF2B5EF4-FFF2-40B4-BE49-F238E27FC236}">
                  <a16:creationId xmlns:a16="http://schemas.microsoft.com/office/drawing/2014/main" id="{1E73BD32-EE12-BFF2-B2D2-99F901E38244}"/>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3" name="Line 187">
              <a:extLst>
                <a:ext uri="{FF2B5EF4-FFF2-40B4-BE49-F238E27FC236}">
                  <a16:creationId xmlns:a16="http://schemas.microsoft.com/office/drawing/2014/main" id="{3EFF01C0-C63B-EBEF-E849-E8E4C7B5898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4" name="Line 188">
              <a:extLst>
                <a:ext uri="{FF2B5EF4-FFF2-40B4-BE49-F238E27FC236}">
                  <a16:creationId xmlns:a16="http://schemas.microsoft.com/office/drawing/2014/main" id="{596E821B-1576-CE55-85F2-7814CA3E0173}"/>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45" name="Rectangle 189">
              <a:extLst>
                <a:ext uri="{FF2B5EF4-FFF2-40B4-BE49-F238E27FC236}">
                  <a16:creationId xmlns:a16="http://schemas.microsoft.com/office/drawing/2014/main" id="{3E3FB77B-F7F9-906C-F0DF-6401AC20CDC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26" name="Group 190">
            <a:extLst>
              <a:ext uri="{FF2B5EF4-FFF2-40B4-BE49-F238E27FC236}">
                <a16:creationId xmlns:a16="http://schemas.microsoft.com/office/drawing/2014/main" id="{1F66798C-9733-5BAA-1D9E-79B18B6901F9}"/>
              </a:ext>
            </a:extLst>
          </p:cNvPr>
          <p:cNvGrpSpPr>
            <a:grpSpLocks/>
          </p:cNvGrpSpPr>
          <p:nvPr/>
        </p:nvGrpSpPr>
        <p:grpSpPr bwMode="auto">
          <a:xfrm>
            <a:off x="3043238" y="1479550"/>
            <a:ext cx="858837" cy="822325"/>
            <a:chOff x="516" y="1603"/>
            <a:chExt cx="478" cy="518"/>
          </a:xfrm>
        </p:grpSpPr>
        <p:sp>
          <p:nvSpPr>
            <p:cNvPr id="43208" name="Rectangle 191">
              <a:extLst>
                <a:ext uri="{FF2B5EF4-FFF2-40B4-BE49-F238E27FC236}">
                  <a16:creationId xmlns:a16="http://schemas.microsoft.com/office/drawing/2014/main" id="{BFAE18C7-7F6F-F527-5792-4C20B616AECA}"/>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09" name="Oval 192">
              <a:extLst>
                <a:ext uri="{FF2B5EF4-FFF2-40B4-BE49-F238E27FC236}">
                  <a16:creationId xmlns:a16="http://schemas.microsoft.com/office/drawing/2014/main" id="{7D9F9EB4-3861-FBE0-5795-DC19B9064649}"/>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210" name="Line 193">
              <a:extLst>
                <a:ext uri="{FF2B5EF4-FFF2-40B4-BE49-F238E27FC236}">
                  <a16:creationId xmlns:a16="http://schemas.microsoft.com/office/drawing/2014/main" id="{DEA3E8DA-10B6-AA62-481E-0358CE4BDD4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1" name="Line 194">
              <a:extLst>
                <a:ext uri="{FF2B5EF4-FFF2-40B4-BE49-F238E27FC236}">
                  <a16:creationId xmlns:a16="http://schemas.microsoft.com/office/drawing/2014/main" id="{6EEE00C3-90A0-3E08-8116-35546A0512E5}"/>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2" name="Line 195">
              <a:extLst>
                <a:ext uri="{FF2B5EF4-FFF2-40B4-BE49-F238E27FC236}">
                  <a16:creationId xmlns:a16="http://schemas.microsoft.com/office/drawing/2014/main" id="{6C8ADC86-36C4-3470-A2D5-21F60B244FC2}"/>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 name="Line 196">
              <a:extLst>
                <a:ext uri="{FF2B5EF4-FFF2-40B4-BE49-F238E27FC236}">
                  <a16:creationId xmlns:a16="http://schemas.microsoft.com/office/drawing/2014/main" id="{72CE9557-D2B6-E39F-28E3-1CC692302DCD}"/>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4" name="Line 197">
              <a:extLst>
                <a:ext uri="{FF2B5EF4-FFF2-40B4-BE49-F238E27FC236}">
                  <a16:creationId xmlns:a16="http://schemas.microsoft.com/office/drawing/2014/main" id="{8745078E-A8E9-D984-1809-89365D17F58F}"/>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5" name="Line 198">
              <a:extLst>
                <a:ext uri="{FF2B5EF4-FFF2-40B4-BE49-F238E27FC236}">
                  <a16:creationId xmlns:a16="http://schemas.microsoft.com/office/drawing/2014/main" id="{9F785368-EE5A-0683-E1BE-D312CE30AE98}"/>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6" name="Line 199">
              <a:extLst>
                <a:ext uri="{FF2B5EF4-FFF2-40B4-BE49-F238E27FC236}">
                  <a16:creationId xmlns:a16="http://schemas.microsoft.com/office/drawing/2014/main" id="{45C4D8ED-4307-DB21-357B-7CA6E640C503}"/>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7" name="Line 200">
              <a:extLst>
                <a:ext uri="{FF2B5EF4-FFF2-40B4-BE49-F238E27FC236}">
                  <a16:creationId xmlns:a16="http://schemas.microsoft.com/office/drawing/2014/main" id="{1DDAF0BC-5CBE-215F-F163-204ABB3EB80C}"/>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8" name="Line 201">
              <a:extLst>
                <a:ext uri="{FF2B5EF4-FFF2-40B4-BE49-F238E27FC236}">
                  <a16:creationId xmlns:a16="http://schemas.microsoft.com/office/drawing/2014/main" id="{935717E3-76CF-210D-E313-28E32B3B343F}"/>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9" name="Line 202">
              <a:extLst>
                <a:ext uri="{FF2B5EF4-FFF2-40B4-BE49-F238E27FC236}">
                  <a16:creationId xmlns:a16="http://schemas.microsoft.com/office/drawing/2014/main" id="{5317ADB8-5E65-EA42-28B1-4FF36E380764}"/>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0" name="Line 203">
              <a:extLst>
                <a:ext uri="{FF2B5EF4-FFF2-40B4-BE49-F238E27FC236}">
                  <a16:creationId xmlns:a16="http://schemas.microsoft.com/office/drawing/2014/main" id="{D6E51DB9-86FD-1C9B-94DE-0C0B253A3BB3}"/>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1" name="Line 204">
              <a:extLst>
                <a:ext uri="{FF2B5EF4-FFF2-40B4-BE49-F238E27FC236}">
                  <a16:creationId xmlns:a16="http://schemas.microsoft.com/office/drawing/2014/main" id="{B32A9E1B-FB5A-9A71-AEB8-63208B933043}"/>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2" name="Line 205">
              <a:extLst>
                <a:ext uri="{FF2B5EF4-FFF2-40B4-BE49-F238E27FC236}">
                  <a16:creationId xmlns:a16="http://schemas.microsoft.com/office/drawing/2014/main" id="{B58D2F3F-9504-C885-8323-61A0D366E957}"/>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3" name="Line 206">
              <a:extLst>
                <a:ext uri="{FF2B5EF4-FFF2-40B4-BE49-F238E27FC236}">
                  <a16:creationId xmlns:a16="http://schemas.microsoft.com/office/drawing/2014/main" id="{28F8A8C7-C49D-5113-E494-D8F5F90D9E7A}"/>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4" name="Line 207">
              <a:extLst>
                <a:ext uri="{FF2B5EF4-FFF2-40B4-BE49-F238E27FC236}">
                  <a16:creationId xmlns:a16="http://schemas.microsoft.com/office/drawing/2014/main" id="{5F7F3A02-70E0-1797-AF5B-A1EEBAA8C2B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5" name="Line 208">
              <a:extLst>
                <a:ext uri="{FF2B5EF4-FFF2-40B4-BE49-F238E27FC236}">
                  <a16:creationId xmlns:a16="http://schemas.microsoft.com/office/drawing/2014/main" id="{92B8C658-1B0C-5B22-6168-CDAB528FA57C}"/>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6" name="Rectangle 209">
              <a:extLst>
                <a:ext uri="{FF2B5EF4-FFF2-40B4-BE49-F238E27FC236}">
                  <a16:creationId xmlns:a16="http://schemas.microsoft.com/office/drawing/2014/main" id="{CD2C120D-A58A-E3D6-D989-A2B42C541DF6}"/>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27" name="Line 210">
            <a:extLst>
              <a:ext uri="{FF2B5EF4-FFF2-40B4-BE49-F238E27FC236}">
                <a16:creationId xmlns:a16="http://schemas.microsoft.com/office/drawing/2014/main" id="{F3268A9D-3385-7274-137D-68142503EBA8}"/>
              </a:ext>
            </a:extLst>
          </p:cNvPr>
          <p:cNvSpPr>
            <a:spLocks noChangeShapeType="1"/>
          </p:cNvSpPr>
          <p:nvPr/>
        </p:nvSpPr>
        <p:spPr bwMode="auto">
          <a:xfrm>
            <a:off x="3297238" y="2333625"/>
            <a:ext cx="58737" cy="649288"/>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8" name="Line 211">
            <a:extLst>
              <a:ext uri="{FF2B5EF4-FFF2-40B4-BE49-F238E27FC236}">
                <a16:creationId xmlns:a16="http://schemas.microsoft.com/office/drawing/2014/main" id="{F1E532EC-5ADD-B0D0-F63D-A76C51A9ED01}"/>
              </a:ext>
            </a:extLst>
          </p:cNvPr>
          <p:cNvSpPr>
            <a:spLocks noChangeShapeType="1"/>
          </p:cNvSpPr>
          <p:nvPr/>
        </p:nvSpPr>
        <p:spPr bwMode="auto">
          <a:xfrm>
            <a:off x="3492500" y="2632075"/>
            <a:ext cx="15875" cy="346075"/>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9" name="Line 212">
            <a:extLst>
              <a:ext uri="{FF2B5EF4-FFF2-40B4-BE49-F238E27FC236}">
                <a16:creationId xmlns:a16="http://schemas.microsoft.com/office/drawing/2014/main" id="{638514A5-73F8-85CC-E7C5-118491138C50}"/>
              </a:ext>
            </a:extLst>
          </p:cNvPr>
          <p:cNvSpPr>
            <a:spLocks noChangeShapeType="1"/>
          </p:cNvSpPr>
          <p:nvPr/>
        </p:nvSpPr>
        <p:spPr bwMode="auto">
          <a:xfrm flipH="1">
            <a:off x="3530600" y="2565400"/>
            <a:ext cx="114300" cy="346075"/>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0" name="Line 213">
            <a:extLst>
              <a:ext uri="{FF2B5EF4-FFF2-40B4-BE49-F238E27FC236}">
                <a16:creationId xmlns:a16="http://schemas.microsoft.com/office/drawing/2014/main" id="{1941C3B6-6D1E-16CC-853D-04C89A5204BA}"/>
              </a:ext>
            </a:extLst>
          </p:cNvPr>
          <p:cNvSpPr>
            <a:spLocks noChangeShapeType="1"/>
          </p:cNvSpPr>
          <p:nvPr/>
        </p:nvSpPr>
        <p:spPr bwMode="auto">
          <a:xfrm flipH="1">
            <a:off x="3581400" y="2300288"/>
            <a:ext cx="317500" cy="677862"/>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31" name="Group 214">
            <a:extLst>
              <a:ext uri="{FF2B5EF4-FFF2-40B4-BE49-F238E27FC236}">
                <a16:creationId xmlns:a16="http://schemas.microsoft.com/office/drawing/2014/main" id="{2B73D35A-90D5-90A1-DE72-17B88EEC6AE2}"/>
              </a:ext>
            </a:extLst>
          </p:cNvPr>
          <p:cNvGrpSpPr>
            <a:grpSpLocks/>
          </p:cNvGrpSpPr>
          <p:nvPr/>
        </p:nvGrpSpPr>
        <p:grpSpPr bwMode="auto">
          <a:xfrm>
            <a:off x="6061075" y="2881313"/>
            <a:ext cx="758825" cy="822325"/>
            <a:chOff x="516" y="1603"/>
            <a:chExt cx="478" cy="518"/>
          </a:xfrm>
        </p:grpSpPr>
        <p:sp>
          <p:nvSpPr>
            <p:cNvPr id="43189" name="Rectangle 215">
              <a:extLst>
                <a:ext uri="{FF2B5EF4-FFF2-40B4-BE49-F238E27FC236}">
                  <a16:creationId xmlns:a16="http://schemas.microsoft.com/office/drawing/2014/main" id="{C2E154D1-0E2D-F105-60D9-E2ECFF6E5CCB}"/>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90" name="Oval 216">
              <a:extLst>
                <a:ext uri="{FF2B5EF4-FFF2-40B4-BE49-F238E27FC236}">
                  <a16:creationId xmlns:a16="http://schemas.microsoft.com/office/drawing/2014/main" id="{DF889CDA-49BB-171D-CADD-8DD1129551B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91" name="Line 217">
              <a:extLst>
                <a:ext uri="{FF2B5EF4-FFF2-40B4-BE49-F238E27FC236}">
                  <a16:creationId xmlns:a16="http://schemas.microsoft.com/office/drawing/2014/main" id="{54683D50-E036-2771-F72A-74E82C370A60}"/>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2" name="Line 218">
              <a:extLst>
                <a:ext uri="{FF2B5EF4-FFF2-40B4-BE49-F238E27FC236}">
                  <a16:creationId xmlns:a16="http://schemas.microsoft.com/office/drawing/2014/main" id="{D00666FF-8916-BC7A-A3DC-C6A04776E955}"/>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3" name="Line 219">
              <a:extLst>
                <a:ext uri="{FF2B5EF4-FFF2-40B4-BE49-F238E27FC236}">
                  <a16:creationId xmlns:a16="http://schemas.microsoft.com/office/drawing/2014/main" id="{3DE15FFF-2776-EC6F-1AFA-444CCF1EEEE7}"/>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4" name="Line 220">
              <a:extLst>
                <a:ext uri="{FF2B5EF4-FFF2-40B4-BE49-F238E27FC236}">
                  <a16:creationId xmlns:a16="http://schemas.microsoft.com/office/drawing/2014/main" id="{518569E6-31C5-494A-8295-27AF2C6F09E2}"/>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5" name="Line 221">
              <a:extLst>
                <a:ext uri="{FF2B5EF4-FFF2-40B4-BE49-F238E27FC236}">
                  <a16:creationId xmlns:a16="http://schemas.microsoft.com/office/drawing/2014/main" id="{BFF2AB09-AC3D-2960-AB99-2ED311683ED6}"/>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6" name="Line 222">
              <a:extLst>
                <a:ext uri="{FF2B5EF4-FFF2-40B4-BE49-F238E27FC236}">
                  <a16:creationId xmlns:a16="http://schemas.microsoft.com/office/drawing/2014/main" id="{9F4D680C-C229-181B-7275-D9D1A7EAAA6C}"/>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7" name="Line 223">
              <a:extLst>
                <a:ext uri="{FF2B5EF4-FFF2-40B4-BE49-F238E27FC236}">
                  <a16:creationId xmlns:a16="http://schemas.microsoft.com/office/drawing/2014/main" id="{5854C16F-C549-0111-8ED2-D4AA543FA5BC}"/>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8" name="Line 224">
              <a:extLst>
                <a:ext uri="{FF2B5EF4-FFF2-40B4-BE49-F238E27FC236}">
                  <a16:creationId xmlns:a16="http://schemas.microsoft.com/office/drawing/2014/main" id="{ACFE52EA-9186-FE02-538B-82AC3F378768}"/>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9" name="Line 225">
              <a:extLst>
                <a:ext uri="{FF2B5EF4-FFF2-40B4-BE49-F238E27FC236}">
                  <a16:creationId xmlns:a16="http://schemas.microsoft.com/office/drawing/2014/main" id="{9EE78BC2-2BED-F683-607E-BFEA89A7965C}"/>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0" name="Line 226">
              <a:extLst>
                <a:ext uri="{FF2B5EF4-FFF2-40B4-BE49-F238E27FC236}">
                  <a16:creationId xmlns:a16="http://schemas.microsoft.com/office/drawing/2014/main" id="{3DE0F60E-E1D5-1263-FC68-887A918423D1}"/>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1" name="Line 227">
              <a:extLst>
                <a:ext uri="{FF2B5EF4-FFF2-40B4-BE49-F238E27FC236}">
                  <a16:creationId xmlns:a16="http://schemas.microsoft.com/office/drawing/2014/main" id="{03C466B8-39D4-32AE-0666-4104E4CA9F3C}"/>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2" name="Line 228">
              <a:extLst>
                <a:ext uri="{FF2B5EF4-FFF2-40B4-BE49-F238E27FC236}">
                  <a16:creationId xmlns:a16="http://schemas.microsoft.com/office/drawing/2014/main" id="{8465ECCE-1829-8007-5847-D8598D4B0FAA}"/>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3" name="Line 229">
              <a:extLst>
                <a:ext uri="{FF2B5EF4-FFF2-40B4-BE49-F238E27FC236}">
                  <a16:creationId xmlns:a16="http://schemas.microsoft.com/office/drawing/2014/main" id="{655B9C06-266E-6F73-EC43-B52054979C09}"/>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4" name="Line 230">
              <a:extLst>
                <a:ext uri="{FF2B5EF4-FFF2-40B4-BE49-F238E27FC236}">
                  <a16:creationId xmlns:a16="http://schemas.microsoft.com/office/drawing/2014/main" id="{946533AF-56E6-81B9-2509-775E1D88A31A}"/>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5" name="Line 231">
              <a:extLst>
                <a:ext uri="{FF2B5EF4-FFF2-40B4-BE49-F238E27FC236}">
                  <a16:creationId xmlns:a16="http://schemas.microsoft.com/office/drawing/2014/main" id="{6CEDC121-20EF-E1BB-29F6-3960BE3CA9E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6" name="Line 232">
              <a:extLst>
                <a:ext uri="{FF2B5EF4-FFF2-40B4-BE49-F238E27FC236}">
                  <a16:creationId xmlns:a16="http://schemas.microsoft.com/office/drawing/2014/main" id="{D64387F2-8525-0574-51B8-0B9D791AD30A}"/>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7" name="Rectangle 233">
              <a:extLst>
                <a:ext uri="{FF2B5EF4-FFF2-40B4-BE49-F238E27FC236}">
                  <a16:creationId xmlns:a16="http://schemas.microsoft.com/office/drawing/2014/main" id="{DADF1C5B-DBC5-640F-2DDC-FAAC06A4CB7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32" name="Text Box 234">
            <a:extLst>
              <a:ext uri="{FF2B5EF4-FFF2-40B4-BE49-F238E27FC236}">
                <a16:creationId xmlns:a16="http://schemas.microsoft.com/office/drawing/2014/main" id="{E1EA56D7-6F2C-1698-F4A3-8A640DBCB450}"/>
              </a:ext>
            </a:extLst>
          </p:cNvPr>
          <p:cNvSpPr txBox="1">
            <a:spLocks noChangeArrowheads="1"/>
          </p:cNvSpPr>
          <p:nvPr/>
        </p:nvSpPr>
        <p:spPr bwMode="auto">
          <a:xfrm>
            <a:off x="5607050" y="3703638"/>
            <a:ext cx="1416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Target.com</a:t>
            </a:r>
          </a:p>
        </p:txBody>
      </p:sp>
      <p:grpSp>
        <p:nvGrpSpPr>
          <p:cNvPr id="43033" name="Group 235">
            <a:extLst>
              <a:ext uri="{FF2B5EF4-FFF2-40B4-BE49-F238E27FC236}">
                <a16:creationId xmlns:a16="http://schemas.microsoft.com/office/drawing/2014/main" id="{49165F7D-F662-5B9C-59EA-5B40B7D38BE5}"/>
              </a:ext>
            </a:extLst>
          </p:cNvPr>
          <p:cNvGrpSpPr>
            <a:grpSpLocks/>
          </p:cNvGrpSpPr>
          <p:nvPr/>
        </p:nvGrpSpPr>
        <p:grpSpPr bwMode="auto">
          <a:xfrm>
            <a:off x="5597525" y="1201738"/>
            <a:ext cx="858838" cy="822325"/>
            <a:chOff x="516" y="1603"/>
            <a:chExt cx="478" cy="518"/>
          </a:xfrm>
        </p:grpSpPr>
        <p:sp>
          <p:nvSpPr>
            <p:cNvPr id="43170" name="Rectangle 236">
              <a:extLst>
                <a:ext uri="{FF2B5EF4-FFF2-40B4-BE49-F238E27FC236}">
                  <a16:creationId xmlns:a16="http://schemas.microsoft.com/office/drawing/2014/main" id="{9F648996-4E06-8211-70CB-34E07BE28B4C}"/>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71" name="Oval 237">
              <a:extLst>
                <a:ext uri="{FF2B5EF4-FFF2-40B4-BE49-F238E27FC236}">
                  <a16:creationId xmlns:a16="http://schemas.microsoft.com/office/drawing/2014/main" id="{D5F65497-ED46-3C65-D818-A15502B9F053}"/>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72" name="Line 238">
              <a:extLst>
                <a:ext uri="{FF2B5EF4-FFF2-40B4-BE49-F238E27FC236}">
                  <a16:creationId xmlns:a16="http://schemas.microsoft.com/office/drawing/2014/main" id="{1351BF02-30DA-9C9D-9FEA-B98E6F9A666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3" name="Line 239">
              <a:extLst>
                <a:ext uri="{FF2B5EF4-FFF2-40B4-BE49-F238E27FC236}">
                  <a16:creationId xmlns:a16="http://schemas.microsoft.com/office/drawing/2014/main" id="{F56F1958-EF0A-2115-87FB-EF1F528967D3}"/>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4" name="Line 240">
              <a:extLst>
                <a:ext uri="{FF2B5EF4-FFF2-40B4-BE49-F238E27FC236}">
                  <a16:creationId xmlns:a16="http://schemas.microsoft.com/office/drawing/2014/main" id="{854DD093-596F-349C-7B96-E25C962FC95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5" name="Line 241">
              <a:extLst>
                <a:ext uri="{FF2B5EF4-FFF2-40B4-BE49-F238E27FC236}">
                  <a16:creationId xmlns:a16="http://schemas.microsoft.com/office/drawing/2014/main" id="{D6857DBE-D67D-06BC-627A-802AFD09655C}"/>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6" name="Line 242">
              <a:extLst>
                <a:ext uri="{FF2B5EF4-FFF2-40B4-BE49-F238E27FC236}">
                  <a16:creationId xmlns:a16="http://schemas.microsoft.com/office/drawing/2014/main" id="{A0E7EFAC-F880-0D24-E7BB-F7C107ABC18A}"/>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7" name="Line 243">
              <a:extLst>
                <a:ext uri="{FF2B5EF4-FFF2-40B4-BE49-F238E27FC236}">
                  <a16:creationId xmlns:a16="http://schemas.microsoft.com/office/drawing/2014/main" id="{37A44D60-6125-53A9-608A-E68E4FED256E}"/>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8" name="Line 244">
              <a:extLst>
                <a:ext uri="{FF2B5EF4-FFF2-40B4-BE49-F238E27FC236}">
                  <a16:creationId xmlns:a16="http://schemas.microsoft.com/office/drawing/2014/main" id="{61DCC84A-8377-9E5C-124B-E70AE1D0D45A}"/>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9" name="Line 245">
              <a:extLst>
                <a:ext uri="{FF2B5EF4-FFF2-40B4-BE49-F238E27FC236}">
                  <a16:creationId xmlns:a16="http://schemas.microsoft.com/office/drawing/2014/main" id="{AE70FC9E-C73B-5DE3-DF1E-5E5375F6DA02}"/>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0" name="Line 246">
              <a:extLst>
                <a:ext uri="{FF2B5EF4-FFF2-40B4-BE49-F238E27FC236}">
                  <a16:creationId xmlns:a16="http://schemas.microsoft.com/office/drawing/2014/main" id="{A3E0E598-08FF-AA2A-80F8-2908ECD78A46}"/>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1" name="Line 247">
              <a:extLst>
                <a:ext uri="{FF2B5EF4-FFF2-40B4-BE49-F238E27FC236}">
                  <a16:creationId xmlns:a16="http://schemas.microsoft.com/office/drawing/2014/main" id="{732487B4-E4CB-0949-1247-601EA5C0E11C}"/>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2" name="Line 248">
              <a:extLst>
                <a:ext uri="{FF2B5EF4-FFF2-40B4-BE49-F238E27FC236}">
                  <a16:creationId xmlns:a16="http://schemas.microsoft.com/office/drawing/2014/main" id="{71C72C3F-C1D6-9718-A12D-8DB59EE07EEF}"/>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3" name="Line 249">
              <a:extLst>
                <a:ext uri="{FF2B5EF4-FFF2-40B4-BE49-F238E27FC236}">
                  <a16:creationId xmlns:a16="http://schemas.microsoft.com/office/drawing/2014/main" id="{CDF7FA38-35CD-0137-9C1C-5B994077E331}"/>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4" name="Line 250">
              <a:extLst>
                <a:ext uri="{FF2B5EF4-FFF2-40B4-BE49-F238E27FC236}">
                  <a16:creationId xmlns:a16="http://schemas.microsoft.com/office/drawing/2014/main" id="{5CD8FC65-33AB-656A-418B-CB526C70DA62}"/>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5" name="Line 251">
              <a:extLst>
                <a:ext uri="{FF2B5EF4-FFF2-40B4-BE49-F238E27FC236}">
                  <a16:creationId xmlns:a16="http://schemas.microsoft.com/office/drawing/2014/main" id="{BD759886-B23F-F0BD-7E70-A01F31D7515D}"/>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6" name="Line 252">
              <a:extLst>
                <a:ext uri="{FF2B5EF4-FFF2-40B4-BE49-F238E27FC236}">
                  <a16:creationId xmlns:a16="http://schemas.microsoft.com/office/drawing/2014/main" id="{C7A20DAD-E227-CC0B-CF31-EBC4876AA534}"/>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7" name="Line 253">
              <a:extLst>
                <a:ext uri="{FF2B5EF4-FFF2-40B4-BE49-F238E27FC236}">
                  <a16:creationId xmlns:a16="http://schemas.microsoft.com/office/drawing/2014/main" id="{A79F2603-CEE1-E904-6C77-D5A72EF02979}"/>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8" name="Rectangle 254">
              <a:extLst>
                <a:ext uri="{FF2B5EF4-FFF2-40B4-BE49-F238E27FC236}">
                  <a16:creationId xmlns:a16="http://schemas.microsoft.com/office/drawing/2014/main" id="{1D76753F-0150-DACC-47CB-5252CC49970E}"/>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34" name="Group 255">
            <a:extLst>
              <a:ext uri="{FF2B5EF4-FFF2-40B4-BE49-F238E27FC236}">
                <a16:creationId xmlns:a16="http://schemas.microsoft.com/office/drawing/2014/main" id="{ED4F41E6-DF61-3753-1B38-003209AF7C08}"/>
              </a:ext>
            </a:extLst>
          </p:cNvPr>
          <p:cNvGrpSpPr>
            <a:grpSpLocks/>
          </p:cNvGrpSpPr>
          <p:nvPr/>
        </p:nvGrpSpPr>
        <p:grpSpPr bwMode="auto">
          <a:xfrm>
            <a:off x="7640638" y="1182688"/>
            <a:ext cx="858837" cy="822325"/>
            <a:chOff x="516" y="1603"/>
            <a:chExt cx="478" cy="518"/>
          </a:xfrm>
        </p:grpSpPr>
        <p:sp>
          <p:nvSpPr>
            <p:cNvPr id="43151" name="Rectangle 256">
              <a:extLst>
                <a:ext uri="{FF2B5EF4-FFF2-40B4-BE49-F238E27FC236}">
                  <a16:creationId xmlns:a16="http://schemas.microsoft.com/office/drawing/2014/main" id="{749BF43F-FA49-6488-8A11-9BC6437EDEDE}"/>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52" name="Oval 257">
              <a:extLst>
                <a:ext uri="{FF2B5EF4-FFF2-40B4-BE49-F238E27FC236}">
                  <a16:creationId xmlns:a16="http://schemas.microsoft.com/office/drawing/2014/main" id="{0A4EB2C7-8389-D613-A552-2A4E941B05EF}"/>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53" name="Line 258">
              <a:extLst>
                <a:ext uri="{FF2B5EF4-FFF2-40B4-BE49-F238E27FC236}">
                  <a16:creationId xmlns:a16="http://schemas.microsoft.com/office/drawing/2014/main" id="{13464E79-1B7F-C372-E374-63A888B3FD4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4" name="Line 259">
              <a:extLst>
                <a:ext uri="{FF2B5EF4-FFF2-40B4-BE49-F238E27FC236}">
                  <a16:creationId xmlns:a16="http://schemas.microsoft.com/office/drawing/2014/main" id="{64B6F82D-D029-0A24-B25B-EFC661985AC2}"/>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5" name="Line 260">
              <a:extLst>
                <a:ext uri="{FF2B5EF4-FFF2-40B4-BE49-F238E27FC236}">
                  <a16:creationId xmlns:a16="http://schemas.microsoft.com/office/drawing/2014/main" id="{84E03E77-F12A-ED00-AEF0-63D39E9209E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6" name="Line 261">
              <a:extLst>
                <a:ext uri="{FF2B5EF4-FFF2-40B4-BE49-F238E27FC236}">
                  <a16:creationId xmlns:a16="http://schemas.microsoft.com/office/drawing/2014/main" id="{28DB803F-7473-BF69-05BE-605627F144A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7" name="Line 262">
              <a:extLst>
                <a:ext uri="{FF2B5EF4-FFF2-40B4-BE49-F238E27FC236}">
                  <a16:creationId xmlns:a16="http://schemas.microsoft.com/office/drawing/2014/main" id="{D016908F-3E5E-704D-6051-9E5DA1997638}"/>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8" name="Line 263">
              <a:extLst>
                <a:ext uri="{FF2B5EF4-FFF2-40B4-BE49-F238E27FC236}">
                  <a16:creationId xmlns:a16="http://schemas.microsoft.com/office/drawing/2014/main" id="{8A35D83B-ED09-4AC0-59EB-A8000F20653C}"/>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9" name="Line 264">
              <a:extLst>
                <a:ext uri="{FF2B5EF4-FFF2-40B4-BE49-F238E27FC236}">
                  <a16:creationId xmlns:a16="http://schemas.microsoft.com/office/drawing/2014/main" id="{3CC93232-CEF5-16CF-2ACD-779DCDE4E99E}"/>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0" name="Line 265">
              <a:extLst>
                <a:ext uri="{FF2B5EF4-FFF2-40B4-BE49-F238E27FC236}">
                  <a16:creationId xmlns:a16="http://schemas.microsoft.com/office/drawing/2014/main" id="{199869C2-6C9E-709E-F82A-E9CA84D6E90F}"/>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1" name="Line 266">
              <a:extLst>
                <a:ext uri="{FF2B5EF4-FFF2-40B4-BE49-F238E27FC236}">
                  <a16:creationId xmlns:a16="http://schemas.microsoft.com/office/drawing/2014/main" id="{812DA9A1-492A-CC27-A1B2-965757B45A52}"/>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2" name="Line 267">
              <a:extLst>
                <a:ext uri="{FF2B5EF4-FFF2-40B4-BE49-F238E27FC236}">
                  <a16:creationId xmlns:a16="http://schemas.microsoft.com/office/drawing/2014/main" id="{D792C513-09D1-ADCE-D990-AF00485F6886}"/>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3" name="Line 268">
              <a:extLst>
                <a:ext uri="{FF2B5EF4-FFF2-40B4-BE49-F238E27FC236}">
                  <a16:creationId xmlns:a16="http://schemas.microsoft.com/office/drawing/2014/main" id="{753AC665-6750-8BDA-9DE5-4C5915EDF3A5}"/>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4" name="Line 269">
              <a:extLst>
                <a:ext uri="{FF2B5EF4-FFF2-40B4-BE49-F238E27FC236}">
                  <a16:creationId xmlns:a16="http://schemas.microsoft.com/office/drawing/2014/main" id="{BF0FCCCC-9379-19E7-09DB-26378370794D}"/>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5" name="Line 270">
              <a:extLst>
                <a:ext uri="{FF2B5EF4-FFF2-40B4-BE49-F238E27FC236}">
                  <a16:creationId xmlns:a16="http://schemas.microsoft.com/office/drawing/2014/main" id="{4B35FF5F-E519-0801-49E6-A9EC1BAC881A}"/>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6" name="Line 271">
              <a:extLst>
                <a:ext uri="{FF2B5EF4-FFF2-40B4-BE49-F238E27FC236}">
                  <a16:creationId xmlns:a16="http://schemas.microsoft.com/office/drawing/2014/main" id="{4D814820-61E1-0691-1C1A-C8BDE3A8942F}"/>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7" name="Line 272">
              <a:extLst>
                <a:ext uri="{FF2B5EF4-FFF2-40B4-BE49-F238E27FC236}">
                  <a16:creationId xmlns:a16="http://schemas.microsoft.com/office/drawing/2014/main" id="{71F5001E-2145-4EBA-0F5B-59EBEFD0B1F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8" name="Line 273">
              <a:extLst>
                <a:ext uri="{FF2B5EF4-FFF2-40B4-BE49-F238E27FC236}">
                  <a16:creationId xmlns:a16="http://schemas.microsoft.com/office/drawing/2014/main" id="{AE99ED06-3E10-805C-38E1-4998257B4878}"/>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9" name="Rectangle 274">
              <a:extLst>
                <a:ext uri="{FF2B5EF4-FFF2-40B4-BE49-F238E27FC236}">
                  <a16:creationId xmlns:a16="http://schemas.microsoft.com/office/drawing/2014/main" id="{161933F4-3B36-0A4C-B37B-BBD4F0ABECCE}"/>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35" name="Group 275">
            <a:extLst>
              <a:ext uri="{FF2B5EF4-FFF2-40B4-BE49-F238E27FC236}">
                <a16:creationId xmlns:a16="http://schemas.microsoft.com/office/drawing/2014/main" id="{4DCE608C-5B2F-C056-D999-30CE61994FB7}"/>
              </a:ext>
            </a:extLst>
          </p:cNvPr>
          <p:cNvGrpSpPr>
            <a:grpSpLocks/>
          </p:cNvGrpSpPr>
          <p:nvPr/>
        </p:nvGrpSpPr>
        <p:grpSpPr bwMode="auto">
          <a:xfrm>
            <a:off x="6621463" y="1176338"/>
            <a:ext cx="858837" cy="822325"/>
            <a:chOff x="516" y="1603"/>
            <a:chExt cx="478" cy="518"/>
          </a:xfrm>
        </p:grpSpPr>
        <p:sp>
          <p:nvSpPr>
            <p:cNvPr id="43132" name="Rectangle 276">
              <a:extLst>
                <a:ext uri="{FF2B5EF4-FFF2-40B4-BE49-F238E27FC236}">
                  <a16:creationId xmlns:a16="http://schemas.microsoft.com/office/drawing/2014/main" id="{D5F41607-FEB2-9001-CB70-B6993CF7F417}"/>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33" name="Oval 277">
              <a:extLst>
                <a:ext uri="{FF2B5EF4-FFF2-40B4-BE49-F238E27FC236}">
                  <a16:creationId xmlns:a16="http://schemas.microsoft.com/office/drawing/2014/main" id="{62B642DB-318C-F614-9E7D-C1338F440E8D}"/>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34" name="Line 278">
              <a:extLst>
                <a:ext uri="{FF2B5EF4-FFF2-40B4-BE49-F238E27FC236}">
                  <a16:creationId xmlns:a16="http://schemas.microsoft.com/office/drawing/2014/main" id="{EFA637B7-7F6B-1896-9FB0-57974D1FF1F2}"/>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5" name="Line 279">
              <a:extLst>
                <a:ext uri="{FF2B5EF4-FFF2-40B4-BE49-F238E27FC236}">
                  <a16:creationId xmlns:a16="http://schemas.microsoft.com/office/drawing/2014/main" id="{99612B6D-4B30-1791-3AB6-3D54D7949D3E}"/>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6" name="Line 280">
              <a:extLst>
                <a:ext uri="{FF2B5EF4-FFF2-40B4-BE49-F238E27FC236}">
                  <a16:creationId xmlns:a16="http://schemas.microsoft.com/office/drawing/2014/main" id="{BD78BB60-0321-BBA2-8C64-D32965DA1B29}"/>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7" name="Line 281">
              <a:extLst>
                <a:ext uri="{FF2B5EF4-FFF2-40B4-BE49-F238E27FC236}">
                  <a16:creationId xmlns:a16="http://schemas.microsoft.com/office/drawing/2014/main" id="{FA5BB1EB-24B6-BE42-636C-2364D8C312E6}"/>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8" name="Line 282">
              <a:extLst>
                <a:ext uri="{FF2B5EF4-FFF2-40B4-BE49-F238E27FC236}">
                  <a16:creationId xmlns:a16="http://schemas.microsoft.com/office/drawing/2014/main" id="{364E23F2-7C24-C865-E7EB-EC6C82055DD7}"/>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9" name="Line 283">
              <a:extLst>
                <a:ext uri="{FF2B5EF4-FFF2-40B4-BE49-F238E27FC236}">
                  <a16:creationId xmlns:a16="http://schemas.microsoft.com/office/drawing/2014/main" id="{6F548F0C-1697-9CFE-6B0B-C18A2A9F4101}"/>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0" name="Line 284">
              <a:extLst>
                <a:ext uri="{FF2B5EF4-FFF2-40B4-BE49-F238E27FC236}">
                  <a16:creationId xmlns:a16="http://schemas.microsoft.com/office/drawing/2014/main" id="{2C90B71E-3E42-B573-9D39-04B7F7FDD1FB}"/>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1" name="Line 285">
              <a:extLst>
                <a:ext uri="{FF2B5EF4-FFF2-40B4-BE49-F238E27FC236}">
                  <a16:creationId xmlns:a16="http://schemas.microsoft.com/office/drawing/2014/main" id="{839517A1-4D87-13B8-B1FE-7783F45608DC}"/>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2" name="Line 286">
              <a:extLst>
                <a:ext uri="{FF2B5EF4-FFF2-40B4-BE49-F238E27FC236}">
                  <a16:creationId xmlns:a16="http://schemas.microsoft.com/office/drawing/2014/main" id="{2DAE63A8-2E57-1658-3C28-680AED61751B}"/>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3" name="Line 287">
              <a:extLst>
                <a:ext uri="{FF2B5EF4-FFF2-40B4-BE49-F238E27FC236}">
                  <a16:creationId xmlns:a16="http://schemas.microsoft.com/office/drawing/2014/main" id="{8DD841A2-250A-68D9-BF5A-1635C5456C9E}"/>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4" name="Line 288">
              <a:extLst>
                <a:ext uri="{FF2B5EF4-FFF2-40B4-BE49-F238E27FC236}">
                  <a16:creationId xmlns:a16="http://schemas.microsoft.com/office/drawing/2014/main" id="{82D69519-598A-DC4D-AF2F-FC3B3F1EAB56}"/>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5" name="Line 289">
              <a:extLst>
                <a:ext uri="{FF2B5EF4-FFF2-40B4-BE49-F238E27FC236}">
                  <a16:creationId xmlns:a16="http://schemas.microsoft.com/office/drawing/2014/main" id="{FDC25792-ABC2-AED6-03AF-CFA0BBF0C835}"/>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6" name="Line 290">
              <a:extLst>
                <a:ext uri="{FF2B5EF4-FFF2-40B4-BE49-F238E27FC236}">
                  <a16:creationId xmlns:a16="http://schemas.microsoft.com/office/drawing/2014/main" id="{719727A2-6883-C2BF-FF65-ED442F055DB4}"/>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7" name="Line 291">
              <a:extLst>
                <a:ext uri="{FF2B5EF4-FFF2-40B4-BE49-F238E27FC236}">
                  <a16:creationId xmlns:a16="http://schemas.microsoft.com/office/drawing/2014/main" id="{B66F7E0B-DF01-15A1-8912-358BEE18C100}"/>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8" name="Line 292">
              <a:extLst>
                <a:ext uri="{FF2B5EF4-FFF2-40B4-BE49-F238E27FC236}">
                  <a16:creationId xmlns:a16="http://schemas.microsoft.com/office/drawing/2014/main" id="{18866FB1-EE0A-E1FE-DFA7-BE5111B4D72A}"/>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9" name="Line 293">
              <a:extLst>
                <a:ext uri="{FF2B5EF4-FFF2-40B4-BE49-F238E27FC236}">
                  <a16:creationId xmlns:a16="http://schemas.microsoft.com/office/drawing/2014/main" id="{48EB0DCC-7A37-1603-A8DB-A88D3D472FEB}"/>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0" name="Rectangle 294">
              <a:extLst>
                <a:ext uri="{FF2B5EF4-FFF2-40B4-BE49-F238E27FC236}">
                  <a16:creationId xmlns:a16="http://schemas.microsoft.com/office/drawing/2014/main" id="{9048A2D6-78D5-B164-6BF4-526471A0CAA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36" name="Group 295">
            <a:extLst>
              <a:ext uri="{FF2B5EF4-FFF2-40B4-BE49-F238E27FC236}">
                <a16:creationId xmlns:a16="http://schemas.microsoft.com/office/drawing/2014/main" id="{0DBA1D66-B182-DA43-5324-6FDEB9772839}"/>
              </a:ext>
            </a:extLst>
          </p:cNvPr>
          <p:cNvGrpSpPr>
            <a:grpSpLocks/>
          </p:cNvGrpSpPr>
          <p:nvPr/>
        </p:nvGrpSpPr>
        <p:grpSpPr bwMode="auto">
          <a:xfrm>
            <a:off x="7607300" y="2874963"/>
            <a:ext cx="758825" cy="822325"/>
            <a:chOff x="516" y="1603"/>
            <a:chExt cx="478" cy="518"/>
          </a:xfrm>
        </p:grpSpPr>
        <p:sp>
          <p:nvSpPr>
            <p:cNvPr id="43113" name="Rectangle 296">
              <a:extLst>
                <a:ext uri="{FF2B5EF4-FFF2-40B4-BE49-F238E27FC236}">
                  <a16:creationId xmlns:a16="http://schemas.microsoft.com/office/drawing/2014/main" id="{CE2078D1-6187-2A8B-CCDA-11D67618C16F}"/>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14" name="Oval 297">
              <a:extLst>
                <a:ext uri="{FF2B5EF4-FFF2-40B4-BE49-F238E27FC236}">
                  <a16:creationId xmlns:a16="http://schemas.microsoft.com/office/drawing/2014/main" id="{097845BC-F34B-2DDF-0630-741D2F4C8D2C}"/>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115" name="Line 298">
              <a:extLst>
                <a:ext uri="{FF2B5EF4-FFF2-40B4-BE49-F238E27FC236}">
                  <a16:creationId xmlns:a16="http://schemas.microsoft.com/office/drawing/2014/main" id="{0500C26D-4426-3BD9-D8CC-F7F1CF6496A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6" name="Line 299">
              <a:extLst>
                <a:ext uri="{FF2B5EF4-FFF2-40B4-BE49-F238E27FC236}">
                  <a16:creationId xmlns:a16="http://schemas.microsoft.com/office/drawing/2014/main" id="{9AFE289F-ACF8-B0A6-BE85-2C3D4582DAAD}"/>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7" name="Line 300">
              <a:extLst>
                <a:ext uri="{FF2B5EF4-FFF2-40B4-BE49-F238E27FC236}">
                  <a16:creationId xmlns:a16="http://schemas.microsoft.com/office/drawing/2014/main" id="{C146FC10-F951-7200-C89B-8CFD5A07CAF0}"/>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8" name="Line 301">
              <a:extLst>
                <a:ext uri="{FF2B5EF4-FFF2-40B4-BE49-F238E27FC236}">
                  <a16:creationId xmlns:a16="http://schemas.microsoft.com/office/drawing/2014/main" id="{F486977D-F881-38AA-FAB4-913C453262E3}"/>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9" name="Line 302">
              <a:extLst>
                <a:ext uri="{FF2B5EF4-FFF2-40B4-BE49-F238E27FC236}">
                  <a16:creationId xmlns:a16="http://schemas.microsoft.com/office/drawing/2014/main" id="{284E5075-1BFF-68B3-6AD0-966E340AF862}"/>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0" name="Line 303">
              <a:extLst>
                <a:ext uri="{FF2B5EF4-FFF2-40B4-BE49-F238E27FC236}">
                  <a16:creationId xmlns:a16="http://schemas.microsoft.com/office/drawing/2014/main" id="{36A70E2E-1EEB-7194-5675-BB88D08E9F2A}"/>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1" name="Line 304">
              <a:extLst>
                <a:ext uri="{FF2B5EF4-FFF2-40B4-BE49-F238E27FC236}">
                  <a16:creationId xmlns:a16="http://schemas.microsoft.com/office/drawing/2014/main" id="{D0FBC1B0-2599-B9A9-5109-D76B3EE6FE76}"/>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2" name="Line 305">
              <a:extLst>
                <a:ext uri="{FF2B5EF4-FFF2-40B4-BE49-F238E27FC236}">
                  <a16:creationId xmlns:a16="http://schemas.microsoft.com/office/drawing/2014/main" id="{5FA9B2A3-BA70-B9E6-C929-314D689FA14F}"/>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3" name="Line 306">
              <a:extLst>
                <a:ext uri="{FF2B5EF4-FFF2-40B4-BE49-F238E27FC236}">
                  <a16:creationId xmlns:a16="http://schemas.microsoft.com/office/drawing/2014/main" id="{BB4FB178-E3BE-22EE-069E-44A0815E0A0E}"/>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4" name="Line 307">
              <a:extLst>
                <a:ext uri="{FF2B5EF4-FFF2-40B4-BE49-F238E27FC236}">
                  <a16:creationId xmlns:a16="http://schemas.microsoft.com/office/drawing/2014/main" id="{77484066-5749-72A7-D5BA-0479AA3270DF}"/>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5" name="Line 308">
              <a:extLst>
                <a:ext uri="{FF2B5EF4-FFF2-40B4-BE49-F238E27FC236}">
                  <a16:creationId xmlns:a16="http://schemas.microsoft.com/office/drawing/2014/main" id="{C54D8A0D-149C-3960-0E44-F47289F427BA}"/>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6" name="Line 309">
              <a:extLst>
                <a:ext uri="{FF2B5EF4-FFF2-40B4-BE49-F238E27FC236}">
                  <a16:creationId xmlns:a16="http://schemas.microsoft.com/office/drawing/2014/main" id="{72335CD2-84C7-D196-3EC5-A88411D5E368}"/>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7" name="Line 310">
              <a:extLst>
                <a:ext uri="{FF2B5EF4-FFF2-40B4-BE49-F238E27FC236}">
                  <a16:creationId xmlns:a16="http://schemas.microsoft.com/office/drawing/2014/main" id="{D03CF0F4-B778-D426-8E8B-E7BEA7639C65}"/>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8" name="Line 311">
              <a:extLst>
                <a:ext uri="{FF2B5EF4-FFF2-40B4-BE49-F238E27FC236}">
                  <a16:creationId xmlns:a16="http://schemas.microsoft.com/office/drawing/2014/main" id="{2D1CB552-4B92-36A0-E3E9-D2AE856E6CFB}"/>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9" name="Line 312">
              <a:extLst>
                <a:ext uri="{FF2B5EF4-FFF2-40B4-BE49-F238E27FC236}">
                  <a16:creationId xmlns:a16="http://schemas.microsoft.com/office/drawing/2014/main" id="{0B507A1E-58F8-0EFA-652B-561AFF666AAE}"/>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0" name="Line 313">
              <a:extLst>
                <a:ext uri="{FF2B5EF4-FFF2-40B4-BE49-F238E27FC236}">
                  <a16:creationId xmlns:a16="http://schemas.microsoft.com/office/drawing/2014/main" id="{6EF4DF00-9B78-F931-25D0-72B61DE5BA21}"/>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1" name="Rectangle 314">
              <a:extLst>
                <a:ext uri="{FF2B5EF4-FFF2-40B4-BE49-F238E27FC236}">
                  <a16:creationId xmlns:a16="http://schemas.microsoft.com/office/drawing/2014/main" id="{04637181-E43E-4003-B6DC-879391EF2715}"/>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37" name="Text Box 315">
            <a:extLst>
              <a:ext uri="{FF2B5EF4-FFF2-40B4-BE49-F238E27FC236}">
                <a16:creationId xmlns:a16="http://schemas.microsoft.com/office/drawing/2014/main" id="{1FB7EB7E-9E0B-933D-2FFD-35D41B9E6492}"/>
              </a:ext>
            </a:extLst>
          </p:cNvPr>
          <p:cNvSpPr txBox="1">
            <a:spLocks noChangeArrowheads="1"/>
          </p:cNvSpPr>
          <p:nvPr/>
        </p:nvSpPr>
        <p:spPr bwMode="auto">
          <a:xfrm>
            <a:off x="7345363" y="3697288"/>
            <a:ext cx="1416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t>Target2.net</a:t>
            </a:r>
          </a:p>
        </p:txBody>
      </p:sp>
      <p:cxnSp>
        <p:nvCxnSpPr>
          <p:cNvPr id="43038" name="AutoShape 316">
            <a:extLst>
              <a:ext uri="{FF2B5EF4-FFF2-40B4-BE49-F238E27FC236}">
                <a16:creationId xmlns:a16="http://schemas.microsoft.com/office/drawing/2014/main" id="{95EFE84A-1FDA-15FA-A572-E3D4994EDF9A}"/>
              </a:ext>
            </a:extLst>
          </p:cNvPr>
          <p:cNvCxnSpPr>
            <a:cxnSpLocks noChangeShapeType="1"/>
            <a:stCxn id="43170" idx="2"/>
            <a:endCxn id="43189" idx="0"/>
          </p:cNvCxnSpPr>
          <p:nvPr/>
        </p:nvCxnSpPr>
        <p:spPr bwMode="auto">
          <a:xfrm>
            <a:off x="6027738" y="2036763"/>
            <a:ext cx="412750" cy="83185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39" name="AutoShape 317">
            <a:extLst>
              <a:ext uri="{FF2B5EF4-FFF2-40B4-BE49-F238E27FC236}">
                <a16:creationId xmlns:a16="http://schemas.microsoft.com/office/drawing/2014/main" id="{7120C71E-C473-631A-0680-D1DE6EDA1C68}"/>
              </a:ext>
            </a:extLst>
          </p:cNvPr>
          <p:cNvCxnSpPr>
            <a:cxnSpLocks noChangeShapeType="1"/>
            <a:stCxn id="43170" idx="2"/>
            <a:endCxn id="43113" idx="0"/>
          </p:cNvCxnSpPr>
          <p:nvPr/>
        </p:nvCxnSpPr>
        <p:spPr bwMode="auto">
          <a:xfrm>
            <a:off x="6027738" y="2036763"/>
            <a:ext cx="1958975" cy="82550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0" name="AutoShape 318">
            <a:extLst>
              <a:ext uri="{FF2B5EF4-FFF2-40B4-BE49-F238E27FC236}">
                <a16:creationId xmlns:a16="http://schemas.microsoft.com/office/drawing/2014/main" id="{7BD64D03-033B-248D-E45C-DA38800D3AFA}"/>
              </a:ext>
            </a:extLst>
          </p:cNvPr>
          <p:cNvCxnSpPr>
            <a:cxnSpLocks noChangeShapeType="1"/>
            <a:stCxn id="43132" idx="2"/>
            <a:endCxn id="43189" idx="0"/>
          </p:cNvCxnSpPr>
          <p:nvPr/>
        </p:nvCxnSpPr>
        <p:spPr bwMode="auto">
          <a:xfrm flipH="1">
            <a:off x="6440488" y="2011363"/>
            <a:ext cx="611187" cy="85725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1" name="AutoShape 319">
            <a:extLst>
              <a:ext uri="{FF2B5EF4-FFF2-40B4-BE49-F238E27FC236}">
                <a16:creationId xmlns:a16="http://schemas.microsoft.com/office/drawing/2014/main" id="{5ADC550C-3C3D-B5F7-3FB2-8EB2872A752D}"/>
              </a:ext>
            </a:extLst>
          </p:cNvPr>
          <p:cNvCxnSpPr>
            <a:cxnSpLocks noChangeShapeType="1"/>
            <a:stCxn id="43151" idx="2"/>
            <a:endCxn id="43189" idx="0"/>
          </p:cNvCxnSpPr>
          <p:nvPr/>
        </p:nvCxnSpPr>
        <p:spPr bwMode="auto">
          <a:xfrm flipH="1">
            <a:off x="6440488" y="2017713"/>
            <a:ext cx="1630362" cy="85090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2" name="AutoShape 320">
            <a:extLst>
              <a:ext uri="{FF2B5EF4-FFF2-40B4-BE49-F238E27FC236}">
                <a16:creationId xmlns:a16="http://schemas.microsoft.com/office/drawing/2014/main" id="{4C48EBC3-33CF-E52E-CBA6-AC89C986B7AD}"/>
              </a:ext>
            </a:extLst>
          </p:cNvPr>
          <p:cNvCxnSpPr>
            <a:cxnSpLocks noChangeShapeType="1"/>
            <a:stCxn id="43132" idx="2"/>
            <a:endCxn id="43113" idx="0"/>
          </p:cNvCxnSpPr>
          <p:nvPr/>
        </p:nvCxnSpPr>
        <p:spPr bwMode="auto">
          <a:xfrm>
            <a:off x="7051675" y="2011363"/>
            <a:ext cx="935038" cy="85090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3" name="AutoShape 321">
            <a:extLst>
              <a:ext uri="{FF2B5EF4-FFF2-40B4-BE49-F238E27FC236}">
                <a16:creationId xmlns:a16="http://schemas.microsoft.com/office/drawing/2014/main" id="{1C8F3483-F426-D461-FCA7-6D79E1BF7359}"/>
              </a:ext>
            </a:extLst>
          </p:cNvPr>
          <p:cNvCxnSpPr>
            <a:cxnSpLocks noChangeShapeType="1"/>
            <a:stCxn id="43151" idx="2"/>
            <a:endCxn id="43113" idx="0"/>
          </p:cNvCxnSpPr>
          <p:nvPr/>
        </p:nvCxnSpPr>
        <p:spPr bwMode="auto">
          <a:xfrm flipH="1">
            <a:off x="7986713" y="2017713"/>
            <a:ext cx="84137" cy="844550"/>
          </a:xfrm>
          <a:prstGeom prst="straightConnector1">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044" name="Group 322">
            <a:extLst>
              <a:ext uri="{FF2B5EF4-FFF2-40B4-BE49-F238E27FC236}">
                <a16:creationId xmlns:a16="http://schemas.microsoft.com/office/drawing/2014/main" id="{C7402679-C1BC-7A0C-F91B-BBA19C643CE1}"/>
              </a:ext>
            </a:extLst>
          </p:cNvPr>
          <p:cNvGrpSpPr>
            <a:grpSpLocks/>
          </p:cNvGrpSpPr>
          <p:nvPr/>
        </p:nvGrpSpPr>
        <p:grpSpPr bwMode="auto">
          <a:xfrm>
            <a:off x="2967038" y="1560513"/>
            <a:ext cx="858837" cy="822325"/>
            <a:chOff x="516" y="1603"/>
            <a:chExt cx="478" cy="518"/>
          </a:xfrm>
        </p:grpSpPr>
        <p:sp>
          <p:nvSpPr>
            <p:cNvPr id="43094" name="Rectangle 323">
              <a:extLst>
                <a:ext uri="{FF2B5EF4-FFF2-40B4-BE49-F238E27FC236}">
                  <a16:creationId xmlns:a16="http://schemas.microsoft.com/office/drawing/2014/main" id="{6E51BDED-41BE-F3C6-5851-7943FF28A4A4}"/>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95" name="Oval 324">
              <a:extLst>
                <a:ext uri="{FF2B5EF4-FFF2-40B4-BE49-F238E27FC236}">
                  <a16:creationId xmlns:a16="http://schemas.microsoft.com/office/drawing/2014/main" id="{6FCD90DC-783D-6DE3-1EE9-BC862AD8C5B2}"/>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96" name="Line 325">
              <a:extLst>
                <a:ext uri="{FF2B5EF4-FFF2-40B4-BE49-F238E27FC236}">
                  <a16:creationId xmlns:a16="http://schemas.microsoft.com/office/drawing/2014/main" id="{77256062-2239-EA02-189F-7A16013B5319}"/>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7" name="Line 326">
              <a:extLst>
                <a:ext uri="{FF2B5EF4-FFF2-40B4-BE49-F238E27FC236}">
                  <a16:creationId xmlns:a16="http://schemas.microsoft.com/office/drawing/2014/main" id="{94337B3B-390F-2A5B-07C6-4C128232D91A}"/>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8" name="Line 327">
              <a:extLst>
                <a:ext uri="{FF2B5EF4-FFF2-40B4-BE49-F238E27FC236}">
                  <a16:creationId xmlns:a16="http://schemas.microsoft.com/office/drawing/2014/main" id="{7442E8B6-1FEA-0F04-A390-E3AB5F6E2ED4}"/>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9" name="Line 328">
              <a:extLst>
                <a:ext uri="{FF2B5EF4-FFF2-40B4-BE49-F238E27FC236}">
                  <a16:creationId xmlns:a16="http://schemas.microsoft.com/office/drawing/2014/main" id="{E618DB40-3F32-D8ED-ADCA-E1523B14BED6}"/>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0" name="Line 329">
              <a:extLst>
                <a:ext uri="{FF2B5EF4-FFF2-40B4-BE49-F238E27FC236}">
                  <a16:creationId xmlns:a16="http://schemas.microsoft.com/office/drawing/2014/main" id="{13F14439-5AF5-ED64-8A5C-2853BD85C1AF}"/>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1" name="Line 330">
              <a:extLst>
                <a:ext uri="{FF2B5EF4-FFF2-40B4-BE49-F238E27FC236}">
                  <a16:creationId xmlns:a16="http://schemas.microsoft.com/office/drawing/2014/main" id="{648BD332-02DF-2596-D0F9-D9794238F1F9}"/>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2" name="Line 331">
              <a:extLst>
                <a:ext uri="{FF2B5EF4-FFF2-40B4-BE49-F238E27FC236}">
                  <a16:creationId xmlns:a16="http://schemas.microsoft.com/office/drawing/2014/main" id="{7A874801-2C76-504A-39CF-A735C54EFE46}"/>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3" name="Line 332">
              <a:extLst>
                <a:ext uri="{FF2B5EF4-FFF2-40B4-BE49-F238E27FC236}">
                  <a16:creationId xmlns:a16="http://schemas.microsoft.com/office/drawing/2014/main" id="{0F021EF6-8AED-6932-DBA5-96065BD4F77D}"/>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4" name="Line 333">
              <a:extLst>
                <a:ext uri="{FF2B5EF4-FFF2-40B4-BE49-F238E27FC236}">
                  <a16:creationId xmlns:a16="http://schemas.microsoft.com/office/drawing/2014/main" id="{6E361A86-D0D3-EF3F-8E70-9A2E2067E8F5}"/>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5" name="Line 334">
              <a:extLst>
                <a:ext uri="{FF2B5EF4-FFF2-40B4-BE49-F238E27FC236}">
                  <a16:creationId xmlns:a16="http://schemas.microsoft.com/office/drawing/2014/main" id="{00DE34B8-9B6B-476D-D759-B55B4F4103D7}"/>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6" name="Line 335">
              <a:extLst>
                <a:ext uri="{FF2B5EF4-FFF2-40B4-BE49-F238E27FC236}">
                  <a16:creationId xmlns:a16="http://schemas.microsoft.com/office/drawing/2014/main" id="{AD05EE88-EDB3-FA60-22BA-84C396314B1B}"/>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7" name="Line 336">
              <a:extLst>
                <a:ext uri="{FF2B5EF4-FFF2-40B4-BE49-F238E27FC236}">
                  <a16:creationId xmlns:a16="http://schemas.microsoft.com/office/drawing/2014/main" id="{AF818A34-D535-ADB4-77DA-58D7F9AD1D29}"/>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8" name="Line 337">
              <a:extLst>
                <a:ext uri="{FF2B5EF4-FFF2-40B4-BE49-F238E27FC236}">
                  <a16:creationId xmlns:a16="http://schemas.microsoft.com/office/drawing/2014/main" id="{C941FFDA-1E25-E144-74FA-DB4578F63368}"/>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9" name="Line 338">
              <a:extLst>
                <a:ext uri="{FF2B5EF4-FFF2-40B4-BE49-F238E27FC236}">
                  <a16:creationId xmlns:a16="http://schemas.microsoft.com/office/drawing/2014/main" id="{64E68758-1118-BECE-80BB-6571F3FA42E0}"/>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0" name="Line 339">
              <a:extLst>
                <a:ext uri="{FF2B5EF4-FFF2-40B4-BE49-F238E27FC236}">
                  <a16:creationId xmlns:a16="http://schemas.microsoft.com/office/drawing/2014/main" id="{77AC8947-3633-63D4-7A7D-EAF7EF0708EA}"/>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1" name="Line 340">
              <a:extLst>
                <a:ext uri="{FF2B5EF4-FFF2-40B4-BE49-F238E27FC236}">
                  <a16:creationId xmlns:a16="http://schemas.microsoft.com/office/drawing/2014/main" id="{CDA631BE-802E-60CF-0207-BCCDF5EC58E2}"/>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2" name="Rectangle 341">
              <a:extLst>
                <a:ext uri="{FF2B5EF4-FFF2-40B4-BE49-F238E27FC236}">
                  <a16:creationId xmlns:a16="http://schemas.microsoft.com/office/drawing/2014/main" id="{E2B28753-7A05-B297-F13C-EA57C5885E08}"/>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45" name="Group 342">
            <a:extLst>
              <a:ext uri="{FF2B5EF4-FFF2-40B4-BE49-F238E27FC236}">
                <a16:creationId xmlns:a16="http://schemas.microsoft.com/office/drawing/2014/main" id="{46910040-03FC-73BA-C2EE-40C8C11E3A28}"/>
              </a:ext>
            </a:extLst>
          </p:cNvPr>
          <p:cNvGrpSpPr>
            <a:grpSpLocks/>
          </p:cNvGrpSpPr>
          <p:nvPr/>
        </p:nvGrpSpPr>
        <p:grpSpPr bwMode="auto">
          <a:xfrm>
            <a:off x="2890838" y="1670050"/>
            <a:ext cx="858837" cy="822325"/>
            <a:chOff x="516" y="1603"/>
            <a:chExt cx="478" cy="518"/>
          </a:xfrm>
        </p:grpSpPr>
        <p:sp>
          <p:nvSpPr>
            <p:cNvPr id="43075" name="Rectangle 343">
              <a:extLst>
                <a:ext uri="{FF2B5EF4-FFF2-40B4-BE49-F238E27FC236}">
                  <a16:creationId xmlns:a16="http://schemas.microsoft.com/office/drawing/2014/main" id="{C6BE71CE-3131-8E82-8F9B-0C3383067A05}"/>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76" name="Oval 344">
              <a:extLst>
                <a:ext uri="{FF2B5EF4-FFF2-40B4-BE49-F238E27FC236}">
                  <a16:creationId xmlns:a16="http://schemas.microsoft.com/office/drawing/2014/main" id="{4EECA1D7-B4A4-3077-CD9F-3FAC7FC0506F}"/>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77" name="Line 345">
              <a:extLst>
                <a:ext uri="{FF2B5EF4-FFF2-40B4-BE49-F238E27FC236}">
                  <a16:creationId xmlns:a16="http://schemas.microsoft.com/office/drawing/2014/main" id="{759A979D-29F4-48E0-47FD-A73627A892B6}"/>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8" name="Line 346">
              <a:extLst>
                <a:ext uri="{FF2B5EF4-FFF2-40B4-BE49-F238E27FC236}">
                  <a16:creationId xmlns:a16="http://schemas.microsoft.com/office/drawing/2014/main" id="{A0E76B5B-7476-0BBC-92B1-6A1CC0D36A2E}"/>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9" name="Line 347">
              <a:extLst>
                <a:ext uri="{FF2B5EF4-FFF2-40B4-BE49-F238E27FC236}">
                  <a16:creationId xmlns:a16="http://schemas.microsoft.com/office/drawing/2014/main" id="{BBAB2F4B-976C-71B2-BEE2-8CF4C4F4E6E7}"/>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0" name="Line 348">
              <a:extLst>
                <a:ext uri="{FF2B5EF4-FFF2-40B4-BE49-F238E27FC236}">
                  <a16:creationId xmlns:a16="http://schemas.microsoft.com/office/drawing/2014/main" id="{35515048-50DE-8ED7-0B4C-65565F3953FA}"/>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1" name="Line 349">
              <a:extLst>
                <a:ext uri="{FF2B5EF4-FFF2-40B4-BE49-F238E27FC236}">
                  <a16:creationId xmlns:a16="http://schemas.microsoft.com/office/drawing/2014/main" id="{3CC0BBE6-FE22-8DAC-7A07-4EAEBACF85B5}"/>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2" name="Line 350">
              <a:extLst>
                <a:ext uri="{FF2B5EF4-FFF2-40B4-BE49-F238E27FC236}">
                  <a16:creationId xmlns:a16="http://schemas.microsoft.com/office/drawing/2014/main" id="{E970053D-65F5-804D-525F-856B34A65FE2}"/>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3" name="Line 351">
              <a:extLst>
                <a:ext uri="{FF2B5EF4-FFF2-40B4-BE49-F238E27FC236}">
                  <a16:creationId xmlns:a16="http://schemas.microsoft.com/office/drawing/2014/main" id="{EA86AA24-7A96-0C59-E2F4-E9C614E5966A}"/>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4" name="Line 352">
              <a:extLst>
                <a:ext uri="{FF2B5EF4-FFF2-40B4-BE49-F238E27FC236}">
                  <a16:creationId xmlns:a16="http://schemas.microsoft.com/office/drawing/2014/main" id="{DF98DF7B-0D9E-4069-57BE-7B7C6E581825}"/>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5" name="Line 353">
              <a:extLst>
                <a:ext uri="{FF2B5EF4-FFF2-40B4-BE49-F238E27FC236}">
                  <a16:creationId xmlns:a16="http://schemas.microsoft.com/office/drawing/2014/main" id="{464F73E8-DD89-4A47-6268-F4DA589016B7}"/>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6" name="Line 354">
              <a:extLst>
                <a:ext uri="{FF2B5EF4-FFF2-40B4-BE49-F238E27FC236}">
                  <a16:creationId xmlns:a16="http://schemas.microsoft.com/office/drawing/2014/main" id="{6C107AFA-8795-8673-CA12-8CDD8E54B907}"/>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7" name="Line 355">
              <a:extLst>
                <a:ext uri="{FF2B5EF4-FFF2-40B4-BE49-F238E27FC236}">
                  <a16:creationId xmlns:a16="http://schemas.microsoft.com/office/drawing/2014/main" id="{6155320C-6696-BDDE-5AC9-9F96E5DF04BD}"/>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8" name="Line 356">
              <a:extLst>
                <a:ext uri="{FF2B5EF4-FFF2-40B4-BE49-F238E27FC236}">
                  <a16:creationId xmlns:a16="http://schemas.microsoft.com/office/drawing/2014/main" id="{53949C22-FC49-A706-EB4C-92542BD9285C}"/>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9" name="Line 357">
              <a:extLst>
                <a:ext uri="{FF2B5EF4-FFF2-40B4-BE49-F238E27FC236}">
                  <a16:creationId xmlns:a16="http://schemas.microsoft.com/office/drawing/2014/main" id="{8F1136DB-4AD5-741D-A945-37CA24338D98}"/>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0" name="Line 358">
              <a:extLst>
                <a:ext uri="{FF2B5EF4-FFF2-40B4-BE49-F238E27FC236}">
                  <a16:creationId xmlns:a16="http://schemas.microsoft.com/office/drawing/2014/main" id="{6967D32A-9F2E-77C5-F343-BCF5CAC646F6}"/>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1" name="Line 359">
              <a:extLst>
                <a:ext uri="{FF2B5EF4-FFF2-40B4-BE49-F238E27FC236}">
                  <a16:creationId xmlns:a16="http://schemas.microsoft.com/office/drawing/2014/main" id="{A552D9ED-2FD3-85BD-C649-51EAA85A1F22}"/>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2" name="Line 360">
              <a:extLst>
                <a:ext uri="{FF2B5EF4-FFF2-40B4-BE49-F238E27FC236}">
                  <a16:creationId xmlns:a16="http://schemas.microsoft.com/office/drawing/2014/main" id="{EEF6EFC4-2FD7-ED2A-785E-CB11991398E1}"/>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3" name="Rectangle 361">
              <a:extLst>
                <a:ext uri="{FF2B5EF4-FFF2-40B4-BE49-F238E27FC236}">
                  <a16:creationId xmlns:a16="http://schemas.microsoft.com/office/drawing/2014/main" id="{5D4BD5C1-AE53-97E1-D62F-6AC6EC7F1352}"/>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3046" name="Group 362">
            <a:extLst>
              <a:ext uri="{FF2B5EF4-FFF2-40B4-BE49-F238E27FC236}">
                <a16:creationId xmlns:a16="http://schemas.microsoft.com/office/drawing/2014/main" id="{7D4BF675-3503-38AF-8A8B-708641FB2D24}"/>
              </a:ext>
            </a:extLst>
          </p:cNvPr>
          <p:cNvGrpSpPr>
            <a:grpSpLocks/>
          </p:cNvGrpSpPr>
          <p:nvPr/>
        </p:nvGrpSpPr>
        <p:grpSpPr bwMode="auto">
          <a:xfrm>
            <a:off x="2800350" y="1765300"/>
            <a:ext cx="858838" cy="822325"/>
            <a:chOff x="516" y="1603"/>
            <a:chExt cx="478" cy="518"/>
          </a:xfrm>
        </p:grpSpPr>
        <p:sp>
          <p:nvSpPr>
            <p:cNvPr id="43056" name="Rectangle 363">
              <a:extLst>
                <a:ext uri="{FF2B5EF4-FFF2-40B4-BE49-F238E27FC236}">
                  <a16:creationId xmlns:a16="http://schemas.microsoft.com/office/drawing/2014/main" id="{3F5CA5A4-F781-0E02-6788-5A3D5D48B6BF}"/>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57" name="Oval 364">
              <a:extLst>
                <a:ext uri="{FF2B5EF4-FFF2-40B4-BE49-F238E27FC236}">
                  <a16:creationId xmlns:a16="http://schemas.microsoft.com/office/drawing/2014/main" id="{31A27F45-0776-A164-7679-8BE0C248547B}"/>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3058" name="Line 365">
              <a:extLst>
                <a:ext uri="{FF2B5EF4-FFF2-40B4-BE49-F238E27FC236}">
                  <a16:creationId xmlns:a16="http://schemas.microsoft.com/office/drawing/2014/main" id="{10009BBD-C23B-BC1E-A6EF-39D0C811D91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9" name="Line 366">
              <a:extLst>
                <a:ext uri="{FF2B5EF4-FFF2-40B4-BE49-F238E27FC236}">
                  <a16:creationId xmlns:a16="http://schemas.microsoft.com/office/drawing/2014/main" id="{E6FBDFD5-3C35-A7A5-3ADB-007F3D148DEE}"/>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0" name="Line 367">
              <a:extLst>
                <a:ext uri="{FF2B5EF4-FFF2-40B4-BE49-F238E27FC236}">
                  <a16:creationId xmlns:a16="http://schemas.microsoft.com/office/drawing/2014/main" id="{7EF4D2AC-A87E-FF56-54B4-9E401537AC70}"/>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1" name="Line 368">
              <a:extLst>
                <a:ext uri="{FF2B5EF4-FFF2-40B4-BE49-F238E27FC236}">
                  <a16:creationId xmlns:a16="http://schemas.microsoft.com/office/drawing/2014/main" id="{47D03E91-B647-5541-9443-C8DBD699A267}"/>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Line 369">
              <a:extLst>
                <a:ext uri="{FF2B5EF4-FFF2-40B4-BE49-F238E27FC236}">
                  <a16:creationId xmlns:a16="http://schemas.microsoft.com/office/drawing/2014/main" id="{59A31BCA-EF27-D9E6-EB58-27E420B34ABA}"/>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3" name="Line 370">
              <a:extLst>
                <a:ext uri="{FF2B5EF4-FFF2-40B4-BE49-F238E27FC236}">
                  <a16:creationId xmlns:a16="http://schemas.microsoft.com/office/drawing/2014/main" id="{D9035B4F-BC74-2390-FBD3-5260CCE34D23}"/>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4" name="Line 371">
              <a:extLst>
                <a:ext uri="{FF2B5EF4-FFF2-40B4-BE49-F238E27FC236}">
                  <a16:creationId xmlns:a16="http://schemas.microsoft.com/office/drawing/2014/main" id="{B19B6BBE-E6D4-FEEB-7D9F-C8DC480062DE}"/>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5" name="Line 372">
              <a:extLst>
                <a:ext uri="{FF2B5EF4-FFF2-40B4-BE49-F238E27FC236}">
                  <a16:creationId xmlns:a16="http://schemas.microsoft.com/office/drawing/2014/main" id="{E96281A2-1E23-2A4B-E4EE-44260D0AAD75}"/>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6" name="Line 373">
              <a:extLst>
                <a:ext uri="{FF2B5EF4-FFF2-40B4-BE49-F238E27FC236}">
                  <a16:creationId xmlns:a16="http://schemas.microsoft.com/office/drawing/2014/main" id="{10E83019-4C47-F7CD-C3ED-FD514A208683}"/>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7" name="Line 374">
              <a:extLst>
                <a:ext uri="{FF2B5EF4-FFF2-40B4-BE49-F238E27FC236}">
                  <a16:creationId xmlns:a16="http://schemas.microsoft.com/office/drawing/2014/main" id="{51AF2010-0FCB-1A9F-EC09-B47F1DC16138}"/>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8" name="Line 375">
              <a:extLst>
                <a:ext uri="{FF2B5EF4-FFF2-40B4-BE49-F238E27FC236}">
                  <a16:creationId xmlns:a16="http://schemas.microsoft.com/office/drawing/2014/main" id="{67D7130D-0031-0BCC-7991-E7D85408A712}"/>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9" name="Line 376">
              <a:extLst>
                <a:ext uri="{FF2B5EF4-FFF2-40B4-BE49-F238E27FC236}">
                  <a16:creationId xmlns:a16="http://schemas.microsoft.com/office/drawing/2014/main" id="{D6D26E90-B1AE-2208-E498-A6CD8B149CCD}"/>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0" name="Line 377">
              <a:extLst>
                <a:ext uri="{FF2B5EF4-FFF2-40B4-BE49-F238E27FC236}">
                  <a16:creationId xmlns:a16="http://schemas.microsoft.com/office/drawing/2014/main" id="{9A671EAC-D707-BF2D-D0EB-4FC5AB44F224}"/>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1" name="Line 378">
              <a:extLst>
                <a:ext uri="{FF2B5EF4-FFF2-40B4-BE49-F238E27FC236}">
                  <a16:creationId xmlns:a16="http://schemas.microsoft.com/office/drawing/2014/main" id="{12A92616-D110-B85D-FAA6-B0B3951BC38E}"/>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2" name="Line 379">
              <a:extLst>
                <a:ext uri="{FF2B5EF4-FFF2-40B4-BE49-F238E27FC236}">
                  <a16:creationId xmlns:a16="http://schemas.microsoft.com/office/drawing/2014/main" id="{2170DA87-14E0-3234-3860-E4E1D46C6DD6}"/>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3" name="Line 380">
              <a:extLst>
                <a:ext uri="{FF2B5EF4-FFF2-40B4-BE49-F238E27FC236}">
                  <a16:creationId xmlns:a16="http://schemas.microsoft.com/office/drawing/2014/main" id="{244D43B0-E37F-2CFB-2AAB-0C95497CD3BC}"/>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4" name="Rectangle 381">
              <a:extLst>
                <a:ext uri="{FF2B5EF4-FFF2-40B4-BE49-F238E27FC236}">
                  <a16:creationId xmlns:a16="http://schemas.microsoft.com/office/drawing/2014/main" id="{1FD0F952-05D8-30CA-9E79-D8517F70EAD3}"/>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3047" name="Line 382">
            <a:extLst>
              <a:ext uri="{FF2B5EF4-FFF2-40B4-BE49-F238E27FC236}">
                <a16:creationId xmlns:a16="http://schemas.microsoft.com/office/drawing/2014/main" id="{8F9E4280-6DA2-8B5D-3024-EC7253402659}"/>
              </a:ext>
            </a:extLst>
          </p:cNvPr>
          <p:cNvSpPr>
            <a:spLocks noChangeShapeType="1"/>
          </p:cNvSpPr>
          <p:nvPr/>
        </p:nvSpPr>
        <p:spPr bwMode="auto">
          <a:xfrm flipH="1">
            <a:off x="3633788" y="2090738"/>
            <a:ext cx="417512" cy="866775"/>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8" name="Line 383">
            <a:extLst>
              <a:ext uri="{FF2B5EF4-FFF2-40B4-BE49-F238E27FC236}">
                <a16:creationId xmlns:a16="http://schemas.microsoft.com/office/drawing/2014/main" id="{6502E700-06F3-1CDB-129A-A04A5409EC92}"/>
              </a:ext>
            </a:extLst>
          </p:cNvPr>
          <p:cNvSpPr>
            <a:spLocks noChangeShapeType="1"/>
          </p:cNvSpPr>
          <p:nvPr/>
        </p:nvSpPr>
        <p:spPr bwMode="auto">
          <a:xfrm flipH="1">
            <a:off x="3756025" y="2012950"/>
            <a:ext cx="447675" cy="923925"/>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9" name="Text Box 384">
            <a:extLst>
              <a:ext uri="{FF2B5EF4-FFF2-40B4-BE49-F238E27FC236}">
                <a16:creationId xmlns:a16="http://schemas.microsoft.com/office/drawing/2014/main" id="{1D046552-2143-A3AE-949E-FBEBB041CA6F}"/>
              </a:ext>
            </a:extLst>
          </p:cNvPr>
          <p:cNvSpPr txBox="1">
            <a:spLocks noChangeArrowheads="1"/>
          </p:cNvSpPr>
          <p:nvPr/>
        </p:nvSpPr>
        <p:spPr bwMode="auto">
          <a:xfrm>
            <a:off x="5586413" y="2363788"/>
            <a:ext cx="6350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3200"/>
              <a:t>#3</a:t>
            </a:r>
          </a:p>
        </p:txBody>
      </p:sp>
      <p:sp>
        <p:nvSpPr>
          <p:cNvPr id="43050" name="Text Box 385">
            <a:extLst>
              <a:ext uri="{FF2B5EF4-FFF2-40B4-BE49-F238E27FC236}">
                <a16:creationId xmlns:a16="http://schemas.microsoft.com/office/drawing/2014/main" id="{4717A965-4A41-208C-6734-733C744879AC}"/>
              </a:ext>
            </a:extLst>
          </p:cNvPr>
          <p:cNvSpPr txBox="1">
            <a:spLocks noChangeArrowheads="1"/>
          </p:cNvSpPr>
          <p:nvPr/>
        </p:nvSpPr>
        <p:spPr bwMode="auto">
          <a:xfrm>
            <a:off x="2492375" y="2532063"/>
            <a:ext cx="6350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3200"/>
              <a:t>#2</a:t>
            </a:r>
          </a:p>
        </p:txBody>
      </p:sp>
      <p:sp>
        <p:nvSpPr>
          <p:cNvPr id="43051" name="Rectangle 388">
            <a:extLst>
              <a:ext uri="{FF2B5EF4-FFF2-40B4-BE49-F238E27FC236}">
                <a16:creationId xmlns:a16="http://schemas.microsoft.com/office/drawing/2014/main" id="{D6CDC572-3949-455E-D32C-C8A4F8AFE0CA}"/>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sp>
        <p:nvSpPr>
          <p:cNvPr id="43052" name="Text Box 389">
            <a:extLst>
              <a:ext uri="{FF2B5EF4-FFF2-40B4-BE49-F238E27FC236}">
                <a16:creationId xmlns:a16="http://schemas.microsoft.com/office/drawing/2014/main" id="{19871E0D-F03A-24DC-8485-7F2C68B2C6C8}"/>
              </a:ext>
            </a:extLst>
          </p:cNvPr>
          <p:cNvSpPr txBox="1">
            <a:spLocks noChangeArrowheads="1"/>
          </p:cNvSpPr>
          <p:nvPr/>
        </p:nvSpPr>
        <p:spPr bwMode="auto">
          <a:xfrm>
            <a:off x="104775" y="2265363"/>
            <a:ext cx="6350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3200"/>
              <a:t>#1</a:t>
            </a:r>
          </a:p>
        </p:txBody>
      </p:sp>
      <p:sp>
        <p:nvSpPr>
          <p:cNvPr id="43053" name="Text Box 108">
            <a:extLst>
              <a:ext uri="{FF2B5EF4-FFF2-40B4-BE49-F238E27FC236}">
                <a16:creationId xmlns:a16="http://schemas.microsoft.com/office/drawing/2014/main" id="{3B2561E8-76A7-9169-A688-A2AC61ECB44B}"/>
              </a:ext>
            </a:extLst>
          </p:cNvPr>
          <p:cNvSpPr txBox="1">
            <a:spLocks noChangeArrowheads="1"/>
          </p:cNvSpPr>
          <p:nvPr/>
        </p:nvSpPr>
        <p:spPr bwMode="auto">
          <a:xfrm>
            <a:off x="398463" y="985838"/>
            <a:ext cx="1416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Target.com</a:t>
            </a:r>
          </a:p>
        </p:txBody>
      </p:sp>
      <p:sp>
        <p:nvSpPr>
          <p:cNvPr id="43054" name="Text Box 387">
            <a:extLst>
              <a:ext uri="{FF2B5EF4-FFF2-40B4-BE49-F238E27FC236}">
                <a16:creationId xmlns:a16="http://schemas.microsoft.com/office/drawing/2014/main" id="{6A303323-E75E-5E7F-839E-199BC782B7BB}"/>
              </a:ext>
            </a:extLst>
          </p:cNvPr>
          <p:cNvSpPr txBox="1">
            <a:spLocks noChangeArrowheads="1"/>
          </p:cNvSpPr>
          <p:nvPr/>
        </p:nvSpPr>
        <p:spPr bwMode="auto">
          <a:xfrm>
            <a:off x="2817813" y="890588"/>
            <a:ext cx="14668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“Upstream”</a:t>
            </a:r>
          </a:p>
        </p:txBody>
      </p:sp>
      <p:sp>
        <p:nvSpPr>
          <p:cNvPr id="43055" name="Text Box 388">
            <a:extLst>
              <a:ext uri="{FF2B5EF4-FFF2-40B4-BE49-F238E27FC236}">
                <a16:creationId xmlns:a16="http://schemas.microsoft.com/office/drawing/2014/main" id="{EA68924C-6E05-9917-F1A5-20A01207D0A8}"/>
              </a:ext>
            </a:extLst>
          </p:cNvPr>
          <p:cNvSpPr txBox="1">
            <a:spLocks noChangeArrowheads="1"/>
          </p:cNvSpPr>
          <p:nvPr/>
        </p:nvSpPr>
        <p:spPr bwMode="auto">
          <a:xfrm>
            <a:off x="5446713" y="852488"/>
            <a:ext cx="3511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“Joe’s guide to MANY targets”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a:extLst>
              <a:ext uri="{FF2B5EF4-FFF2-40B4-BE49-F238E27FC236}">
                <a16:creationId xmlns:a16="http://schemas.microsoft.com/office/drawing/2014/main" id="{89379DF1-4AF7-795C-9F9E-6486621E0192}"/>
              </a:ext>
            </a:extLst>
          </p:cNvPr>
          <p:cNvGrpSpPr>
            <a:grpSpLocks/>
          </p:cNvGrpSpPr>
          <p:nvPr/>
        </p:nvGrpSpPr>
        <p:grpSpPr bwMode="auto">
          <a:xfrm>
            <a:off x="4106863" y="1381125"/>
            <a:ext cx="758825" cy="822325"/>
            <a:chOff x="516" y="1603"/>
            <a:chExt cx="478" cy="518"/>
          </a:xfrm>
        </p:grpSpPr>
        <p:sp>
          <p:nvSpPr>
            <p:cNvPr id="44233" name="Rectangle 3">
              <a:extLst>
                <a:ext uri="{FF2B5EF4-FFF2-40B4-BE49-F238E27FC236}">
                  <a16:creationId xmlns:a16="http://schemas.microsoft.com/office/drawing/2014/main" id="{BC704AC6-72F8-ADB5-07ED-47FD0F1253D0}"/>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234" name="Oval 4">
              <a:extLst>
                <a:ext uri="{FF2B5EF4-FFF2-40B4-BE49-F238E27FC236}">
                  <a16:creationId xmlns:a16="http://schemas.microsoft.com/office/drawing/2014/main" id="{7F7DD180-348D-8045-B21C-B7833DF17E3A}"/>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235" name="Line 5">
              <a:extLst>
                <a:ext uri="{FF2B5EF4-FFF2-40B4-BE49-F238E27FC236}">
                  <a16:creationId xmlns:a16="http://schemas.microsoft.com/office/drawing/2014/main" id="{7C79BC94-8A54-E913-6480-10B8989AFCB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6" name="Line 6">
              <a:extLst>
                <a:ext uri="{FF2B5EF4-FFF2-40B4-BE49-F238E27FC236}">
                  <a16:creationId xmlns:a16="http://schemas.microsoft.com/office/drawing/2014/main" id="{AF1B742E-E037-5D71-BA8F-4FE17DB4A069}"/>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7" name="Line 7">
              <a:extLst>
                <a:ext uri="{FF2B5EF4-FFF2-40B4-BE49-F238E27FC236}">
                  <a16:creationId xmlns:a16="http://schemas.microsoft.com/office/drawing/2014/main" id="{43983EF8-0E34-7653-70BF-007ABA51FA71}"/>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8" name="Line 8">
              <a:extLst>
                <a:ext uri="{FF2B5EF4-FFF2-40B4-BE49-F238E27FC236}">
                  <a16:creationId xmlns:a16="http://schemas.microsoft.com/office/drawing/2014/main" id="{EEC9BC2A-D771-9496-FD27-2BEDA5738F7E}"/>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9" name="Line 9">
              <a:extLst>
                <a:ext uri="{FF2B5EF4-FFF2-40B4-BE49-F238E27FC236}">
                  <a16:creationId xmlns:a16="http://schemas.microsoft.com/office/drawing/2014/main" id="{FE4F54E2-437F-5561-44F7-6C196D5D2359}"/>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0" name="Line 10">
              <a:extLst>
                <a:ext uri="{FF2B5EF4-FFF2-40B4-BE49-F238E27FC236}">
                  <a16:creationId xmlns:a16="http://schemas.microsoft.com/office/drawing/2014/main" id="{BDE4A357-F4BF-1A26-668F-D9D17E0146B3}"/>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1" name="Line 11">
              <a:extLst>
                <a:ext uri="{FF2B5EF4-FFF2-40B4-BE49-F238E27FC236}">
                  <a16:creationId xmlns:a16="http://schemas.microsoft.com/office/drawing/2014/main" id="{45EE607B-8A18-10BC-F196-4836C48920B2}"/>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2" name="Line 12">
              <a:extLst>
                <a:ext uri="{FF2B5EF4-FFF2-40B4-BE49-F238E27FC236}">
                  <a16:creationId xmlns:a16="http://schemas.microsoft.com/office/drawing/2014/main" id="{605528C7-AED3-8A43-E6AC-B30D8BA9D9C2}"/>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3" name="Line 13">
              <a:extLst>
                <a:ext uri="{FF2B5EF4-FFF2-40B4-BE49-F238E27FC236}">
                  <a16:creationId xmlns:a16="http://schemas.microsoft.com/office/drawing/2014/main" id="{598B17A1-EBA7-867D-096B-B2F4746AD8A5}"/>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4" name="Line 14">
              <a:extLst>
                <a:ext uri="{FF2B5EF4-FFF2-40B4-BE49-F238E27FC236}">
                  <a16:creationId xmlns:a16="http://schemas.microsoft.com/office/drawing/2014/main" id="{705CBCCC-3ECE-1D5F-917C-8B7C1D657602}"/>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5" name="Line 15">
              <a:extLst>
                <a:ext uri="{FF2B5EF4-FFF2-40B4-BE49-F238E27FC236}">
                  <a16:creationId xmlns:a16="http://schemas.microsoft.com/office/drawing/2014/main" id="{9C4EDEED-68FF-7C71-D002-126BAEE29B18}"/>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6" name="Line 16">
              <a:extLst>
                <a:ext uri="{FF2B5EF4-FFF2-40B4-BE49-F238E27FC236}">
                  <a16:creationId xmlns:a16="http://schemas.microsoft.com/office/drawing/2014/main" id="{4675A84D-59FB-9ACE-E235-2C5668995377}"/>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7" name="Line 17">
              <a:extLst>
                <a:ext uri="{FF2B5EF4-FFF2-40B4-BE49-F238E27FC236}">
                  <a16:creationId xmlns:a16="http://schemas.microsoft.com/office/drawing/2014/main" id="{82B45093-73BC-AF74-FBC8-66484FA95C20}"/>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8" name="Line 18">
              <a:extLst>
                <a:ext uri="{FF2B5EF4-FFF2-40B4-BE49-F238E27FC236}">
                  <a16:creationId xmlns:a16="http://schemas.microsoft.com/office/drawing/2014/main" id="{FBB11415-ECD8-62D5-C122-E4D40B700C8A}"/>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9" name="Line 19">
              <a:extLst>
                <a:ext uri="{FF2B5EF4-FFF2-40B4-BE49-F238E27FC236}">
                  <a16:creationId xmlns:a16="http://schemas.microsoft.com/office/drawing/2014/main" id="{15799BF4-DBCE-8F3B-9B3D-D808B75C695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0" name="Line 20">
              <a:extLst>
                <a:ext uri="{FF2B5EF4-FFF2-40B4-BE49-F238E27FC236}">
                  <a16:creationId xmlns:a16="http://schemas.microsoft.com/office/drawing/2014/main" id="{8D7F641B-F909-B98A-B8DF-BDDB87F5CFF9}"/>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1" name="Rectangle 21">
              <a:extLst>
                <a:ext uri="{FF2B5EF4-FFF2-40B4-BE49-F238E27FC236}">
                  <a16:creationId xmlns:a16="http://schemas.microsoft.com/office/drawing/2014/main" id="{4DDF2DAF-7A5F-6E76-9697-DB148FDE999A}"/>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4035" name="Group 22">
            <a:extLst>
              <a:ext uri="{FF2B5EF4-FFF2-40B4-BE49-F238E27FC236}">
                <a16:creationId xmlns:a16="http://schemas.microsoft.com/office/drawing/2014/main" id="{6AF4015E-C773-D071-F100-80345FE76811}"/>
              </a:ext>
            </a:extLst>
          </p:cNvPr>
          <p:cNvGrpSpPr>
            <a:grpSpLocks/>
          </p:cNvGrpSpPr>
          <p:nvPr/>
        </p:nvGrpSpPr>
        <p:grpSpPr bwMode="auto">
          <a:xfrm>
            <a:off x="6719888" y="1509713"/>
            <a:ext cx="758825" cy="822325"/>
            <a:chOff x="516" y="1603"/>
            <a:chExt cx="478" cy="518"/>
          </a:xfrm>
        </p:grpSpPr>
        <p:sp>
          <p:nvSpPr>
            <p:cNvPr id="44214" name="Rectangle 23">
              <a:extLst>
                <a:ext uri="{FF2B5EF4-FFF2-40B4-BE49-F238E27FC236}">
                  <a16:creationId xmlns:a16="http://schemas.microsoft.com/office/drawing/2014/main" id="{CB5D8807-FB3B-82FC-DDAB-F9102D1A21CA}"/>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215" name="Oval 24">
              <a:extLst>
                <a:ext uri="{FF2B5EF4-FFF2-40B4-BE49-F238E27FC236}">
                  <a16:creationId xmlns:a16="http://schemas.microsoft.com/office/drawing/2014/main" id="{1174C1D8-7146-E801-D10C-D1D993DBF44D}"/>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216" name="Line 25">
              <a:extLst>
                <a:ext uri="{FF2B5EF4-FFF2-40B4-BE49-F238E27FC236}">
                  <a16:creationId xmlns:a16="http://schemas.microsoft.com/office/drawing/2014/main" id="{E32B1B69-EBF1-2109-9CDF-175A91998EE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7" name="Line 26">
              <a:extLst>
                <a:ext uri="{FF2B5EF4-FFF2-40B4-BE49-F238E27FC236}">
                  <a16:creationId xmlns:a16="http://schemas.microsoft.com/office/drawing/2014/main" id="{3A46AE57-5461-92C5-F4A1-69E01FBEC7F5}"/>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8" name="Line 27">
              <a:extLst>
                <a:ext uri="{FF2B5EF4-FFF2-40B4-BE49-F238E27FC236}">
                  <a16:creationId xmlns:a16="http://schemas.microsoft.com/office/drawing/2014/main" id="{522E4707-C102-1E54-8726-81484E818EC5}"/>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9" name="Line 28">
              <a:extLst>
                <a:ext uri="{FF2B5EF4-FFF2-40B4-BE49-F238E27FC236}">
                  <a16:creationId xmlns:a16="http://schemas.microsoft.com/office/drawing/2014/main" id="{624E9F43-1824-CD9D-6D5D-D386FEA92E9D}"/>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0" name="Line 29">
              <a:extLst>
                <a:ext uri="{FF2B5EF4-FFF2-40B4-BE49-F238E27FC236}">
                  <a16:creationId xmlns:a16="http://schemas.microsoft.com/office/drawing/2014/main" id="{BDBAB43F-4B9A-58AE-3A08-8E2F48088294}"/>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1" name="Line 30">
              <a:extLst>
                <a:ext uri="{FF2B5EF4-FFF2-40B4-BE49-F238E27FC236}">
                  <a16:creationId xmlns:a16="http://schemas.microsoft.com/office/drawing/2014/main" id="{BC350959-79DE-196C-ED1C-540F41D64E47}"/>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2" name="Line 31">
              <a:extLst>
                <a:ext uri="{FF2B5EF4-FFF2-40B4-BE49-F238E27FC236}">
                  <a16:creationId xmlns:a16="http://schemas.microsoft.com/office/drawing/2014/main" id="{7E40D56F-2E27-AB06-8A6C-C5F4E17B0B0B}"/>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3" name="Line 32">
              <a:extLst>
                <a:ext uri="{FF2B5EF4-FFF2-40B4-BE49-F238E27FC236}">
                  <a16:creationId xmlns:a16="http://schemas.microsoft.com/office/drawing/2014/main" id="{2C3D472A-4330-2ACE-50F0-8164BD10FE5B}"/>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4" name="Line 33">
              <a:extLst>
                <a:ext uri="{FF2B5EF4-FFF2-40B4-BE49-F238E27FC236}">
                  <a16:creationId xmlns:a16="http://schemas.microsoft.com/office/drawing/2014/main" id="{8D6AE1EF-F0BC-D3F2-6F3C-6075CD91BFA1}"/>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5" name="Line 34">
              <a:extLst>
                <a:ext uri="{FF2B5EF4-FFF2-40B4-BE49-F238E27FC236}">
                  <a16:creationId xmlns:a16="http://schemas.microsoft.com/office/drawing/2014/main" id="{7419CE02-F4BD-56C4-B75D-BEC8938FC20A}"/>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6" name="Line 35">
              <a:extLst>
                <a:ext uri="{FF2B5EF4-FFF2-40B4-BE49-F238E27FC236}">
                  <a16:creationId xmlns:a16="http://schemas.microsoft.com/office/drawing/2014/main" id="{58D815A8-F798-E360-AD72-5FFBF12BE3E9}"/>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7" name="Line 36">
              <a:extLst>
                <a:ext uri="{FF2B5EF4-FFF2-40B4-BE49-F238E27FC236}">
                  <a16:creationId xmlns:a16="http://schemas.microsoft.com/office/drawing/2014/main" id="{D44D5DE7-1066-13D9-5CE3-BCD0EBF36FCA}"/>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8" name="Line 37">
              <a:extLst>
                <a:ext uri="{FF2B5EF4-FFF2-40B4-BE49-F238E27FC236}">
                  <a16:creationId xmlns:a16="http://schemas.microsoft.com/office/drawing/2014/main" id="{65811A5E-5EDD-235D-DDAB-D418A85E9F97}"/>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9" name="Line 38">
              <a:extLst>
                <a:ext uri="{FF2B5EF4-FFF2-40B4-BE49-F238E27FC236}">
                  <a16:creationId xmlns:a16="http://schemas.microsoft.com/office/drawing/2014/main" id="{A9F05EE4-FBF0-4054-F340-5DC53FC335E1}"/>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0" name="Line 39">
              <a:extLst>
                <a:ext uri="{FF2B5EF4-FFF2-40B4-BE49-F238E27FC236}">
                  <a16:creationId xmlns:a16="http://schemas.microsoft.com/office/drawing/2014/main" id="{21E1663C-4150-C17E-7CF5-D1B40E70040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1" name="Line 40">
              <a:extLst>
                <a:ext uri="{FF2B5EF4-FFF2-40B4-BE49-F238E27FC236}">
                  <a16:creationId xmlns:a16="http://schemas.microsoft.com/office/drawing/2014/main" id="{5C625CC7-58FE-0A42-2CE5-F999873728BD}"/>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2" name="Rectangle 41">
              <a:extLst>
                <a:ext uri="{FF2B5EF4-FFF2-40B4-BE49-F238E27FC236}">
                  <a16:creationId xmlns:a16="http://schemas.microsoft.com/office/drawing/2014/main" id="{723EE404-6C40-FF2B-18B4-7124D97803C7}"/>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4036" name="Group 42">
            <a:extLst>
              <a:ext uri="{FF2B5EF4-FFF2-40B4-BE49-F238E27FC236}">
                <a16:creationId xmlns:a16="http://schemas.microsoft.com/office/drawing/2014/main" id="{621D552F-D0C1-3668-435A-D0B1CFF6713A}"/>
              </a:ext>
            </a:extLst>
          </p:cNvPr>
          <p:cNvGrpSpPr>
            <a:grpSpLocks/>
          </p:cNvGrpSpPr>
          <p:nvPr/>
        </p:nvGrpSpPr>
        <p:grpSpPr bwMode="auto">
          <a:xfrm>
            <a:off x="1266825" y="1327150"/>
            <a:ext cx="758825" cy="822325"/>
            <a:chOff x="516" y="1603"/>
            <a:chExt cx="478" cy="518"/>
          </a:xfrm>
        </p:grpSpPr>
        <p:sp>
          <p:nvSpPr>
            <p:cNvPr id="44195" name="Rectangle 43">
              <a:extLst>
                <a:ext uri="{FF2B5EF4-FFF2-40B4-BE49-F238E27FC236}">
                  <a16:creationId xmlns:a16="http://schemas.microsoft.com/office/drawing/2014/main" id="{3FE4DC01-C211-6691-40E5-010574DE4EEF}"/>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96" name="Oval 44">
              <a:extLst>
                <a:ext uri="{FF2B5EF4-FFF2-40B4-BE49-F238E27FC236}">
                  <a16:creationId xmlns:a16="http://schemas.microsoft.com/office/drawing/2014/main" id="{5EC2BF8E-8EB1-60E7-2F83-4EB3E98CCA7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97" name="Line 45">
              <a:extLst>
                <a:ext uri="{FF2B5EF4-FFF2-40B4-BE49-F238E27FC236}">
                  <a16:creationId xmlns:a16="http://schemas.microsoft.com/office/drawing/2014/main" id="{E1662209-73DB-0B64-0116-59E00E733D94}"/>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8" name="Line 46">
              <a:extLst>
                <a:ext uri="{FF2B5EF4-FFF2-40B4-BE49-F238E27FC236}">
                  <a16:creationId xmlns:a16="http://schemas.microsoft.com/office/drawing/2014/main" id="{A9F7AD6D-EBE8-AAA8-77B9-377EB55B4D44}"/>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9" name="Line 47">
              <a:extLst>
                <a:ext uri="{FF2B5EF4-FFF2-40B4-BE49-F238E27FC236}">
                  <a16:creationId xmlns:a16="http://schemas.microsoft.com/office/drawing/2014/main" id="{41182B61-AB85-25E3-253D-A9F3BABC3B42}"/>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0" name="Line 48">
              <a:extLst>
                <a:ext uri="{FF2B5EF4-FFF2-40B4-BE49-F238E27FC236}">
                  <a16:creationId xmlns:a16="http://schemas.microsoft.com/office/drawing/2014/main" id="{7E482B45-CB48-E3DD-827F-EA756A4E39DA}"/>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1" name="Line 49">
              <a:extLst>
                <a:ext uri="{FF2B5EF4-FFF2-40B4-BE49-F238E27FC236}">
                  <a16:creationId xmlns:a16="http://schemas.microsoft.com/office/drawing/2014/main" id="{E49362A5-2803-6B13-155A-A3CD69B7AB85}"/>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2" name="Line 50">
              <a:extLst>
                <a:ext uri="{FF2B5EF4-FFF2-40B4-BE49-F238E27FC236}">
                  <a16:creationId xmlns:a16="http://schemas.microsoft.com/office/drawing/2014/main" id="{9F268B65-F10C-E307-FA9B-692049B66ECA}"/>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3" name="Line 51">
              <a:extLst>
                <a:ext uri="{FF2B5EF4-FFF2-40B4-BE49-F238E27FC236}">
                  <a16:creationId xmlns:a16="http://schemas.microsoft.com/office/drawing/2014/main" id="{F5C6F49A-1781-9E8A-CEA0-AB2C37911DB2}"/>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4" name="Line 52">
              <a:extLst>
                <a:ext uri="{FF2B5EF4-FFF2-40B4-BE49-F238E27FC236}">
                  <a16:creationId xmlns:a16="http://schemas.microsoft.com/office/drawing/2014/main" id="{11F71542-6AAD-1467-9B00-D941CA557247}"/>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5" name="Line 53">
              <a:extLst>
                <a:ext uri="{FF2B5EF4-FFF2-40B4-BE49-F238E27FC236}">
                  <a16:creationId xmlns:a16="http://schemas.microsoft.com/office/drawing/2014/main" id="{3426B902-4471-09F6-A7CC-094F54AF681A}"/>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6" name="Line 54">
              <a:extLst>
                <a:ext uri="{FF2B5EF4-FFF2-40B4-BE49-F238E27FC236}">
                  <a16:creationId xmlns:a16="http://schemas.microsoft.com/office/drawing/2014/main" id="{80373C7A-BFB7-A22C-3D09-23CE46E5A86B}"/>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7" name="Line 55">
              <a:extLst>
                <a:ext uri="{FF2B5EF4-FFF2-40B4-BE49-F238E27FC236}">
                  <a16:creationId xmlns:a16="http://schemas.microsoft.com/office/drawing/2014/main" id="{BDF96990-B4D3-4BD5-FB35-E4E895CFC0AB}"/>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8" name="Line 56">
              <a:extLst>
                <a:ext uri="{FF2B5EF4-FFF2-40B4-BE49-F238E27FC236}">
                  <a16:creationId xmlns:a16="http://schemas.microsoft.com/office/drawing/2014/main" id="{D1B09DBC-9D01-A5B3-15DB-BF4F50CCD0CC}"/>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9" name="Line 57">
              <a:extLst>
                <a:ext uri="{FF2B5EF4-FFF2-40B4-BE49-F238E27FC236}">
                  <a16:creationId xmlns:a16="http://schemas.microsoft.com/office/drawing/2014/main" id="{9AA5E444-BE1F-DC39-57F6-FB6BC172DE6C}"/>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0" name="Line 58">
              <a:extLst>
                <a:ext uri="{FF2B5EF4-FFF2-40B4-BE49-F238E27FC236}">
                  <a16:creationId xmlns:a16="http://schemas.microsoft.com/office/drawing/2014/main" id="{1301275C-FAC7-A8C6-4D81-7C1EBF3F4C50}"/>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1" name="Line 59">
              <a:extLst>
                <a:ext uri="{FF2B5EF4-FFF2-40B4-BE49-F238E27FC236}">
                  <a16:creationId xmlns:a16="http://schemas.microsoft.com/office/drawing/2014/main" id="{CBFB685C-FD67-D6B8-EB8D-CAB97D7D5B1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2" name="Line 60">
              <a:extLst>
                <a:ext uri="{FF2B5EF4-FFF2-40B4-BE49-F238E27FC236}">
                  <a16:creationId xmlns:a16="http://schemas.microsoft.com/office/drawing/2014/main" id="{BF925EC5-BB32-0294-5EF3-A3CE5DCA4FA7}"/>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3" name="Rectangle 61">
              <a:extLst>
                <a:ext uri="{FF2B5EF4-FFF2-40B4-BE49-F238E27FC236}">
                  <a16:creationId xmlns:a16="http://schemas.microsoft.com/office/drawing/2014/main" id="{198DE1D3-5850-4E1E-EA58-226021AB3C3C}"/>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37" name="Rectangle 62">
            <a:extLst>
              <a:ext uri="{FF2B5EF4-FFF2-40B4-BE49-F238E27FC236}">
                <a16:creationId xmlns:a16="http://schemas.microsoft.com/office/drawing/2014/main" id="{0F0287BA-72A2-F2D8-08F1-5AFF99B6B6AA}"/>
              </a:ext>
            </a:extLst>
          </p:cNvPr>
          <p:cNvSpPr>
            <a:spLocks noGrp="1" noChangeArrowheads="1"/>
          </p:cNvSpPr>
          <p:nvPr>
            <p:ph type="title"/>
          </p:nvPr>
        </p:nvSpPr>
        <p:spPr>
          <a:xfrm>
            <a:off x="57150" y="128588"/>
            <a:ext cx="6854825" cy="809625"/>
          </a:xfrm>
        </p:spPr>
        <p:txBody>
          <a:bodyPr/>
          <a:lstStyle/>
          <a:p>
            <a:r>
              <a:rPr lang="en-US" altLang="en-US" sz="2800"/>
              <a:t>Be Creative When Surfing Upstream</a:t>
            </a:r>
            <a:br>
              <a:rPr lang="en-US" altLang="en-US" sz="2800"/>
            </a:br>
            <a:r>
              <a:rPr lang="en-US" altLang="en-US" sz="1800"/>
              <a:t>Example: Washington DC Tourist Sites</a:t>
            </a:r>
          </a:p>
        </p:txBody>
      </p:sp>
      <p:sp>
        <p:nvSpPr>
          <p:cNvPr id="44038" name="Rectangle 63">
            <a:extLst>
              <a:ext uri="{FF2B5EF4-FFF2-40B4-BE49-F238E27FC236}">
                <a16:creationId xmlns:a16="http://schemas.microsoft.com/office/drawing/2014/main" id="{816DDFA8-FFA1-68D3-A698-B81825F8ECF0}"/>
              </a:ext>
            </a:extLst>
          </p:cNvPr>
          <p:cNvSpPr>
            <a:spLocks noGrp="1" noChangeArrowheads="1"/>
          </p:cNvSpPr>
          <p:nvPr>
            <p:ph type="body" idx="1"/>
          </p:nvPr>
        </p:nvSpPr>
        <p:spPr>
          <a:xfrm>
            <a:off x="234950" y="5156200"/>
            <a:ext cx="8648700" cy="1473200"/>
          </a:xfrm>
        </p:spPr>
        <p:txBody>
          <a:bodyPr/>
          <a:lstStyle/>
          <a:p>
            <a:r>
              <a:rPr lang="en-US" altLang="en-US" sz="2800" dirty="0"/>
              <a:t>Any combination of these target pages will lead to “DC Tourism” pages, but certain pairings may also lead to subject-specific pages</a:t>
            </a:r>
          </a:p>
        </p:txBody>
      </p:sp>
      <p:grpSp>
        <p:nvGrpSpPr>
          <p:cNvPr id="44039" name="Group 64">
            <a:extLst>
              <a:ext uri="{FF2B5EF4-FFF2-40B4-BE49-F238E27FC236}">
                <a16:creationId xmlns:a16="http://schemas.microsoft.com/office/drawing/2014/main" id="{F70F4722-CCD6-A005-49CA-1BA243C08BA1}"/>
              </a:ext>
            </a:extLst>
          </p:cNvPr>
          <p:cNvGrpSpPr>
            <a:grpSpLocks/>
          </p:cNvGrpSpPr>
          <p:nvPr/>
        </p:nvGrpSpPr>
        <p:grpSpPr bwMode="auto">
          <a:xfrm>
            <a:off x="4913313" y="3290888"/>
            <a:ext cx="758825" cy="822325"/>
            <a:chOff x="516" y="1603"/>
            <a:chExt cx="478" cy="518"/>
          </a:xfrm>
        </p:grpSpPr>
        <p:sp>
          <p:nvSpPr>
            <p:cNvPr id="44176" name="Rectangle 65">
              <a:extLst>
                <a:ext uri="{FF2B5EF4-FFF2-40B4-BE49-F238E27FC236}">
                  <a16:creationId xmlns:a16="http://schemas.microsoft.com/office/drawing/2014/main" id="{0B0E5B12-84A5-7AB5-3EA6-A2D34B6E70C5}"/>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77" name="Oval 66">
              <a:extLst>
                <a:ext uri="{FF2B5EF4-FFF2-40B4-BE49-F238E27FC236}">
                  <a16:creationId xmlns:a16="http://schemas.microsoft.com/office/drawing/2014/main" id="{227C1A85-F4A6-178C-22F8-94CED1CAE040}"/>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78" name="Line 67">
              <a:extLst>
                <a:ext uri="{FF2B5EF4-FFF2-40B4-BE49-F238E27FC236}">
                  <a16:creationId xmlns:a16="http://schemas.microsoft.com/office/drawing/2014/main" id="{5D39CB30-5FDB-B91C-BBB4-3079819CAADC}"/>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9" name="Line 68">
              <a:extLst>
                <a:ext uri="{FF2B5EF4-FFF2-40B4-BE49-F238E27FC236}">
                  <a16:creationId xmlns:a16="http://schemas.microsoft.com/office/drawing/2014/main" id="{AC0904F3-E828-5081-36AB-4C61B8BE25BE}"/>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0" name="Line 69">
              <a:extLst>
                <a:ext uri="{FF2B5EF4-FFF2-40B4-BE49-F238E27FC236}">
                  <a16:creationId xmlns:a16="http://schemas.microsoft.com/office/drawing/2014/main" id="{23347435-CACD-982D-FCCF-D2164C79D86A}"/>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1" name="Line 70">
              <a:extLst>
                <a:ext uri="{FF2B5EF4-FFF2-40B4-BE49-F238E27FC236}">
                  <a16:creationId xmlns:a16="http://schemas.microsoft.com/office/drawing/2014/main" id="{02AB5A8D-1BD8-2EA4-0A27-6AEA44AD057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2" name="Line 71">
              <a:extLst>
                <a:ext uri="{FF2B5EF4-FFF2-40B4-BE49-F238E27FC236}">
                  <a16:creationId xmlns:a16="http://schemas.microsoft.com/office/drawing/2014/main" id="{EE3A9DF1-3AA8-579C-D6C9-959F33D1049C}"/>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3" name="Line 72">
              <a:extLst>
                <a:ext uri="{FF2B5EF4-FFF2-40B4-BE49-F238E27FC236}">
                  <a16:creationId xmlns:a16="http://schemas.microsoft.com/office/drawing/2014/main" id="{C3B826EC-6E12-C742-D238-F7B9A8CE98EF}"/>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4" name="Line 73">
              <a:extLst>
                <a:ext uri="{FF2B5EF4-FFF2-40B4-BE49-F238E27FC236}">
                  <a16:creationId xmlns:a16="http://schemas.microsoft.com/office/drawing/2014/main" id="{98124BEE-D53C-2E2B-DF0B-A04277B2C4FF}"/>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5" name="Line 74">
              <a:extLst>
                <a:ext uri="{FF2B5EF4-FFF2-40B4-BE49-F238E27FC236}">
                  <a16:creationId xmlns:a16="http://schemas.microsoft.com/office/drawing/2014/main" id="{1A5CD2A1-2632-391F-626F-C72AD3EA9FC4}"/>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6" name="Line 75">
              <a:extLst>
                <a:ext uri="{FF2B5EF4-FFF2-40B4-BE49-F238E27FC236}">
                  <a16:creationId xmlns:a16="http://schemas.microsoft.com/office/drawing/2014/main" id="{B0118FA4-D5E1-EC9D-E117-714C9DDA3AC0}"/>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7" name="Line 76">
              <a:extLst>
                <a:ext uri="{FF2B5EF4-FFF2-40B4-BE49-F238E27FC236}">
                  <a16:creationId xmlns:a16="http://schemas.microsoft.com/office/drawing/2014/main" id="{7812D384-2363-24C8-23E5-70B2A3304E05}"/>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8" name="Line 77">
              <a:extLst>
                <a:ext uri="{FF2B5EF4-FFF2-40B4-BE49-F238E27FC236}">
                  <a16:creationId xmlns:a16="http://schemas.microsoft.com/office/drawing/2014/main" id="{E77B78EC-C1E1-6537-E228-C0A05A5BC88F}"/>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9" name="Line 78">
              <a:extLst>
                <a:ext uri="{FF2B5EF4-FFF2-40B4-BE49-F238E27FC236}">
                  <a16:creationId xmlns:a16="http://schemas.microsoft.com/office/drawing/2014/main" id="{20AE55BF-86F8-1AA7-7835-D867136D8BC6}"/>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0" name="Line 79">
              <a:extLst>
                <a:ext uri="{FF2B5EF4-FFF2-40B4-BE49-F238E27FC236}">
                  <a16:creationId xmlns:a16="http://schemas.microsoft.com/office/drawing/2014/main" id="{95B37E14-F019-CD2E-D9D2-0A241B2BB866}"/>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1" name="Line 80">
              <a:extLst>
                <a:ext uri="{FF2B5EF4-FFF2-40B4-BE49-F238E27FC236}">
                  <a16:creationId xmlns:a16="http://schemas.microsoft.com/office/drawing/2014/main" id="{9EB765A8-CE38-C5B7-F290-8F874B774D74}"/>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2" name="Line 81">
              <a:extLst>
                <a:ext uri="{FF2B5EF4-FFF2-40B4-BE49-F238E27FC236}">
                  <a16:creationId xmlns:a16="http://schemas.microsoft.com/office/drawing/2014/main" id="{404021BE-2259-5296-FE94-77647F593045}"/>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3" name="Line 82">
              <a:extLst>
                <a:ext uri="{FF2B5EF4-FFF2-40B4-BE49-F238E27FC236}">
                  <a16:creationId xmlns:a16="http://schemas.microsoft.com/office/drawing/2014/main" id="{55A6C79F-427A-3F93-7AA5-DFB6A6613579}"/>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4" name="Rectangle 83">
              <a:extLst>
                <a:ext uri="{FF2B5EF4-FFF2-40B4-BE49-F238E27FC236}">
                  <a16:creationId xmlns:a16="http://schemas.microsoft.com/office/drawing/2014/main" id="{16640551-4BA1-6BE0-2BC4-8BA3BFCB0C36}"/>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40" name="Text Box 84">
            <a:extLst>
              <a:ext uri="{FF2B5EF4-FFF2-40B4-BE49-F238E27FC236}">
                <a16:creationId xmlns:a16="http://schemas.microsoft.com/office/drawing/2014/main" id="{9C8026FB-6062-D47B-5259-C36E7160972F}"/>
              </a:ext>
            </a:extLst>
          </p:cNvPr>
          <p:cNvSpPr txBox="1">
            <a:spLocks noChangeArrowheads="1"/>
          </p:cNvSpPr>
          <p:nvPr/>
        </p:nvSpPr>
        <p:spPr bwMode="auto">
          <a:xfrm>
            <a:off x="6677025" y="4656138"/>
            <a:ext cx="2190750"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800"/>
              <a:t>“spymuseum.org”</a:t>
            </a:r>
            <a:endParaRPr lang="en-US" altLang="en-US"/>
          </a:p>
        </p:txBody>
      </p:sp>
      <p:grpSp>
        <p:nvGrpSpPr>
          <p:cNvPr id="44041" name="Group 85">
            <a:extLst>
              <a:ext uri="{FF2B5EF4-FFF2-40B4-BE49-F238E27FC236}">
                <a16:creationId xmlns:a16="http://schemas.microsoft.com/office/drawing/2014/main" id="{CE4E6127-2179-CC76-0DF0-6208D20AEDC4}"/>
              </a:ext>
            </a:extLst>
          </p:cNvPr>
          <p:cNvGrpSpPr>
            <a:grpSpLocks/>
          </p:cNvGrpSpPr>
          <p:nvPr/>
        </p:nvGrpSpPr>
        <p:grpSpPr bwMode="auto">
          <a:xfrm>
            <a:off x="2889250" y="3959225"/>
            <a:ext cx="758825" cy="822325"/>
            <a:chOff x="516" y="1603"/>
            <a:chExt cx="478" cy="518"/>
          </a:xfrm>
        </p:grpSpPr>
        <p:sp>
          <p:nvSpPr>
            <p:cNvPr id="44157" name="Rectangle 86">
              <a:extLst>
                <a:ext uri="{FF2B5EF4-FFF2-40B4-BE49-F238E27FC236}">
                  <a16:creationId xmlns:a16="http://schemas.microsoft.com/office/drawing/2014/main" id="{C779F6A0-341E-28A6-1423-E1E085823C7B}"/>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58" name="Oval 87">
              <a:extLst>
                <a:ext uri="{FF2B5EF4-FFF2-40B4-BE49-F238E27FC236}">
                  <a16:creationId xmlns:a16="http://schemas.microsoft.com/office/drawing/2014/main" id="{9CF605DF-D4B3-010E-D143-EC1AB39ED295}"/>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59" name="Line 88">
              <a:extLst>
                <a:ext uri="{FF2B5EF4-FFF2-40B4-BE49-F238E27FC236}">
                  <a16:creationId xmlns:a16="http://schemas.microsoft.com/office/drawing/2014/main" id="{099AE167-BF7D-AB88-C6A9-B6380FCD04BE}"/>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0" name="Line 89">
              <a:extLst>
                <a:ext uri="{FF2B5EF4-FFF2-40B4-BE49-F238E27FC236}">
                  <a16:creationId xmlns:a16="http://schemas.microsoft.com/office/drawing/2014/main" id="{018E2263-EAFB-324B-3F64-26561BE80C13}"/>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1" name="Line 90">
              <a:extLst>
                <a:ext uri="{FF2B5EF4-FFF2-40B4-BE49-F238E27FC236}">
                  <a16:creationId xmlns:a16="http://schemas.microsoft.com/office/drawing/2014/main" id="{C19335CE-46D1-141C-E2EC-40FC9B86657D}"/>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2" name="Line 91">
              <a:extLst>
                <a:ext uri="{FF2B5EF4-FFF2-40B4-BE49-F238E27FC236}">
                  <a16:creationId xmlns:a16="http://schemas.microsoft.com/office/drawing/2014/main" id="{0E5B797F-6B4D-3CCC-E7B5-7EA86119F33F}"/>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3" name="Line 92">
              <a:extLst>
                <a:ext uri="{FF2B5EF4-FFF2-40B4-BE49-F238E27FC236}">
                  <a16:creationId xmlns:a16="http://schemas.microsoft.com/office/drawing/2014/main" id="{ED9362DF-398B-5BA1-3730-20C7E2CB651E}"/>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4" name="Line 93">
              <a:extLst>
                <a:ext uri="{FF2B5EF4-FFF2-40B4-BE49-F238E27FC236}">
                  <a16:creationId xmlns:a16="http://schemas.microsoft.com/office/drawing/2014/main" id="{1345442A-E9DD-F284-D8C5-5B7091C4D87A}"/>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5" name="Line 94">
              <a:extLst>
                <a:ext uri="{FF2B5EF4-FFF2-40B4-BE49-F238E27FC236}">
                  <a16:creationId xmlns:a16="http://schemas.microsoft.com/office/drawing/2014/main" id="{4661341A-23C9-9AE2-E3C2-17555EE5C79E}"/>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6" name="Line 95">
              <a:extLst>
                <a:ext uri="{FF2B5EF4-FFF2-40B4-BE49-F238E27FC236}">
                  <a16:creationId xmlns:a16="http://schemas.microsoft.com/office/drawing/2014/main" id="{800D98F2-856B-76F4-AC7B-9C0F04830012}"/>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7" name="Line 96">
              <a:extLst>
                <a:ext uri="{FF2B5EF4-FFF2-40B4-BE49-F238E27FC236}">
                  <a16:creationId xmlns:a16="http://schemas.microsoft.com/office/drawing/2014/main" id="{09349C3F-080F-9FF0-AA70-0D912BDA07A2}"/>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8" name="Line 97">
              <a:extLst>
                <a:ext uri="{FF2B5EF4-FFF2-40B4-BE49-F238E27FC236}">
                  <a16:creationId xmlns:a16="http://schemas.microsoft.com/office/drawing/2014/main" id="{851D986D-CDD7-6B95-4346-34A6341EEB14}"/>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9" name="Line 98">
              <a:extLst>
                <a:ext uri="{FF2B5EF4-FFF2-40B4-BE49-F238E27FC236}">
                  <a16:creationId xmlns:a16="http://schemas.microsoft.com/office/drawing/2014/main" id="{B2421239-4889-106E-8804-058402287224}"/>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0" name="Line 99">
              <a:extLst>
                <a:ext uri="{FF2B5EF4-FFF2-40B4-BE49-F238E27FC236}">
                  <a16:creationId xmlns:a16="http://schemas.microsoft.com/office/drawing/2014/main" id="{3EE43DB8-BE3B-542E-F5EF-A5F8C28E64DC}"/>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1" name="Line 100">
              <a:extLst>
                <a:ext uri="{FF2B5EF4-FFF2-40B4-BE49-F238E27FC236}">
                  <a16:creationId xmlns:a16="http://schemas.microsoft.com/office/drawing/2014/main" id="{069A6BAF-E3DF-8690-59EA-295D06976D9E}"/>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2" name="Line 101">
              <a:extLst>
                <a:ext uri="{FF2B5EF4-FFF2-40B4-BE49-F238E27FC236}">
                  <a16:creationId xmlns:a16="http://schemas.microsoft.com/office/drawing/2014/main" id="{52A2545B-4A1B-B969-F35A-369CD697667E}"/>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3" name="Line 102">
              <a:extLst>
                <a:ext uri="{FF2B5EF4-FFF2-40B4-BE49-F238E27FC236}">
                  <a16:creationId xmlns:a16="http://schemas.microsoft.com/office/drawing/2014/main" id="{3DEA7FBE-C6C6-2BFF-ED9A-C9EE3332FFB0}"/>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4" name="Line 103">
              <a:extLst>
                <a:ext uri="{FF2B5EF4-FFF2-40B4-BE49-F238E27FC236}">
                  <a16:creationId xmlns:a16="http://schemas.microsoft.com/office/drawing/2014/main" id="{81E45876-BAE5-E476-680D-8EEDA014EEE9}"/>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5" name="Rectangle 104">
              <a:extLst>
                <a:ext uri="{FF2B5EF4-FFF2-40B4-BE49-F238E27FC236}">
                  <a16:creationId xmlns:a16="http://schemas.microsoft.com/office/drawing/2014/main" id="{8C4900B6-702C-1C26-FC73-5E578AFFBB61}"/>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4042" name="Group 105">
            <a:extLst>
              <a:ext uri="{FF2B5EF4-FFF2-40B4-BE49-F238E27FC236}">
                <a16:creationId xmlns:a16="http://schemas.microsoft.com/office/drawing/2014/main" id="{43235D89-FD12-244E-4207-AC63A6EE02A3}"/>
              </a:ext>
            </a:extLst>
          </p:cNvPr>
          <p:cNvGrpSpPr>
            <a:grpSpLocks/>
          </p:cNvGrpSpPr>
          <p:nvPr/>
        </p:nvGrpSpPr>
        <p:grpSpPr bwMode="auto">
          <a:xfrm>
            <a:off x="995363" y="3311525"/>
            <a:ext cx="758825" cy="822325"/>
            <a:chOff x="516" y="1603"/>
            <a:chExt cx="478" cy="518"/>
          </a:xfrm>
        </p:grpSpPr>
        <p:sp>
          <p:nvSpPr>
            <p:cNvPr id="44138" name="Rectangle 106">
              <a:extLst>
                <a:ext uri="{FF2B5EF4-FFF2-40B4-BE49-F238E27FC236}">
                  <a16:creationId xmlns:a16="http://schemas.microsoft.com/office/drawing/2014/main" id="{63B3CAB4-72B3-05CB-7C04-F7C97F29410C}"/>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39" name="Oval 107">
              <a:extLst>
                <a:ext uri="{FF2B5EF4-FFF2-40B4-BE49-F238E27FC236}">
                  <a16:creationId xmlns:a16="http://schemas.microsoft.com/office/drawing/2014/main" id="{4EE62F9C-1110-D2EE-C8BC-7CD8B7200EB4}"/>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40" name="Line 108">
              <a:extLst>
                <a:ext uri="{FF2B5EF4-FFF2-40B4-BE49-F238E27FC236}">
                  <a16:creationId xmlns:a16="http://schemas.microsoft.com/office/drawing/2014/main" id="{1AFE5434-9FF1-4D5D-9F64-03D62554149D}"/>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1" name="Line 109">
              <a:extLst>
                <a:ext uri="{FF2B5EF4-FFF2-40B4-BE49-F238E27FC236}">
                  <a16:creationId xmlns:a16="http://schemas.microsoft.com/office/drawing/2014/main" id="{6957192B-1C76-3562-2AB6-7901210F0B0A}"/>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2" name="Line 110">
              <a:extLst>
                <a:ext uri="{FF2B5EF4-FFF2-40B4-BE49-F238E27FC236}">
                  <a16:creationId xmlns:a16="http://schemas.microsoft.com/office/drawing/2014/main" id="{96120F47-69AF-97FC-656E-F46682E6647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3" name="Line 111">
              <a:extLst>
                <a:ext uri="{FF2B5EF4-FFF2-40B4-BE49-F238E27FC236}">
                  <a16:creationId xmlns:a16="http://schemas.microsoft.com/office/drawing/2014/main" id="{56715AF1-655D-D077-E2E4-FD49569E2700}"/>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4" name="Line 112">
              <a:extLst>
                <a:ext uri="{FF2B5EF4-FFF2-40B4-BE49-F238E27FC236}">
                  <a16:creationId xmlns:a16="http://schemas.microsoft.com/office/drawing/2014/main" id="{F1A4CB67-934C-46B5-A8FF-08C9A436524E}"/>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5" name="Line 113">
              <a:extLst>
                <a:ext uri="{FF2B5EF4-FFF2-40B4-BE49-F238E27FC236}">
                  <a16:creationId xmlns:a16="http://schemas.microsoft.com/office/drawing/2014/main" id="{268DF700-0658-96EE-AF1C-804853097AF0}"/>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6" name="Line 114">
              <a:extLst>
                <a:ext uri="{FF2B5EF4-FFF2-40B4-BE49-F238E27FC236}">
                  <a16:creationId xmlns:a16="http://schemas.microsoft.com/office/drawing/2014/main" id="{366D137E-873B-CAD2-7007-BCD51171965A}"/>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7" name="Line 115">
              <a:extLst>
                <a:ext uri="{FF2B5EF4-FFF2-40B4-BE49-F238E27FC236}">
                  <a16:creationId xmlns:a16="http://schemas.microsoft.com/office/drawing/2014/main" id="{E4E4D1BC-4E61-A21C-1CB4-7A83F6551E87}"/>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8" name="Line 116">
              <a:extLst>
                <a:ext uri="{FF2B5EF4-FFF2-40B4-BE49-F238E27FC236}">
                  <a16:creationId xmlns:a16="http://schemas.microsoft.com/office/drawing/2014/main" id="{179F19CC-767B-E9B2-FE83-C307531E96EB}"/>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9" name="Line 117">
              <a:extLst>
                <a:ext uri="{FF2B5EF4-FFF2-40B4-BE49-F238E27FC236}">
                  <a16:creationId xmlns:a16="http://schemas.microsoft.com/office/drawing/2014/main" id="{992E8473-85E5-982F-7CC8-350AAB84FB5B}"/>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0" name="Line 118">
              <a:extLst>
                <a:ext uri="{FF2B5EF4-FFF2-40B4-BE49-F238E27FC236}">
                  <a16:creationId xmlns:a16="http://schemas.microsoft.com/office/drawing/2014/main" id="{F94DA437-2472-0B0E-AFFC-78E692E75AAF}"/>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1" name="Line 119">
              <a:extLst>
                <a:ext uri="{FF2B5EF4-FFF2-40B4-BE49-F238E27FC236}">
                  <a16:creationId xmlns:a16="http://schemas.microsoft.com/office/drawing/2014/main" id="{96919FEC-0878-F180-CF4D-89F5DDD4FB11}"/>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2" name="Line 120">
              <a:extLst>
                <a:ext uri="{FF2B5EF4-FFF2-40B4-BE49-F238E27FC236}">
                  <a16:creationId xmlns:a16="http://schemas.microsoft.com/office/drawing/2014/main" id="{050DC9FB-5B71-8197-CF81-E39B512D2777}"/>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3" name="Line 121">
              <a:extLst>
                <a:ext uri="{FF2B5EF4-FFF2-40B4-BE49-F238E27FC236}">
                  <a16:creationId xmlns:a16="http://schemas.microsoft.com/office/drawing/2014/main" id="{A92C4146-D401-32E8-5A93-3BC911A64C75}"/>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4" name="Line 122">
              <a:extLst>
                <a:ext uri="{FF2B5EF4-FFF2-40B4-BE49-F238E27FC236}">
                  <a16:creationId xmlns:a16="http://schemas.microsoft.com/office/drawing/2014/main" id="{61591120-3871-2AB2-C6DB-3E5E92A3543D}"/>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5" name="Line 123">
              <a:extLst>
                <a:ext uri="{FF2B5EF4-FFF2-40B4-BE49-F238E27FC236}">
                  <a16:creationId xmlns:a16="http://schemas.microsoft.com/office/drawing/2014/main" id="{EB439BF8-4C3B-33A9-D6E4-1B48A6F825B5}"/>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6" name="Rectangle 124">
              <a:extLst>
                <a:ext uri="{FF2B5EF4-FFF2-40B4-BE49-F238E27FC236}">
                  <a16:creationId xmlns:a16="http://schemas.microsoft.com/office/drawing/2014/main" id="{45BE1DED-2B45-CEFD-8685-522B22849918}"/>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44043" name="Group 125">
            <a:extLst>
              <a:ext uri="{FF2B5EF4-FFF2-40B4-BE49-F238E27FC236}">
                <a16:creationId xmlns:a16="http://schemas.microsoft.com/office/drawing/2014/main" id="{BDFCD335-CFAF-8A88-317A-74A3DDD9D42E}"/>
              </a:ext>
            </a:extLst>
          </p:cNvPr>
          <p:cNvGrpSpPr>
            <a:grpSpLocks/>
          </p:cNvGrpSpPr>
          <p:nvPr/>
        </p:nvGrpSpPr>
        <p:grpSpPr bwMode="auto">
          <a:xfrm>
            <a:off x="7383463" y="3900488"/>
            <a:ext cx="758825" cy="822325"/>
            <a:chOff x="516" y="1603"/>
            <a:chExt cx="478" cy="518"/>
          </a:xfrm>
        </p:grpSpPr>
        <p:sp>
          <p:nvSpPr>
            <p:cNvPr id="44119" name="Rectangle 126">
              <a:extLst>
                <a:ext uri="{FF2B5EF4-FFF2-40B4-BE49-F238E27FC236}">
                  <a16:creationId xmlns:a16="http://schemas.microsoft.com/office/drawing/2014/main" id="{43F8838C-2F72-9824-7E77-15FBED765CD9}"/>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20" name="Oval 127">
              <a:extLst>
                <a:ext uri="{FF2B5EF4-FFF2-40B4-BE49-F238E27FC236}">
                  <a16:creationId xmlns:a16="http://schemas.microsoft.com/office/drawing/2014/main" id="{911A4A8A-A61F-73D4-0F58-3EBE072CE9AB}"/>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21" name="Line 128">
              <a:extLst>
                <a:ext uri="{FF2B5EF4-FFF2-40B4-BE49-F238E27FC236}">
                  <a16:creationId xmlns:a16="http://schemas.microsoft.com/office/drawing/2014/main" id="{0E220067-AC26-D4F2-7090-6240D320A761}"/>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2" name="Line 129">
              <a:extLst>
                <a:ext uri="{FF2B5EF4-FFF2-40B4-BE49-F238E27FC236}">
                  <a16:creationId xmlns:a16="http://schemas.microsoft.com/office/drawing/2014/main" id="{5240E314-099A-9B81-FB3D-99AADE9E90C9}"/>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3" name="Line 130">
              <a:extLst>
                <a:ext uri="{FF2B5EF4-FFF2-40B4-BE49-F238E27FC236}">
                  <a16:creationId xmlns:a16="http://schemas.microsoft.com/office/drawing/2014/main" id="{AF919E1E-38AF-AD9A-39E1-719217CB62A9}"/>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4" name="Line 131">
              <a:extLst>
                <a:ext uri="{FF2B5EF4-FFF2-40B4-BE49-F238E27FC236}">
                  <a16:creationId xmlns:a16="http://schemas.microsoft.com/office/drawing/2014/main" id="{72339647-79A1-E618-C524-ED58E918AF9C}"/>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5" name="Line 132">
              <a:extLst>
                <a:ext uri="{FF2B5EF4-FFF2-40B4-BE49-F238E27FC236}">
                  <a16:creationId xmlns:a16="http://schemas.microsoft.com/office/drawing/2014/main" id="{214768DF-1935-D3FE-80A9-2D1C7EE018A3}"/>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6" name="Line 133">
              <a:extLst>
                <a:ext uri="{FF2B5EF4-FFF2-40B4-BE49-F238E27FC236}">
                  <a16:creationId xmlns:a16="http://schemas.microsoft.com/office/drawing/2014/main" id="{09A03E24-0161-2761-1D38-23979377E35A}"/>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7" name="Line 134">
              <a:extLst>
                <a:ext uri="{FF2B5EF4-FFF2-40B4-BE49-F238E27FC236}">
                  <a16:creationId xmlns:a16="http://schemas.microsoft.com/office/drawing/2014/main" id="{0B4D9263-119A-9CB6-8BB8-144BF3308CD2}"/>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8" name="Line 135">
              <a:extLst>
                <a:ext uri="{FF2B5EF4-FFF2-40B4-BE49-F238E27FC236}">
                  <a16:creationId xmlns:a16="http://schemas.microsoft.com/office/drawing/2014/main" id="{4AB56697-C7F5-7B25-9FB0-36FC67D71307}"/>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9" name="Line 136">
              <a:extLst>
                <a:ext uri="{FF2B5EF4-FFF2-40B4-BE49-F238E27FC236}">
                  <a16:creationId xmlns:a16="http://schemas.microsoft.com/office/drawing/2014/main" id="{588FB2E2-CDEA-23BF-425A-BD0701270E3F}"/>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0" name="Line 137">
              <a:extLst>
                <a:ext uri="{FF2B5EF4-FFF2-40B4-BE49-F238E27FC236}">
                  <a16:creationId xmlns:a16="http://schemas.microsoft.com/office/drawing/2014/main" id="{3854EE14-12F0-A023-D3B8-B7DF2DD446FC}"/>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1" name="Line 138">
              <a:extLst>
                <a:ext uri="{FF2B5EF4-FFF2-40B4-BE49-F238E27FC236}">
                  <a16:creationId xmlns:a16="http://schemas.microsoft.com/office/drawing/2014/main" id="{107E96AD-B51F-8B58-B22A-6C7A0F96D8DF}"/>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2" name="Line 139">
              <a:extLst>
                <a:ext uri="{FF2B5EF4-FFF2-40B4-BE49-F238E27FC236}">
                  <a16:creationId xmlns:a16="http://schemas.microsoft.com/office/drawing/2014/main" id="{CE73EB86-FF18-9AE0-3789-9E385D79A4F2}"/>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3" name="Line 140">
              <a:extLst>
                <a:ext uri="{FF2B5EF4-FFF2-40B4-BE49-F238E27FC236}">
                  <a16:creationId xmlns:a16="http://schemas.microsoft.com/office/drawing/2014/main" id="{7E47A694-2E76-A80D-BBA9-7CB090F79BA6}"/>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4" name="Line 141">
              <a:extLst>
                <a:ext uri="{FF2B5EF4-FFF2-40B4-BE49-F238E27FC236}">
                  <a16:creationId xmlns:a16="http://schemas.microsoft.com/office/drawing/2014/main" id="{6A3F1132-217E-3D00-D30A-D063CC07BC57}"/>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 name="Line 142">
              <a:extLst>
                <a:ext uri="{FF2B5EF4-FFF2-40B4-BE49-F238E27FC236}">
                  <a16:creationId xmlns:a16="http://schemas.microsoft.com/office/drawing/2014/main" id="{3974CEF0-6967-8B8A-E336-9949C3CC03A8}"/>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6" name="Line 143">
              <a:extLst>
                <a:ext uri="{FF2B5EF4-FFF2-40B4-BE49-F238E27FC236}">
                  <a16:creationId xmlns:a16="http://schemas.microsoft.com/office/drawing/2014/main" id="{5EE9E53A-9639-05AF-B9D3-E0DDE0FDB6BF}"/>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7" name="Rectangle 144">
              <a:extLst>
                <a:ext uri="{FF2B5EF4-FFF2-40B4-BE49-F238E27FC236}">
                  <a16:creationId xmlns:a16="http://schemas.microsoft.com/office/drawing/2014/main" id="{4B682489-EA28-1C21-FC9F-405944C109D5}"/>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44" name="Text Box 145">
            <a:extLst>
              <a:ext uri="{FF2B5EF4-FFF2-40B4-BE49-F238E27FC236}">
                <a16:creationId xmlns:a16="http://schemas.microsoft.com/office/drawing/2014/main" id="{92692422-53BA-DDB0-1F60-8C4D8E812FE8}"/>
              </a:ext>
            </a:extLst>
          </p:cNvPr>
          <p:cNvSpPr txBox="1">
            <a:spLocks noChangeArrowheads="1"/>
          </p:cNvSpPr>
          <p:nvPr/>
        </p:nvSpPr>
        <p:spPr bwMode="auto">
          <a:xfrm>
            <a:off x="4321175" y="4041775"/>
            <a:ext cx="21018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800"/>
              <a:t>“nasm.si.edu”</a:t>
            </a:r>
          </a:p>
          <a:p>
            <a:pPr algn="ctr">
              <a:lnSpc>
                <a:spcPct val="100000"/>
              </a:lnSpc>
              <a:spcBef>
                <a:spcPct val="0"/>
              </a:spcBef>
              <a:buSzTx/>
              <a:buFontTx/>
              <a:buNone/>
            </a:pPr>
            <a:r>
              <a:rPr lang="en-US" altLang="en-US"/>
              <a:t>(air &amp; space museum)</a:t>
            </a:r>
          </a:p>
        </p:txBody>
      </p:sp>
      <p:sp>
        <p:nvSpPr>
          <p:cNvPr id="44045" name="Text Box 146">
            <a:extLst>
              <a:ext uri="{FF2B5EF4-FFF2-40B4-BE49-F238E27FC236}">
                <a16:creationId xmlns:a16="http://schemas.microsoft.com/office/drawing/2014/main" id="{F72EF1A5-BB17-4400-3704-8CF72BCC9D8D}"/>
              </a:ext>
            </a:extLst>
          </p:cNvPr>
          <p:cNvSpPr txBox="1">
            <a:spLocks noChangeArrowheads="1"/>
          </p:cNvSpPr>
          <p:nvPr/>
        </p:nvSpPr>
        <p:spPr bwMode="auto">
          <a:xfrm>
            <a:off x="31750" y="4122738"/>
            <a:ext cx="2192338"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“fordstheatre.org”</a:t>
            </a:r>
          </a:p>
        </p:txBody>
      </p:sp>
      <p:sp>
        <p:nvSpPr>
          <p:cNvPr id="44046" name="Text Box 147">
            <a:extLst>
              <a:ext uri="{FF2B5EF4-FFF2-40B4-BE49-F238E27FC236}">
                <a16:creationId xmlns:a16="http://schemas.microsoft.com/office/drawing/2014/main" id="{23370316-1C7E-AFAC-0D55-4E9DB053537A}"/>
              </a:ext>
            </a:extLst>
          </p:cNvPr>
          <p:cNvSpPr txBox="1">
            <a:spLocks noChangeArrowheads="1"/>
          </p:cNvSpPr>
          <p:nvPr/>
        </p:nvSpPr>
        <p:spPr bwMode="auto">
          <a:xfrm>
            <a:off x="1727200" y="4708525"/>
            <a:ext cx="2538413"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“kennedy-center.org”</a:t>
            </a:r>
          </a:p>
        </p:txBody>
      </p:sp>
      <p:grpSp>
        <p:nvGrpSpPr>
          <p:cNvPr id="44047" name="Group 148">
            <a:extLst>
              <a:ext uri="{FF2B5EF4-FFF2-40B4-BE49-F238E27FC236}">
                <a16:creationId xmlns:a16="http://schemas.microsoft.com/office/drawing/2014/main" id="{022393F8-B8F2-4609-F189-535597209BA4}"/>
              </a:ext>
            </a:extLst>
          </p:cNvPr>
          <p:cNvGrpSpPr>
            <a:grpSpLocks/>
          </p:cNvGrpSpPr>
          <p:nvPr/>
        </p:nvGrpSpPr>
        <p:grpSpPr bwMode="auto">
          <a:xfrm>
            <a:off x="1157288" y="1417638"/>
            <a:ext cx="758825" cy="822325"/>
            <a:chOff x="516" y="1603"/>
            <a:chExt cx="478" cy="518"/>
          </a:xfrm>
        </p:grpSpPr>
        <p:sp>
          <p:nvSpPr>
            <p:cNvPr id="44100" name="Rectangle 149">
              <a:extLst>
                <a:ext uri="{FF2B5EF4-FFF2-40B4-BE49-F238E27FC236}">
                  <a16:creationId xmlns:a16="http://schemas.microsoft.com/office/drawing/2014/main" id="{0FB0FBB7-D13C-5300-095B-DC6892897577}"/>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01" name="Oval 150">
              <a:extLst>
                <a:ext uri="{FF2B5EF4-FFF2-40B4-BE49-F238E27FC236}">
                  <a16:creationId xmlns:a16="http://schemas.microsoft.com/office/drawing/2014/main" id="{3E854005-B559-E77E-66EB-71589A03613F}"/>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102" name="Line 151">
              <a:extLst>
                <a:ext uri="{FF2B5EF4-FFF2-40B4-BE49-F238E27FC236}">
                  <a16:creationId xmlns:a16="http://schemas.microsoft.com/office/drawing/2014/main" id="{6FD07FC7-41E3-51DA-0180-59093057BE35}"/>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3" name="Line 152">
              <a:extLst>
                <a:ext uri="{FF2B5EF4-FFF2-40B4-BE49-F238E27FC236}">
                  <a16:creationId xmlns:a16="http://schemas.microsoft.com/office/drawing/2014/main" id="{D882F43D-060B-4854-0AD2-61EFBAB5D2A8}"/>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4" name="Line 153">
              <a:extLst>
                <a:ext uri="{FF2B5EF4-FFF2-40B4-BE49-F238E27FC236}">
                  <a16:creationId xmlns:a16="http://schemas.microsoft.com/office/drawing/2014/main" id="{F801DC18-7A28-FBC3-CC3F-3A83423F3AEA}"/>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5" name="Line 154">
              <a:extLst>
                <a:ext uri="{FF2B5EF4-FFF2-40B4-BE49-F238E27FC236}">
                  <a16:creationId xmlns:a16="http://schemas.microsoft.com/office/drawing/2014/main" id="{192D666A-2AE9-9899-972E-08B232DB50F4}"/>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6" name="Line 155">
              <a:extLst>
                <a:ext uri="{FF2B5EF4-FFF2-40B4-BE49-F238E27FC236}">
                  <a16:creationId xmlns:a16="http://schemas.microsoft.com/office/drawing/2014/main" id="{57751FB2-2081-A89C-5F4F-6E4DACF09E0C}"/>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7" name="Line 156">
              <a:extLst>
                <a:ext uri="{FF2B5EF4-FFF2-40B4-BE49-F238E27FC236}">
                  <a16:creationId xmlns:a16="http://schemas.microsoft.com/office/drawing/2014/main" id="{94D2679A-1530-49FE-1CCD-5BC10306215B}"/>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8" name="Line 157">
              <a:extLst>
                <a:ext uri="{FF2B5EF4-FFF2-40B4-BE49-F238E27FC236}">
                  <a16:creationId xmlns:a16="http://schemas.microsoft.com/office/drawing/2014/main" id="{32A97FBB-C8B2-7EBE-09DE-6BBF99D52183}"/>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9" name="Line 158">
              <a:extLst>
                <a:ext uri="{FF2B5EF4-FFF2-40B4-BE49-F238E27FC236}">
                  <a16:creationId xmlns:a16="http://schemas.microsoft.com/office/drawing/2014/main" id="{E98BF9EA-DB6E-8E0C-A963-EA7B123AF863}"/>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0" name="Line 159">
              <a:extLst>
                <a:ext uri="{FF2B5EF4-FFF2-40B4-BE49-F238E27FC236}">
                  <a16:creationId xmlns:a16="http://schemas.microsoft.com/office/drawing/2014/main" id="{DFC1C986-4960-8AA4-7C18-1172D227B629}"/>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1" name="Line 160">
              <a:extLst>
                <a:ext uri="{FF2B5EF4-FFF2-40B4-BE49-F238E27FC236}">
                  <a16:creationId xmlns:a16="http://schemas.microsoft.com/office/drawing/2014/main" id="{6F481853-BBA8-6E5D-9F6E-C6A06F608D9E}"/>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2" name="Line 161">
              <a:extLst>
                <a:ext uri="{FF2B5EF4-FFF2-40B4-BE49-F238E27FC236}">
                  <a16:creationId xmlns:a16="http://schemas.microsoft.com/office/drawing/2014/main" id="{9FE853F9-EFDD-F1C7-D353-45BD4877E891}"/>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3" name="Line 162">
              <a:extLst>
                <a:ext uri="{FF2B5EF4-FFF2-40B4-BE49-F238E27FC236}">
                  <a16:creationId xmlns:a16="http://schemas.microsoft.com/office/drawing/2014/main" id="{810D3A5A-8A05-781D-8831-B50BDA8A62A2}"/>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4" name="Line 163">
              <a:extLst>
                <a:ext uri="{FF2B5EF4-FFF2-40B4-BE49-F238E27FC236}">
                  <a16:creationId xmlns:a16="http://schemas.microsoft.com/office/drawing/2014/main" id="{2C35479B-DF4F-9F88-E601-BB34391FF8F0}"/>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5" name="Line 164">
              <a:extLst>
                <a:ext uri="{FF2B5EF4-FFF2-40B4-BE49-F238E27FC236}">
                  <a16:creationId xmlns:a16="http://schemas.microsoft.com/office/drawing/2014/main" id="{20539C27-DD5B-1D3E-2CD8-8E522247522E}"/>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6" name="Line 165">
              <a:extLst>
                <a:ext uri="{FF2B5EF4-FFF2-40B4-BE49-F238E27FC236}">
                  <a16:creationId xmlns:a16="http://schemas.microsoft.com/office/drawing/2014/main" id="{0E0D1D00-DDB3-882F-960D-8E80CEF7FFC7}"/>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7" name="Line 166">
              <a:extLst>
                <a:ext uri="{FF2B5EF4-FFF2-40B4-BE49-F238E27FC236}">
                  <a16:creationId xmlns:a16="http://schemas.microsoft.com/office/drawing/2014/main" id="{8A2A42F2-50F9-DA70-7C5D-4733DC3B5824}"/>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8" name="Rectangle 167">
              <a:extLst>
                <a:ext uri="{FF2B5EF4-FFF2-40B4-BE49-F238E27FC236}">
                  <a16:creationId xmlns:a16="http://schemas.microsoft.com/office/drawing/2014/main" id="{CCC8C61A-54DC-CC4A-4CAE-FEBE6BE6ED3D}"/>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48" name="Text Box 168">
            <a:extLst>
              <a:ext uri="{FF2B5EF4-FFF2-40B4-BE49-F238E27FC236}">
                <a16:creationId xmlns:a16="http://schemas.microsoft.com/office/drawing/2014/main" id="{7E83B231-D864-1066-87EA-ED8FA3290DF7}"/>
              </a:ext>
            </a:extLst>
          </p:cNvPr>
          <p:cNvSpPr txBox="1">
            <a:spLocks noChangeArrowheads="1"/>
          </p:cNvSpPr>
          <p:nvPr/>
        </p:nvSpPr>
        <p:spPr bwMode="auto">
          <a:xfrm>
            <a:off x="762000" y="927100"/>
            <a:ext cx="17494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solidFill>
                  <a:schemeClr val="accent1"/>
                </a:solidFill>
              </a:rPr>
              <a:t>Theatre links</a:t>
            </a:r>
          </a:p>
        </p:txBody>
      </p:sp>
      <p:grpSp>
        <p:nvGrpSpPr>
          <p:cNvPr id="44049" name="Group 169">
            <a:extLst>
              <a:ext uri="{FF2B5EF4-FFF2-40B4-BE49-F238E27FC236}">
                <a16:creationId xmlns:a16="http://schemas.microsoft.com/office/drawing/2014/main" id="{CD300400-2B03-1FEE-8DC3-DD352F9A5E5C}"/>
              </a:ext>
            </a:extLst>
          </p:cNvPr>
          <p:cNvGrpSpPr>
            <a:grpSpLocks/>
          </p:cNvGrpSpPr>
          <p:nvPr/>
        </p:nvGrpSpPr>
        <p:grpSpPr bwMode="auto">
          <a:xfrm>
            <a:off x="4011613" y="1443038"/>
            <a:ext cx="758825" cy="822325"/>
            <a:chOff x="516" y="1603"/>
            <a:chExt cx="478" cy="518"/>
          </a:xfrm>
        </p:grpSpPr>
        <p:sp>
          <p:nvSpPr>
            <p:cNvPr id="44081" name="Rectangle 170">
              <a:extLst>
                <a:ext uri="{FF2B5EF4-FFF2-40B4-BE49-F238E27FC236}">
                  <a16:creationId xmlns:a16="http://schemas.microsoft.com/office/drawing/2014/main" id="{33A959BF-5EA1-F664-6EE6-BF2860F7B463}"/>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082" name="Oval 171">
              <a:extLst>
                <a:ext uri="{FF2B5EF4-FFF2-40B4-BE49-F238E27FC236}">
                  <a16:creationId xmlns:a16="http://schemas.microsoft.com/office/drawing/2014/main" id="{593E643A-3D58-5F7C-DA35-9305CC28357C}"/>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083" name="Line 172">
              <a:extLst>
                <a:ext uri="{FF2B5EF4-FFF2-40B4-BE49-F238E27FC236}">
                  <a16:creationId xmlns:a16="http://schemas.microsoft.com/office/drawing/2014/main" id="{B6B944F1-8975-FFD3-9A54-5DEDD4DBF049}"/>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4" name="Line 173">
              <a:extLst>
                <a:ext uri="{FF2B5EF4-FFF2-40B4-BE49-F238E27FC236}">
                  <a16:creationId xmlns:a16="http://schemas.microsoft.com/office/drawing/2014/main" id="{6BFB9D59-99A8-92D6-618E-908E5682BB15}"/>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5" name="Line 174">
              <a:extLst>
                <a:ext uri="{FF2B5EF4-FFF2-40B4-BE49-F238E27FC236}">
                  <a16:creationId xmlns:a16="http://schemas.microsoft.com/office/drawing/2014/main" id="{CF84B07C-B5CC-3F2C-589D-AF2CBF7F188E}"/>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6" name="Line 175">
              <a:extLst>
                <a:ext uri="{FF2B5EF4-FFF2-40B4-BE49-F238E27FC236}">
                  <a16:creationId xmlns:a16="http://schemas.microsoft.com/office/drawing/2014/main" id="{DF74BE14-B976-B8BA-7011-A1BE8F28007E}"/>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7" name="Line 176">
              <a:extLst>
                <a:ext uri="{FF2B5EF4-FFF2-40B4-BE49-F238E27FC236}">
                  <a16:creationId xmlns:a16="http://schemas.microsoft.com/office/drawing/2014/main" id="{18797A74-883F-C437-903D-3E12A7645947}"/>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8" name="Line 177">
              <a:extLst>
                <a:ext uri="{FF2B5EF4-FFF2-40B4-BE49-F238E27FC236}">
                  <a16:creationId xmlns:a16="http://schemas.microsoft.com/office/drawing/2014/main" id="{8E56EEFD-4313-DB7A-AC04-6E527F0375C1}"/>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9" name="Line 178">
              <a:extLst>
                <a:ext uri="{FF2B5EF4-FFF2-40B4-BE49-F238E27FC236}">
                  <a16:creationId xmlns:a16="http://schemas.microsoft.com/office/drawing/2014/main" id="{1CC54AE9-B36F-A46F-67FF-47F346C89587}"/>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0" name="Line 179">
              <a:extLst>
                <a:ext uri="{FF2B5EF4-FFF2-40B4-BE49-F238E27FC236}">
                  <a16:creationId xmlns:a16="http://schemas.microsoft.com/office/drawing/2014/main" id="{94A1AE83-3921-72D4-DE5F-B6927EDD6B8D}"/>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1" name="Line 180">
              <a:extLst>
                <a:ext uri="{FF2B5EF4-FFF2-40B4-BE49-F238E27FC236}">
                  <a16:creationId xmlns:a16="http://schemas.microsoft.com/office/drawing/2014/main" id="{77A7074F-EF7C-6B21-8564-E7479D7EE911}"/>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2" name="Line 181">
              <a:extLst>
                <a:ext uri="{FF2B5EF4-FFF2-40B4-BE49-F238E27FC236}">
                  <a16:creationId xmlns:a16="http://schemas.microsoft.com/office/drawing/2014/main" id="{84DBF8D9-58FD-359C-BE82-AF784B06CE39}"/>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3" name="Line 182">
              <a:extLst>
                <a:ext uri="{FF2B5EF4-FFF2-40B4-BE49-F238E27FC236}">
                  <a16:creationId xmlns:a16="http://schemas.microsoft.com/office/drawing/2014/main" id="{FF690661-846C-C273-9B99-854283FA1E00}"/>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4" name="Line 183">
              <a:extLst>
                <a:ext uri="{FF2B5EF4-FFF2-40B4-BE49-F238E27FC236}">
                  <a16:creationId xmlns:a16="http://schemas.microsoft.com/office/drawing/2014/main" id="{E20EDBDE-991B-E881-5249-E137C36CFEC2}"/>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5" name="Line 184">
              <a:extLst>
                <a:ext uri="{FF2B5EF4-FFF2-40B4-BE49-F238E27FC236}">
                  <a16:creationId xmlns:a16="http://schemas.microsoft.com/office/drawing/2014/main" id="{E6643115-F4B6-EA10-634A-C002E2959778}"/>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6" name="Line 185">
              <a:extLst>
                <a:ext uri="{FF2B5EF4-FFF2-40B4-BE49-F238E27FC236}">
                  <a16:creationId xmlns:a16="http://schemas.microsoft.com/office/drawing/2014/main" id="{A3C6B5D8-4D45-E446-768A-64996C9A4E5B}"/>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7" name="Line 186">
              <a:extLst>
                <a:ext uri="{FF2B5EF4-FFF2-40B4-BE49-F238E27FC236}">
                  <a16:creationId xmlns:a16="http://schemas.microsoft.com/office/drawing/2014/main" id="{08567982-DC00-75E5-C77F-01B709464E27}"/>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8" name="Line 187">
              <a:extLst>
                <a:ext uri="{FF2B5EF4-FFF2-40B4-BE49-F238E27FC236}">
                  <a16:creationId xmlns:a16="http://schemas.microsoft.com/office/drawing/2014/main" id="{650C6A0D-C123-4521-B057-30EAF2981C8F}"/>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9" name="Rectangle 188">
              <a:extLst>
                <a:ext uri="{FF2B5EF4-FFF2-40B4-BE49-F238E27FC236}">
                  <a16:creationId xmlns:a16="http://schemas.microsoft.com/office/drawing/2014/main" id="{67B0EDD4-BFE5-E6CE-39DD-9CE010D7463F}"/>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50" name="Text Box 189">
            <a:extLst>
              <a:ext uri="{FF2B5EF4-FFF2-40B4-BE49-F238E27FC236}">
                <a16:creationId xmlns:a16="http://schemas.microsoft.com/office/drawing/2014/main" id="{C9AEE5F8-B826-30CF-7504-B819327A565D}"/>
              </a:ext>
            </a:extLst>
          </p:cNvPr>
          <p:cNvSpPr txBox="1">
            <a:spLocks noChangeArrowheads="1"/>
          </p:cNvSpPr>
          <p:nvPr/>
        </p:nvSpPr>
        <p:spPr bwMode="auto">
          <a:xfrm>
            <a:off x="3490913" y="992188"/>
            <a:ext cx="19113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DC Tourism</a:t>
            </a:r>
          </a:p>
        </p:txBody>
      </p:sp>
      <p:grpSp>
        <p:nvGrpSpPr>
          <p:cNvPr id="44051" name="Group 190">
            <a:extLst>
              <a:ext uri="{FF2B5EF4-FFF2-40B4-BE49-F238E27FC236}">
                <a16:creationId xmlns:a16="http://schemas.microsoft.com/office/drawing/2014/main" id="{E0B1F122-1D44-B252-6D21-874D87A06326}"/>
              </a:ext>
            </a:extLst>
          </p:cNvPr>
          <p:cNvGrpSpPr>
            <a:grpSpLocks/>
          </p:cNvGrpSpPr>
          <p:nvPr/>
        </p:nvGrpSpPr>
        <p:grpSpPr bwMode="auto">
          <a:xfrm>
            <a:off x="6621463" y="1606550"/>
            <a:ext cx="758825" cy="822325"/>
            <a:chOff x="516" y="1603"/>
            <a:chExt cx="478" cy="518"/>
          </a:xfrm>
        </p:grpSpPr>
        <p:sp>
          <p:nvSpPr>
            <p:cNvPr id="44062" name="Rectangle 191">
              <a:extLst>
                <a:ext uri="{FF2B5EF4-FFF2-40B4-BE49-F238E27FC236}">
                  <a16:creationId xmlns:a16="http://schemas.microsoft.com/office/drawing/2014/main" id="{0F61E323-43DC-93E6-7FB3-8B1BFB8BDF0A}"/>
                </a:ext>
              </a:extLst>
            </p:cNvPr>
            <p:cNvSpPr>
              <a:spLocks noChangeArrowheads="1"/>
            </p:cNvSpPr>
            <p:nvPr/>
          </p:nvSpPr>
          <p:spPr bwMode="auto">
            <a:xfrm>
              <a:off x="516" y="1603"/>
              <a:ext cx="478" cy="518"/>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063" name="Oval 192">
              <a:extLst>
                <a:ext uri="{FF2B5EF4-FFF2-40B4-BE49-F238E27FC236}">
                  <a16:creationId xmlns:a16="http://schemas.microsoft.com/office/drawing/2014/main" id="{756FBA72-684B-D3C4-ABC5-CE2CBC110A38}"/>
                </a:ext>
              </a:extLst>
            </p:cNvPr>
            <p:cNvSpPr>
              <a:spLocks noChangeArrowheads="1"/>
            </p:cNvSpPr>
            <p:nvPr/>
          </p:nvSpPr>
          <p:spPr bwMode="auto">
            <a:xfrm>
              <a:off x="562" y="1635"/>
              <a:ext cx="136" cy="128"/>
            </a:xfrm>
            <a:prstGeom prst="ellipse">
              <a:avLst/>
            </a:prstGeom>
            <a:solidFill>
              <a:srgbClr val="FFFF00"/>
            </a:solid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44064" name="Line 193">
              <a:extLst>
                <a:ext uri="{FF2B5EF4-FFF2-40B4-BE49-F238E27FC236}">
                  <a16:creationId xmlns:a16="http://schemas.microsoft.com/office/drawing/2014/main" id="{C8803ED8-EEE4-31D9-8B5E-07676D88ECC4}"/>
                </a:ext>
              </a:extLst>
            </p:cNvPr>
            <p:cNvSpPr>
              <a:spLocks noChangeShapeType="1"/>
            </p:cNvSpPr>
            <p:nvPr/>
          </p:nvSpPr>
          <p:spPr bwMode="auto">
            <a:xfrm>
              <a:off x="782" y="164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5" name="Line 194">
              <a:extLst>
                <a:ext uri="{FF2B5EF4-FFF2-40B4-BE49-F238E27FC236}">
                  <a16:creationId xmlns:a16="http://schemas.microsoft.com/office/drawing/2014/main" id="{D1123273-EB1A-BC7E-A1AB-4DFF4D3E05FD}"/>
                </a:ext>
              </a:extLst>
            </p:cNvPr>
            <p:cNvSpPr>
              <a:spLocks noChangeShapeType="1"/>
            </p:cNvSpPr>
            <p:nvPr/>
          </p:nvSpPr>
          <p:spPr bwMode="auto">
            <a:xfrm>
              <a:off x="788" y="170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6" name="Line 195">
              <a:extLst>
                <a:ext uri="{FF2B5EF4-FFF2-40B4-BE49-F238E27FC236}">
                  <a16:creationId xmlns:a16="http://schemas.microsoft.com/office/drawing/2014/main" id="{0D63BD46-0F6D-E941-EEA8-9E6240D78C53}"/>
                </a:ext>
              </a:extLst>
            </p:cNvPr>
            <p:cNvSpPr>
              <a:spLocks noChangeShapeType="1"/>
            </p:cNvSpPr>
            <p:nvPr/>
          </p:nvSpPr>
          <p:spPr bwMode="auto">
            <a:xfrm>
              <a:off x="548" y="1809"/>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7" name="Line 196">
              <a:extLst>
                <a:ext uri="{FF2B5EF4-FFF2-40B4-BE49-F238E27FC236}">
                  <a16:creationId xmlns:a16="http://schemas.microsoft.com/office/drawing/2014/main" id="{B3E4B728-ED2E-D984-FD72-142A985C842D}"/>
                </a:ext>
              </a:extLst>
            </p:cNvPr>
            <p:cNvSpPr>
              <a:spLocks noChangeShapeType="1"/>
            </p:cNvSpPr>
            <p:nvPr/>
          </p:nvSpPr>
          <p:spPr bwMode="auto">
            <a:xfrm>
              <a:off x="548" y="1881"/>
              <a:ext cx="17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8" name="Line 197">
              <a:extLst>
                <a:ext uri="{FF2B5EF4-FFF2-40B4-BE49-F238E27FC236}">
                  <a16:creationId xmlns:a16="http://schemas.microsoft.com/office/drawing/2014/main" id="{03694A24-FFB9-99CE-86B3-B6EE063243C8}"/>
                </a:ext>
              </a:extLst>
            </p:cNvPr>
            <p:cNvSpPr>
              <a:spLocks noChangeShapeType="1"/>
            </p:cNvSpPr>
            <p:nvPr/>
          </p:nvSpPr>
          <p:spPr bwMode="auto">
            <a:xfrm>
              <a:off x="548" y="193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9" name="Line 198">
              <a:extLst>
                <a:ext uri="{FF2B5EF4-FFF2-40B4-BE49-F238E27FC236}">
                  <a16:creationId xmlns:a16="http://schemas.microsoft.com/office/drawing/2014/main" id="{BA36251B-468C-0CD2-C592-565A4FE3CE79}"/>
                </a:ext>
              </a:extLst>
            </p:cNvPr>
            <p:cNvSpPr>
              <a:spLocks noChangeShapeType="1"/>
            </p:cNvSpPr>
            <p:nvPr/>
          </p:nvSpPr>
          <p:spPr bwMode="auto">
            <a:xfrm>
              <a:off x="770" y="1803"/>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0" name="Line 199">
              <a:extLst>
                <a:ext uri="{FF2B5EF4-FFF2-40B4-BE49-F238E27FC236}">
                  <a16:creationId xmlns:a16="http://schemas.microsoft.com/office/drawing/2014/main" id="{9817D9CD-302C-C971-9BF9-B5A2590C2E1E}"/>
                </a:ext>
              </a:extLst>
            </p:cNvPr>
            <p:cNvSpPr>
              <a:spLocks noChangeShapeType="1"/>
            </p:cNvSpPr>
            <p:nvPr/>
          </p:nvSpPr>
          <p:spPr bwMode="auto">
            <a:xfrm>
              <a:off x="770" y="1911"/>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1" name="Line 200">
              <a:extLst>
                <a:ext uri="{FF2B5EF4-FFF2-40B4-BE49-F238E27FC236}">
                  <a16:creationId xmlns:a16="http://schemas.microsoft.com/office/drawing/2014/main" id="{42BF2667-DBC2-EB97-067C-32DA0398A29E}"/>
                </a:ext>
              </a:extLst>
            </p:cNvPr>
            <p:cNvSpPr>
              <a:spLocks noChangeShapeType="1"/>
            </p:cNvSpPr>
            <p:nvPr/>
          </p:nvSpPr>
          <p:spPr bwMode="auto">
            <a:xfrm>
              <a:off x="770" y="1995"/>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2" name="Line 201">
              <a:extLst>
                <a:ext uri="{FF2B5EF4-FFF2-40B4-BE49-F238E27FC236}">
                  <a16:creationId xmlns:a16="http://schemas.microsoft.com/office/drawing/2014/main" id="{A13764AA-DF30-EDD7-8460-E986C8468761}"/>
                </a:ext>
              </a:extLst>
            </p:cNvPr>
            <p:cNvSpPr>
              <a:spLocks noChangeShapeType="1"/>
            </p:cNvSpPr>
            <p:nvPr/>
          </p:nvSpPr>
          <p:spPr bwMode="auto">
            <a:xfrm>
              <a:off x="770" y="1839"/>
              <a:ext cx="19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3" name="Line 202">
              <a:extLst>
                <a:ext uri="{FF2B5EF4-FFF2-40B4-BE49-F238E27FC236}">
                  <a16:creationId xmlns:a16="http://schemas.microsoft.com/office/drawing/2014/main" id="{9C780210-5D86-4297-D0AE-4A545839787C}"/>
                </a:ext>
              </a:extLst>
            </p:cNvPr>
            <p:cNvSpPr>
              <a:spLocks noChangeShapeType="1"/>
            </p:cNvSpPr>
            <p:nvPr/>
          </p:nvSpPr>
          <p:spPr bwMode="auto">
            <a:xfrm>
              <a:off x="782" y="1677"/>
              <a:ext cx="164"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4" name="Line 203">
              <a:extLst>
                <a:ext uri="{FF2B5EF4-FFF2-40B4-BE49-F238E27FC236}">
                  <a16:creationId xmlns:a16="http://schemas.microsoft.com/office/drawing/2014/main" id="{72AD27DE-E37A-6A88-9DDF-481E95632957}"/>
                </a:ext>
              </a:extLst>
            </p:cNvPr>
            <p:cNvSpPr>
              <a:spLocks noChangeShapeType="1"/>
            </p:cNvSpPr>
            <p:nvPr/>
          </p:nvSpPr>
          <p:spPr bwMode="auto">
            <a:xfrm>
              <a:off x="548" y="1845"/>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5" name="Line 204">
              <a:extLst>
                <a:ext uri="{FF2B5EF4-FFF2-40B4-BE49-F238E27FC236}">
                  <a16:creationId xmlns:a16="http://schemas.microsoft.com/office/drawing/2014/main" id="{8F2F4332-F9C2-B4CA-D0D1-F9C0C7C63018}"/>
                </a:ext>
              </a:extLst>
            </p:cNvPr>
            <p:cNvSpPr>
              <a:spLocks noChangeShapeType="1"/>
            </p:cNvSpPr>
            <p:nvPr/>
          </p:nvSpPr>
          <p:spPr bwMode="auto">
            <a:xfrm>
              <a:off x="770" y="1875"/>
              <a:ext cx="188"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6" name="Line 205">
              <a:extLst>
                <a:ext uri="{FF2B5EF4-FFF2-40B4-BE49-F238E27FC236}">
                  <a16:creationId xmlns:a16="http://schemas.microsoft.com/office/drawing/2014/main" id="{815E7319-B3FD-55DD-CD1E-F2851F0797C7}"/>
                </a:ext>
              </a:extLst>
            </p:cNvPr>
            <p:cNvSpPr>
              <a:spLocks noChangeShapeType="1"/>
            </p:cNvSpPr>
            <p:nvPr/>
          </p:nvSpPr>
          <p:spPr bwMode="auto">
            <a:xfrm>
              <a:off x="548" y="1983"/>
              <a:ext cx="170"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7" name="Line 206">
              <a:extLst>
                <a:ext uri="{FF2B5EF4-FFF2-40B4-BE49-F238E27FC236}">
                  <a16:creationId xmlns:a16="http://schemas.microsoft.com/office/drawing/2014/main" id="{BAD96B28-16C1-33D5-5D41-8206D69CDA17}"/>
                </a:ext>
              </a:extLst>
            </p:cNvPr>
            <p:cNvSpPr>
              <a:spLocks noChangeShapeType="1"/>
            </p:cNvSpPr>
            <p:nvPr/>
          </p:nvSpPr>
          <p:spPr bwMode="auto">
            <a:xfrm>
              <a:off x="770" y="1947"/>
              <a:ext cx="18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8" name="Line 207">
              <a:extLst>
                <a:ext uri="{FF2B5EF4-FFF2-40B4-BE49-F238E27FC236}">
                  <a16:creationId xmlns:a16="http://schemas.microsoft.com/office/drawing/2014/main" id="{37D80912-F3B5-61AE-7635-76E135B3E36B}"/>
                </a:ext>
              </a:extLst>
            </p:cNvPr>
            <p:cNvSpPr>
              <a:spLocks noChangeShapeType="1"/>
            </p:cNvSpPr>
            <p:nvPr/>
          </p:nvSpPr>
          <p:spPr bwMode="auto">
            <a:xfrm>
              <a:off x="782" y="1767"/>
              <a:ext cx="152"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9" name="Line 208">
              <a:extLst>
                <a:ext uri="{FF2B5EF4-FFF2-40B4-BE49-F238E27FC236}">
                  <a16:creationId xmlns:a16="http://schemas.microsoft.com/office/drawing/2014/main" id="{EA538676-9CDB-4D2C-985D-6095FB31EC11}"/>
                </a:ext>
              </a:extLst>
            </p:cNvPr>
            <p:cNvSpPr>
              <a:spLocks noChangeShapeType="1"/>
            </p:cNvSpPr>
            <p:nvPr/>
          </p:nvSpPr>
          <p:spPr bwMode="auto">
            <a:xfrm>
              <a:off x="776" y="1737"/>
              <a:ext cx="152" cy="0"/>
            </a:xfrm>
            <a:prstGeom prst="line">
              <a:avLst/>
            </a:prstGeom>
            <a:noFill/>
            <a:ln w="25400">
              <a:solidFill>
                <a:srgbClr val="0000FF"/>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0" name="Rectangle 209">
              <a:extLst>
                <a:ext uri="{FF2B5EF4-FFF2-40B4-BE49-F238E27FC236}">
                  <a16:creationId xmlns:a16="http://schemas.microsoft.com/office/drawing/2014/main" id="{48D98740-01E2-0AB4-6983-0FC3701535C0}"/>
                </a:ext>
              </a:extLst>
            </p:cNvPr>
            <p:cNvSpPr>
              <a:spLocks noChangeArrowheads="1"/>
            </p:cNvSpPr>
            <p:nvPr/>
          </p:nvSpPr>
          <p:spPr bwMode="auto">
            <a:xfrm>
              <a:off x="554" y="2031"/>
              <a:ext cx="384" cy="47"/>
            </a:xfrm>
            <a:prstGeom prst="rect">
              <a:avLst/>
            </a:prstGeom>
            <a:solidFill>
              <a:srgbClr val="FF9900"/>
            </a:solidFill>
            <a:ln w="25400">
              <a:solidFill>
                <a:srgbClr val="FF99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44052" name="Text Box 210">
            <a:extLst>
              <a:ext uri="{FF2B5EF4-FFF2-40B4-BE49-F238E27FC236}">
                <a16:creationId xmlns:a16="http://schemas.microsoft.com/office/drawing/2014/main" id="{7357F414-5082-F428-DA38-25539BFDACB4}"/>
              </a:ext>
            </a:extLst>
          </p:cNvPr>
          <p:cNvSpPr txBox="1">
            <a:spLocks noChangeArrowheads="1"/>
          </p:cNvSpPr>
          <p:nvPr/>
        </p:nvSpPr>
        <p:spPr bwMode="auto">
          <a:xfrm>
            <a:off x="6359525" y="850900"/>
            <a:ext cx="16240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solidFill>
                  <a:schemeClr val="hlink"/>
                </a:solidFill>
              </a:rPr>
              <a:t>Museums / </a:t>
            </a:r>
          </a:p>
          <a:p>
            <a:pPr algn="ctr">
              <a:lnSpc>
                <a:spcPct val="100000"/>
              </a:lnSpc>
              <a:spcBef>
                <a:spcPct val="0"/>
              </a:spcBef>
              <a:buSzTx/>
              <a:buFontTx/>
              <a:buNone/>
            </a:pPr>
            <a:r>
              <a:rPr lang="en-US" altLang="en-US" sz="2000">
                <a:solidFill>
                  <a:schemeClr val="hlink"/>
                </a:solidFill>
              </a:rPr>
              <a:t>Educational</a:t>
            </a:r>
          </a:p>
        </p:txBody>
      </p:sp>
      <p:cxnSp>
        <p:nvCxnSpPr>
          <p:cNvPr id="44053" name="AutoShape 211">
            <a:extLst>
              <a:ext uri="{FF2B5EF4-FFF2-40B4-BE49-F238E27FC236}">
                <a16:creationId xmlns:a16="http://schemas.microsoft.com/office/drawing/2014/main" id="{5F1403C7-7449-F6F6-E4E0-CB3806B74AC2}"/>
              </a:ext>
            </a:extLst>
          </p:cNvPr>
          <p:cNvCxnSpPr>
            <a:cxnSpLocks noChangeShapeType="1"/>
            <a:stCxn id="44100" idx="2"/>
            <a:endCxn id="44138" idx="0"/>
          </p:cNvCxnSpPr>
          <p:nvPr/>
        </p:nvCxnSpPr>
        <p:spPr bwMode="auto">
          <a:xfrm flipH="1">
            <a:off x="1374775" y="2252663"/>
            <a:ext cx="161925" cy="1046162"/>
          </a:xfrm>
          <a:prstGeom prst="straightConnector1">
            <a:avLst/>
          </a:prstGeom>
          <a:noFill/>
          <a:ln w="57150">
            <a:solidFill>
              <a:schemeClr val="accent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4" name="AutoShape 212">
            <a:extLst>
              <a:ext uri="{FF2B5EF4-FFF2-40B4-BE49-F238E27FC236}">
                <a16:creationId xmlns:a16="http://schemas.microsoft.com/office/drawing/2014/main" id="{6935A24A-EC55-4E88-FB9F-C500662F67ED}"/>
              </a:ext>
            </a:extLst>
          </p:cNvPr>
          <p:cNvCxnSpPr>
            <a:cxnSpLocks noChangeShapeType="1"/>
            <a:stCxn id="44100" idx="2"/>
            <a:endCxn id="44157" idx="0"/>
          </p:cNvCxnSpPr>
          <p:nvPr/>
        </p:nvCxnSpPr>
        <p:spPr bwMode="auto">
          <a:xfrm>
            <a:off x="1536700" y="2252663"/>
            <a:ext cx="1731963" cy="1693862"/>
          </a:xfrm>
          <a:prstGeom prst="straightConnector1">
            <a:avLst/>
          </a:prstGeom>
          <a:noFill/>
          <a:ln w="57150">
            <a:solidFill>
              <a:schemeClr val="accent1"/>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5" name="AutoShape 213">
            <a:extLst>
              <a:ext uri="{FF2B5EF4-FFF2-40B4-BE49-F238E27FC236}">
                <a16:creationId xmlns:a16="http://schemas.microsoft.com/office/drawing/2014/main" id="{C21492CC-592A-6B79-3936-18204FEE4C49}"/>
              </a:ext>
            </a:extLst>
          </p:cNvPr>
          <p:cNvCxnSpPr>
            <a:cxnSpLocks noChangeShapeType="1"/>
            <a:stCxn id="44081" idx="2"/>
            <a:endCxn id="44157" idx="0"/>
          </p:cNvCxnSpPr>
          <p:nvPr/>
        </p:nvCxnSpPr>
        <p:spPr bwMode="auto">
          <a:xfrm flipH="1">
            <a:off x="3268663" y="2278063"/>
            <a:ext cx="1122362" cy="1668462"/>
          </a:xfrm>
          <a:prstGeom prst="straightConnector1">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6" name="AutoShape 214">
            <a:extLst>
              <a:ext uri="{FF2B5EF4-FFF2-40B4-BE49-F238E27FC236}">
                <a16:creationId xmlns:a16="http://schemas.microsoft.com/office/drawing/2014/main" id="{54898F2E-4199-B491-3753-CC69A790EBA8}"/>
              </a:ext>
            </a:extLst>
          </p:cNvPr>
          <p:cNvCxnSpPr>
            <a:cxnSpLocks noChangeShapeType="1"/>
            <a:stCxn id="44081" idx="2"/>
            <a:endCxn id="44176" idx="0"/>
          </p:cNvCxnSpPr>
          <p:nvPr/>
        </p:nvCxnSpPr>
        <p:spPr bwMode="auto">
          <a:xfrm>
            <a:off x="4391025" y="2278063"/>
            <a:ext cx="901700" cy="1000125"/>
          </a:xfrm>
          <a:prstGeom prst="straightConnector1">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7" name="AutoShape 215">
            <a:extLst>
              <a:ext uri="{FF2B5EF4-FFF2-40B4-BE49-F238E27FC236}">
                <a16:creationId xmlns:a16="http://schemas.microsoft.com/office/drawing/2014/main" id="{A47E36B7-DC2E-BD7B-BE88-A3D2ED1C79B3}"/>
              </a:ext>
            </a:extLst>
          </p:cNvPr>
          <p:cNvCxnSpPr>
            <a:cxnSpLocks noChangeShapeType="1"/>
            <a:stCxn id="44062" idx="2"/>
            <a:endCxn id="44176" idx="0"/>
          </p:cNvCxnSpPr>
          <p:nvPr/>
        </p:nvCxnSpPr>
        <p:spPr bwMode="auto">
          <a:xfrm flipH="1">
            <a:off x="5292725" y="2441575"/>
            <a:ext cx="1708150" cy="836613"/>
          </a:xfrm>
          <a:prstGeom prst="straightConnector1">
            <a:avLst/>
          </a:prstGeom>
          <a:noFill/>
          <a:ln w="57150">
            <a:solidFill>
              <a:schemeClr val="hlink"/>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8" name="AutoShape 216">
            <a:extLst>
              <a:ext uri="{FF2B5EF4-FFF2-40B4-BE49-F238E27FC236}">
                <a16:creationId xmlns:a16="http://schemas.microsoft.com/office/drawing/2014/main" id="{88C2CB4A-20EF-4C97-7040-438350967152}"/>
              </a:ext>
            </a:extLst>
          </p:cNvPr>
          <p:cNvCxnSpPr>
            <a:cxnSpLocks noChangeShapeType="1"/>
            <a:stCxn id="44062" idx="2"/>
            <a:endCxn id="44119" idx="0"/>
          </p:cNvCxnSpPr>
          <p:nvPr/>
        </p:nvCxnSpPr>
        <p:spPr bwMode="auto">
          <a:xfrm>
            <a:off x="7000875" y="2441575"/>
            <a:ext cx="762000" cy="1446213"/>
          </a:xfrm>
          <a:prstGeom prst="straightConnector1">
            <a:avLst/>
          </a:prstGeom>
          <a:noFill/>
          <a:ln w="57150">
            <a:solidFill>
              <a:schemeClr val="hlink"/>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9" name="AutoShape 217">
            <a:extLst>
              <a:ext uri="{FF2B5EF4-FFF2-40B4-BE49-F238E27FC236}">
                <a16:creationId xmlns:a16="http://schemas.microsoft.com/office/drawing/2014/main" id="{52D9005D-6D1A-F5E6-10F8-A47B0C55B744}"/>
              </a:ext>
            </a:extLst>
          </p:cNvPr>
          <p:cNvCxnSpPr>
            <a:cxnSpLocks noChangeShapeType="1"/>
            <a:stCxn id="44081" idx="2"/>
            <a:endCxn id="44138" idx="0"/>
          </p:cNvCxnSpPr>
          <p:nvPr/>
        </p:nvCxnSpPr>
        <p:spPr bwMode="auto">
          <a:xfrm flipH="1">
            <a:off x="1374775" y="2278063"/>
            <a:ext cx="3016250" cy="1020762"/>
          </a:xfrm>
          <a:prstGeom prst="straightConnector1">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60" name="AutoShape 218">
            <a:extLst>
              <a:ext uri="{FF2B5EF4-FFF2-40B4-BE49-F238E27FC236}">
                <a16:creationId xmlns:a16="http://schemas.microsoft.com/office/drawing/2014/main" id="{61BC1BFA-59CA-AB35-3437-C4C253F5FCAD}"/>
              </a:ext>
            </a:extLst>
          </p:cNvPr>
          <p:cNvCxnSpPr>
            <a:cxnSpLocks noChangeShapeType="1"/>
            <a:stCxn id="44081" idx="2"/>
            <a:endCxn id="44119" idx="0"/>
          </p:cNvCxnSpPr>
          <p:nvPr/>
        </p:nvCxnSpPr>
        <p:spPr bwMode="auto">
          <a:xfrm>
            <a:off x="4391025" y="2278063"/>
            <a:ext cx="3371850" cy="1609725"/>
          </a:xfrm>
          <a:prstGeom prst="straightConnector1">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61" name="Rectangle 219">
            <a:extLst>
              <a:ext uri="{FF2B5EF4-FFF2-40B4-BE49-F238E27FC236}">
                <a16:creationId xmlns:a16="http://schemas.microsoft.com/office/drawing/2014/main" id="{0A2D6B1A-34D9-FD39-D7F6-E30283F3D459}"/>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C2F5706-8417-D29E-6990-09CBB1D35285}"/>
              </a:ext>
            </a:extLst>
          </p:cNvPr>
          <p:cNvSpPr>
            <a:spLocks noGrp="1" noChangeArrowheads="1"/>
          </p:cNvSpPr>
          <p:nvPr>
            <p:ph type="title"/>
          </p:nvPr>
        </p:nvSpPr>
        <p:spPr>
          <a:xfrm>
            <a:off x="57150" y="295275"/>
            <a:ext cx="6911975" cy="650875"/>
          </a:xfrm>
        </p:spPr>
        <p:txBody>
          <a:bodyPr/>
          <a:lstStyle/>
          <a:p>
            <a:r>
              <a:rPr lang="en-US" altLang="en-US"/>
              <a:t>Surfing Upstream Details</a:t>
            </a:r>
            <a:endParaRPr lang="en-US" altLang="en-US" sz="2400"/>
          </a:p>
        </p:txBody>
      </p:sp>
      <p:sp>
        <p:nvSpPr>
          <p:cNvPr id="45059" name="Rectangle 3">
            <a:extLst>
              <a:ext uri="{FF2B5EF4-FFF2-40B4-BE49-F238E27FC236}">
                <a16:creationId xmlns:a16="http://schemas.microsoft.com/office/drawing/2014/main" id="{7A9ACE5C-80B0-AC1C-3D38-30C64A802E1D}"/>
              </a:ext>
            </a:extLst>
          </p:cNvPr>
          <p:cNvSpPr>
            <a:spLocks noGrp="1" noChangeArrowheads="1"/>
          </p:cNvSpPr>
          <p:nvPr>
            <p:ph type="body" idx="1"/>
          </p:nvPr>
        </p:nvSpPr>
        <p:spPr>
          <a:xfrm>
            <a:off x="76200" y="3111500"/>
            <a:ext cx="8953500" cy="3357563"/>
          </a:xfrm>
        </p:spPr>
        <p:txBody>
          <a:bodyPr/>
          <a:lstStyle/>
          <a:p>
            <a:r>
              <a:rPr lang="en-US" altLang="en-US" sz="2400" dirty="0"/>
              <a:t>Which scenario makes more sense for your scenario;  Row #1 or Row #2  </a:t>
            </a:r>
            <a:br>
              <a:rPr lang="en-US" altLang="en-US" sz="2400" dirty="0"/>
            </a:br>
            <a:r>
              <a:rPr lang="en-US" altLang="en-US" sz="2400" dirty="0"/>
              <a:t>e.g.  who links to the home page of the entire site        vs</a:t>
            </a:r>
            <a:br>
              <a:rPr lang="en-US" altLang="en-US" sz="2400" dirty="0"/>
            </a:br>
            <a:r>
              <a:rPr lang="en-US" altLang="en-US" sz="2400" dirty="0"/>
              <a:t>        who links to a specific webpage within the site</a:t>
            </a:r>
          </a:p>
          <a:p>
            <a:r>
              <a:rPr lang="en-US" altLang="en-US" sz="2400" dirty="0"/>
              <a:t>A 3</a:t>
            </a:r>
            <a:r>
              <a:rPr lang="en-US" altLang="en-US" sz="2400" baseline="30000" dirty="0"/>
              <a:t>rd</a:t>
            </a:r>
            <a:r>
              <a:rPr lang="en-US" altLang="en-US" sz="2400" dirty="0"/>
              <a:t>  and 4</a:t>
            </a:r>
            <a:r>
              <a:rPr lang="en-US" altLang="en-US" sz="2400" baseline="30000" dirty="0"/>
              <a:t>th</a:t>
            </a:r>
            <a:r>
              <a:rPr lang="en-US" altLang="en-US" sz="2400" dirty="0"/>
              <a:t>  site can be added if they are popular enough</a:t>
            </a:r>
          </a:p>
          <a:p>
            <a:r>
              <a:rPr lang="en-US" altLang="en-US" sz="2400" dirty="0"/>
              <a:t>Note: do </a:t>
            </a:r>
            <a:r>
              <a:rPr lang="en-US" altLang="en-US" sz="2400" u="sng" dirty="0"/>
              <a:t>not</a:t>
            </a:r>
            <a:r>
              <a:rPr lang="en-US" altLang="en-US" sz="2400" dirty="0"/>
              <a:t> include “http://” (can also omit www)</a:t>
            </a:r>
          </a:p>
          <a:p>
            <a:r>
              <a:rPr lang="en-US" altLang="en-US" sz="2400" dirty="0"/>
              <a:t>Who links to:    2 gov agencies,   2 companies,                     2 conferences, 2 technical journals, 2 phone books,            2 hacker sites, 2 social media search tools, </a:t>
            </a:r>
            <a:r>
              <a:rPr lang="en-US" altLang="en-US" sz="2400" dirty="0" err="1"/>
              <a:t>etc</a:t>
            </a:r>
            <a:endParaRPr lang="en-US" altLang="en-US" sz="2400" b="0" dirty="0"/>
          </a:p>
          <a:p>
            <a:endParaRPr lang="en-US" altLang="en-US" sz="2400" dirty="0"/>
          </a:p>
        </p:txBody>
      </p:sp>
      <p:sp>
        <p:nvSpPr>
          <p:cNvPr id="45060" name="Rectangle 4">
            <a:extLst>
              <a:ext uri="{FF2B5EF4-FFF2-40B4-BE49-F238E27FC236}">
                <a16:creationId xmlns:a16="http://schemas.microsoft.com/office/drawing/2014/main" id="{AD6C669D-8CE3-7F96-5E32-EBCB9E03A5E2}"/>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graphicFrame>
        <p:nvGraphicFramePr>
          <p:cNvPr id="578602" name="Group 42">
            <a:extLst>
              <a:ext uri="{FF2B5EF4-FFF2-40B4-BE49-F238E27FC236}">
                <a16:creationId xmlns:a16="http://schemas.microsoft.com/office/drawing/2014/main" id="{E409C294-7767-E3B1-E919-983378A99043}"/>
              </a:ext>
            </a:extLst>
          </p:cNvPr>
          <p:cNvGraphicFramePr>
            <a:graphicFrameLocks noGrp="1"/>
          </p:cNvGraphicFramePr>
          <p:nvPr/>
        </p:nvGraphicFramePr>
        <p:xfrm>
          <a:off x="114300" y="985838"/>
          <a:ext cx="8897938" cy="2011384"/>
        </p:xfrm>
        <a:graphic>
          <a:graphicData uri="http://schemas.openxmlformats.org/drawingml/2006/table">
            <a:tbl>
              <a:tblPr/>
              <a:tblGrid>
                <a:gridCol w="4283075">
                  <a:extLst>
                    <a:ext uri="{9D8B030D-6E8A-4147-A177-3AD203B41FA5}">
                      <a16:colId xmlns:a16="http://schemas.microsoft.com/office/drawing/2014/main" val="20000"/>
                    </a:ext>
                  </a:extLst>
                </a:gridCol>
                <a:gridCol w="4614863">
                  <a:extLst>
                    <a:ext uri="{9D8B030D-6E8A-4147-A177-3AD203B41FA5}">
                      <a16:colId xmlns:a16="http://schemas.microsoft.com/office/drawing/2014/main" val="20001"/>
                    </a:ext>
                  </a:extLst>
                </a:gridCol>
              </a:tblGrid>
              <a:tr h="4571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search format at</a:t>
                      </a:r>
                      <a:r>
                        <a:rPr kumimoji="0" lang="en-US" sz="2400" b="1" i="0" u="none" strike="noStrike" cap="none" normalizeH="0" baseline="0" dirty="0">
                          <a:ln>
                            <a:noFill/>
                          </a:ln>
                          <a:solidFill>
                            <a:schemeClr val="tx1"/>
                          </a:solidFill>
                          <a:effectLst/>
                          <a:latin typeface="Times New Roman" pitchFamily="18" charset="0"/>
                        </a:rPr>
                        <a:t>  google  or  bing</a:t>
                      </a:r>
                      <a:endParaRPr kumimoji="0" lang="en-US" sz="24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search results</a:t>
                      </a:r>
                      <a:endParaRPr kumimoji="0" lang="en-US" sz="20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656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“www.example.com”</a:t>
                      </a:r>
                      <a:endParaRPr kumimoji="0" lang="en-US" sz="32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contain text: www.example.com</a:t>
                      </a:r>
                      <a:endParaRPr kumimoji="0" lang="en-US" sz="28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56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“www.example.com/pageA.html”</a:t>
                      </a:r>
                      <a:endParaRPr kumimoji="0" lang="en-US" sz="32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contain text of the specific page address</a:t>
                      </a:r>
                      <a:endParaRPr kumimoji="0" lang="en-US" sz="28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82287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t>
                      </a:r>
                      <a:r>
                        <a:rPr kumimoji="0" lang="en-US" sz="1800" b="1" i="0" u="none" strike="noStrike" cap="none" normalizeH="0" baseline="0" dirty="0">
                          <a:ln>
                            <a:noFill/>
                          </a:ln>
                          <a:solidFill>
                            <a:schemeClr val="tx1"/>
                          </a:solidFill>
                          <a:effectLst/>
                          <a:latin typeface="Times New Roman" pitchFamily="18" charset="0"/>
                        </a:rPr>
                        <a:t>“www.example1.com” </a:t>
                      </a:r>
                      <a:r>
                        <a:rPr kumimoji="0" lang="en-US" sz="2400" b="1" i="0" u="none" strike="noStrike" cap="none" normalizeH="0" baseline="0" dirty="0">
                          <a:ln>
                            <a:noFill/>
                          </a:ln>
                          <a:solidFill>
                            <a:schemeClr val="tx1"/>
                          </a:solidFill>
                          <a:effectLst/>
                          <a:latin typeface="Times New Roman" pitchFamily="18" charset="0"/>
                        </a:rPr>
                        <a:t>+</a:t>
                      </a:r>
                      <a:r>
                        <a:rPr kumimoji="0" lang="en-US" sz="1800" b="1" i="0" u="none" strike="noStrike" cap="none" normalizeH="0" baseline="0" dirty="0">
                          <a:ln>
                            <a:noFill/>
                          </a:ln>
                          <a:solidFill>
                            <a:schemeClr val="tx1"/>
                          </a:solidFill>
                          <a:effectLst/>
                          <a:latin typeface="Times New Roman" pitchFamily="18" charset="0"/>
                        </a:rPr>
                        <a:t>“www.example2.com”</a:t>
                      </a:r>
                      <a:endParaRPr kumimoji="0" lang="en-US" sz="32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contain text of  </a:t>
                      </a:r>
                      <a:r>
                        <a:rPr kumimoji="0" lang="en-US" sz="1600" b="1" i="0" u="sng" strike="noStrike" cap="none" normalizeH="0" baseline="0" dirty="0">
                          <a:ln>
                            <a:noFill/>
                          </a:ln>
                          <a:solidFill>
                            <a:schemeClr val="tx1"/>
                          </a:solidFill>
                          <a:effectLst/>
                          <a:latin typeface="Times New Roman" pitchFamily="18" charset="0"/>
                        </a:rPr>
                        <a:t>both</a:t>
                      </a:r>
                      <a:r>
                        <a:rPr kumimoji="0" lang="en-US" sz="1600" b="1" i="0" u="none" strike="noStrike" cap="none" normalizeH="0" baseline="0" dirty="0">
                          <a:ln>
                            <a:noFill/>
                          </a:ln>
                          <a:solidFill>
                            <a:schemeClr val="tx1"/>
                          </a:solidFill>
                          <a:effectLst/>
                          <a:latin typeface="Times New Roman" pitchFamily="18" charset="0"/>
                        </a:rPr>
                        <a:t> web site addresses </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This is a great way to discover “user pages” </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(e.g.  Joe's guide to </a:t>
                      </a:r>
                      <a:r>
                        <a:rPr kumimoji="0" lang="en-US" sz="1600" b="1" i="0" u="sng" strike="noStrike" cap="none" normalizeH="0" baseline="0" dirty="0">
                          <a:ln>
                            <a:noFill/>
                          </a:ln>
                          <a:solidFill>
                            <a:schemeClr val="tx1"/>
                          </a:solidFill>
                          <a:effectLst/>
                          <a:latin typeface="Times New Roman" pitchFamily="18" charset="0"/>
                        </a:rPr>
                        <a:t>many</a:t>
                      </a:r>
                      <a:r>
                        <a:rPr kumimoji="0" lang="en-US" sz="1600" b="1" i="0" u="none" strike="noStrike" cap="none" normalizeH="0" baseline="0" dirty="0">
                          <a:ln>
                            <a:noFill/>
                          </a:ln>
                          <a:solidFill>
                            <a:schemeClr val="tx1"/>
                          </a:solidFill>
                          <a:effectLst/>
                          <a:latin typeface="Times New Roman" pitchFamily="18" charset="0"/>
                        </a:rPr>
                        <a:t> example-sites)</a:t>
                      </a:r>
                      <a:endParaRPr kumimoji="0" lang="en-US" sz="2800" b="0" i="0" u="none" strike="noStrike" cap="none" normalizeH="0" baseline="0" dirty="0">
                        <a:ln>
                          <a:noFill/>
                        </a:ln>
                        <a:solidFill>
                          <a:schemeClr val="tx1"/>
                        </a:solidFill>
                        <a:effectLst/>
                        <a:latin typeface="Times New Roman" pitchFamily="18" charset="0"/>
                      </a:endParaRPr>
                    </a:p>
                  </a:txBody>
                  <a:tcPr marT="45683" marB="45683"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27C0C73-016C-7852-8F86-8B77B4DBA47F}"/>
              </a:ext>
            </a:extLst>
          </p:cNvPr>
          <p:cNvSpPr>
            <a:spLocks noGrp="1" noChangeArrowheads="1"/>
          </p:cNvSpPr>
          <p:nvPr>
            <p:ph type="title"/>
          </p:nvPr>
        </p:nvSpPr>
        <p:spPr>
          <a:xfrm>
            <a:off x="804863" y="23813"/>
            <a:ext cx="6207125" cy="858837"/>
          </a:xfrm>
        </p:spPr>
        <p:txBody>
          <a:bodyPr/>
          <a:lstStyle/>
          <a:p>
            <a:r>
              <a:rPr lang="en-US" altLang="en-US" sz="2800"/>
              <a:t>Searching Within </a:t>
            </a:r>
            <a:br>
              <a:rPr lang="en-US" altLang="en-US" sz="2800"/>
            </a:br>
            <a:r>
              <a:rPr lang="en-US" altLang="en-US" sz="2800"/>
              <a:t>a Site or Domain Name </a:t>
            </a:r>
            <a:endParaRPr lang="en-US" altLang="en-US" sz="2000"/>
          </a:p>
        </p:txBody>
      </p:sp>
      <p:sp>
        <p:nvSpPr>
          <p:cNvPr id="46083" name="Rectangle 3">
            <a:extLst>
              <a:ext uri="{FF2B5EF4-FFF2-40B4-BE49-F238E27FC236}">
                <a16:creationId xmlns:a16="http://schemas.microsoft.com/office/drawing/2014/main" id="{1C5F5EAF-8DF9-7701-922B-BD552D5A10B9}"/>
              </a:ext>
            </a:extLst>
          </p:cNvPr>
          <p:cNvSpPr>
            <a:spLocks noGrp="1" noChangeArrowheads="1"/>
          </p:cNvSpPr>
          <p:nvPr>
            <p:ph type="body" idx="1"/>
          </p:nvPr>
        </p:nvSpPr>
        <p:spPr>
          <a:xfrm>
            <a:off x="71438" y="4803775"/>
            <a:ext cx="9015412" cy="1770063"/>
          </a:xfrm>
        </p:spPr>
        <p:txBody>
          <a:bodyPr/>
          <a:lstStyle/>
          <a:p>
            <a:pPr>
              <a:lnSpc>
                <a:spcPct val="80000"/>
              </a:lnSpc>
            </a:pPr>
            <a:r>
              <a:rPr lang="en-US" altLang="en-US" sz="2400"/>
              <a:t>Faster than reading thousands of pages from a large site</a:t>
            </a:r>
          </a:p>
          <a:p>
            <a:pPr>
              <a:lnSpc>
                <a:spcPct val="80000"/>
              </a:lnSpc>
            </a:pPr>
            <a:r>
              <a:rPr lang="en-US" altLang="en-US" sz="2400"/>
              <a:t>No space after site:  </a:t>
            </a:r>
          </a:p>
          <a:p>
            <a:pPr>
              <a:lnSpc>
                <a:spcPct val="80000"/>
              </a:lnSpc>
            </a:pPr>
            <a:r>
              <a:rPr lang="en-US" altLang="en-US" sz="2400"/>
              <a:t>Do not include “http://” or “www”</a:t>
            </a:r>
          </a:p>
          <a:p>
            <a:pPr>
              <a:lnSpc>
                <a:spcPct val="80000"/>
              </a:lnSpc>
            </a:pPr>
            <a:r>
              <a:rPr lang="en-US" altLang="en-US" sz="2400"/>
              <a:t>“use your imagination” to focus these searches</a:t>
            </a:r>
          </a:p>
        </p:txBody>
      </p:sp>
      <p:sp>
        <p:nvSpPr>
          <p:cNvPr id="46084" name="Rectangle 4">
            <a:extLst>
              <a:ext uri="{FF2B5EF4-FFF2-40B4-BE49-F238E27FC236}">
                <a16:creationId xmlns:a16="http://schemas.microsoft.com/office/drawing/2014/main" id="{8410BCA7-FA6D-4AE4-C5EE-6FEE4497A350}"/>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sp>
        <p:nvSpPr>
          <p:cNvPr id="46085" name="Oval 5">
            <a:extLst>
              <a:ext uri="{FF2B5EF4-FFF2-40B4-BE49-F238E27FC236}">
                <a16:creationId xmlns:a16="http://schemas.microsoft.com/office/drawing/2014/main" id="{488C1F29-11AE-7283-C5A7-466ED3AFC15C}"/>
              </a:ext>
            </a:extLst>
          </p:cNvPr>
          <p:cNvSpPr>
            <a:spLocks noChangeArrowheads="1"/>
          </p:cNvSpPr>
          <p:nvPr/>
        </p:nvSpPr>
        <p:spPr bwMode="auto">
          <a:xfrm>
            <a:off x="1438275" y="3924300"/>
            <a:ext cx="88900" cy="88900"/>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aphicFrame>
        <p:nvGraphicFramePr>
          <p:cNvPr id="537639" name="Group 39">
            <a:extLst>
              <a:ext uri="{FF2B5EF4-FFF2-40B4-BE49-F238E27FC236}">
                <a16:creationId xmlns:a16="http://schemas.microsoft.com/office/drawing/2014/main" id="{CBB96F79-A1C0-F9BE-8B09-85CE8146E26F}"/>
              </a:ext>
            </a:extLst>
          </p:cNvPr>
          <p:cNvGraphicFramePr>
            <a:graphicFrameLocks noGrp="1"/>
          </p:cNvGraphicFramePr>
          <p:nvPr/>
        </p:nvGraphicFramePr>
        <p:xfrm>
          <a:off x="85725" y="947738"/>
          <a:ext cx="8897938" cy="3649662"/>
        </p:xfrm>
        <a:graphic>
          <a:graphicData uri="http://schemas.openxmlformats.org/drawingml/2006/table">
            <a:tbl>
              <a:tblPr/>
              <a:tblGrid>
                <a:gridCol w="3228975">
                  <a:extLst>
                    <a:ext uri="{9D8B030D-6E8A-4147-A177-3AD203B41FA5}">
                      <a16:colId xmlns:a16="http://schemas.microsoft.com/office/drawing/2014/main" val="20000"/>
                    </a:ext>
                  </a:extLst>
                </a:gridCol>
                <a:gridCol w="5668963">
                  <a:extLst>
                    <a:ext uri="{9D8B030D-6E8A-4147-A177-3AD203B41FA5}">
                      <a16:colId xmlns:a16="http://schemas.microsoft.com/office/drawing/2014/main" val="20001"/>
                    </a:ext>
                  </a:extLst>
                </a:gridCol>
              </a:tblGrid>
              <a:tr h="4572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search format at </a:t>
                      </a:r>
                      <a:r>
                        <a:rPr kumimoji="0" lang="en-US" sz="2400" b="1" i="0" u="none" strike="noStrike" cap="none" normalizeH="0" baseline="0" dirty="0">
                          <a:ln>
                            <a:noFill/>
                          </a:ln>
                          <a:solidFill>
                            <a:schemeClr val="tx1"/>
                          </a:solidFill>
                          <a:effectLst/>
                          <a:latin typeface="Times New Roman" pitchFamily="18" charset="0"/>
                        </a:rPr>
                        <a:t>Google</a:t>
                      </a:r>
                      <a:r>
                        <a:rPr kumimoji="0" lang="en-US" sz="2000" b="1" i="0" u="none" strike="noStrike" cap="none" normalizeH="0" baseline="0" dirty="0">
                          <a:ln>
                            <a:noFill/>
                          </a:ln>
                          <a:solidFill>
                            <a:schemeClr val="tx1"/>
                          </a:solidFill>
                          <a:effectLst/>
                          <a:latin typeface="Times New Roman" pitchFamily="18" charset="0"/>
                        </a:rPr>
                        <a:t> </a:t>
                      </a:r>
                      <a:endParaRPr kumimoji="0" lang="en-US" sz="20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search results</a:t>
                      </a:r>
                      <a:endParaRPr kumimoji="0" lang="en-US" sz="20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8429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site:example.com</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pages hosted on any example.com servers </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(www.example.com, blog.example.com, etc)</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 quick way to assess the public size/depth of a domain</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190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site:example.com searchterm</a:t>
                      </a:r>
                      <a:endParaRPr kumimoji="0" lang="en-US" sz="32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pages hosted at example.com  which mention "searchterm"</a:t>
                      </a:r>
                      <a:endParaRPr kumimoji="0" lang="en-US" sz="28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317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site:ru searchterm</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pages hosted on .ru servers which mention "searchterm" </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7918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site:ac.ru nuclear</a:t>
                      </a:r>
                      <a:endParaRPr kumimoji="0" lang="en-US" sz="32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pages hosted on any academic .Russian  servers which mention nuclear</a:t>
                      </a:r>
                      <a:endParaRPr kumimoji="0" lang="en-US" sz="28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97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site:iaea.org  iran filetype:pdf</a:t>
                      </a:r>
                      <a:endParaRPr kumimoji="0" lang="en-US" sz="32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PDF documents hosted at iaea web servers which mention iran</a:t>
                      </a:r>
                      <a:endParaRPr kumimoji="0" lang="en-US" sz="2800" b="0" i="0" u="none" strike="noStrike" cap="none" normalizeH="0" baseline="0" dirty="0">
                        <a:ln>
                          <a:noFill/>
                        </a:ln>
                        <a:solidFill>
                          <a:schemeClr val="tx1"/>
                        </a:solidFill>
                        <a:effectLst/>
                        <a:latin typeface="Times New Roman" pitchFamily="18" charset="0"/>
                      </a:endParaRP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597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site:linkedin.com/in </a:t>
                      </a:r>
                      <a:r>
                        <a:rPr kumimoji="0" lang="en-US" sz="1800" b="1" i="0" u="none" strike="noStrike" cap="none" normalizeH="0" baseline="0" dirty="0">
                          <a:ln>
                            <a:noFill/>
                          </a:ln>
                          <a:solidFill>
                            <a:schemeClr val="tx1"/>
                          </a:solidFill>
                          <a:effectLst/>
                          <a:latin typeface="Times New Roman" pitchFamily="18" charset="0"/>
                        </a:rPr>
                        <a:t> topics</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Individual Linkedin profiles that mention your topics</a:t>
                      </a:r>
                    </a:p>
                  </a:txBody>
                  <a:tcPr marT="45705" marB="45705" anchor="ctr" horzOverflow="overflow">
                    <a:lnL w="12700" cap="flat" cmpd="sng" algn="ctr">
                      <a:solidFill>
                        <a:srgbClr val="111111"/>
                      </a:solidFill>
                      <a:prstDash val="solid"/>
                      <a:round/>
                      <a:headEnd type="none" w="sm" len="sm"/>
                      <a:tailEnd type="none" w="sm" len="sm"/>
                    </a:lnL>
                    <a:lnR w="12700" cap="flat" cmpd="sng" algn="ctr">
                      <a:solidFill>
                        <a:srgbClr val="111111"/>
                      </a:solidFill>
                      <a:prstDash val="solid"/>
                      <a:round/>
                      <a:headEnd type="none" w="sm" len="sm"/>
                      <a:tailEnd type="none" w="sm" len="sm"/>
                    </a:lnR>
                    <a:lnT w="12700" cap="flat" cmpd="sng" algn="ctr">
                      <a:solidFill>
                        <a:srgbClr val="111111"/>
                      </a:solidFill>
                      <a:prstDash val="solid"/>
                      <a:round/>
                      <a:headEnd type="none" w="sm" len="sm"/>
                      <a:tailEnd type="none" w="sm" len="sm"/>
                    </a:lnT>
                    <a:lnB w="12700" cap="flat" cmpd="sng" algn="ctr">
                      <a:solidFill>
                        <a:srgbClr val="11111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46112" name="Picture 30" descr="C:\Download\presentation\clip_art\Icon Pack\JPG_Internet Icon Pack\Regular\72x72\Find Client.jpg">
            <a:extLst>
              <a:ext uri="{FF2B5EF4-FFF2-40B4-BE49-F238E27FC236}">
                <a16:creationId xmlns:a16="http://schemas.microsoft.com/office/drawing/2014/main" id="{4C852996-57E4-5786-F550-BF6887438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23813"/>
            <a:ext cx="8096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369B50F8-92F1-8745-F4E3-4660A9CDB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888" y="2493963"/>
            <a:ext cx="806450" cy="290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4">
            <a:extLst>
              <a:ext uri="{FF2B5EF4-FFF2-40B4-BE49-F238E27FC236}">
                <a16:creationId xmlns:a16="http://schemas.microsoft.com/office/drawing/2014/main" id="{7E9658AE-87D9-E1B0-4897-A6923031C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1636713"/>
            <a:ext cx="441325" cy="757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5">
            <a:extLst>
              <a:ext uri="{FF2B5EF4-FFF2-40B4-BE49-F238E27FC236}">
                <a16:creationId xmlns:a16="http://schemas.microsoft.com/office/drawing/2014/main" id="{392BBD13-A6C6-F7E3-5EB4-7A279F60D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4533900"/>
            <a:ext cx="7620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6">
            <a:extLst>
              <a:ext uri="{FF2B5EF4-FFF2-40B4-BE49-F238E27FC236}">
                <a16:creationId xmlns:a16="http://schemas.microsoft.com/office/drawing/2014/main" id="{36A76201-0E45-A0DD-DD2E-EFB53BB09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038" y="3136900"/>
            <a:ext cx="124142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a:extLst>
              <a:ext uri="{FF2B5EF4-FFF2-40B4-BE49-F238E27FC236}">
                <a16:creationId xmlns:a16="http://schemas.microsoft.com/office/drawing/2014/main" id="{042DC546-09E7-8FD7-A687-DA48D12724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913" y="2120900"/>
            <a:ext cx="1400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a:extLst>
              <a:ext uri="{FF2B5EF4-FFF2-40B4-BE49-F238E27FC236}">
                <a16:creationId xmlns:a16="http://schemas.microsoft.com/office/drawing/2014/main" id="{E3369F76-DB77-F790-7AF4-702E1968F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375" y="5400675"/>
            <a:ext cx="1447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0">
            <a:extLst>
              <a:ext uri="{FF2B5EF4-FFF2-40B4-BE49-F238E27FC236}">
                <a16:creationId xmlns:a16="http://schemas.microsoft.com/office/drawing/2014/main" id="{765AAD7A-9242-4E59-025A-D3527668B4EC}"/>
              </a:ext>
            </a:extLst>
          </p:cNvPr>
          <p:cNvSpPr txBox="1">
            <a:spLocks noChangeArrowheads="1"/>
          </p:cNvSpPr>
          <p:nvPr/>
        </p:nvSpPr>
        <p:spPr bwMode="auto">
          <a:xfrm>
            <a:off x="-15875" y="862013"/>
            <a:ext cx="918368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Example:  Iranian cell phone company (Irancell-MTN)</a:t>
            </a:r>
          </a:p>
        </p:txBody>
      </p:sp>
      <p:pic>
        <p:nvPicPr>
          <p:cNvPr id="47113" name="Picture 11">
            <a:extLst>
              <a:ext uri="{FF2B5EF4-FFF2-40B4-BE49-F238E27FC236}">
                <a16:creationId xmlns:a16="http://schemas.microsoft.com/office/drawing/2014/main" id="{3EF69040-FFBD-7E50-B7FB-8DA20C7D0A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3238" y="3003550"/>
            <a:ext cx="909637" cy="118745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4" name="Line 12">
            <a:extLst>
              <a:ext uri="{FF2B5EF4-FFF2-40B4-BE49-F238E27FC236}">
                <a16:creationId xmlns:a16="http://schemas.microsoft.com/office/drawing/2014/main" id="{F87A9ABE-3B61-63D9-2C02-FB265A0B3A23}"/>
              </a:ext>
            </a:extLst>
          </p:cNvPr>
          <p:cNvSpPr>
            <a:spLocks noChangeShapeType="1"/>
          </p:cNvSpPr>
          <p:nvPr/>
        </p:nvSpPr>
        <p:spPr bwMode="auto">
          <a:xfrm flipH="1">
            <a:off x="4864100" y="2501900"/>
            <a:ext cx="850900" cy="6477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Text Box 13">
            <a:extLst>
              <a:ext uri="{FF2B5EF4-FFF2-40B4-BE49-F238E27FC236}">
                <a16:creationId xmlns:a16="http://schemas.microsoft.com/office/drawing/2014/main" id="{F723D0D7-6DD8-EA4B-B299-30321D85A77B}"/>
              </a:ext>
            </a:extLst>
          </p:cNvPr>
          <p:cNvSpPr txBox="1">
            <a:spLocks noChangeArrowheads="1"/>
          </p:cNvSpPr>
          <p:nvPr/>
        </p:nvSpPr>
        <p:spPr bwMode="auto">
          <a:xfrm>
            <a:off x="6956425" y="2092325"/>
            <a:ext cx="2149475"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Government </a:t>
            </a:r>
          </a:p>
          <a:p>
            <a:pPr>
              <a:lnSpc>
                <a:spcPct val="100000"/>
              </a:lnSpc>
              <a:spcBef>
                <a:spcPct val="0"/>
              </a:spcBef>
              <a:buSzTx/>
              <a:buFontTx/>
              <a:buNone/>
            </a:pPr>
            <a:r>
              <a:rPr lang="en-US" altLang="en-US" sz="1600"/>
              <a:t>Regulations, license</a:t>
            </a:r>
          </a:p>
          <a:p>
            <a:pPr>
              <a:lnSpc>
                <a:spcPct val="100000"/>
              </a:lnSpc>
              <a:spcBef>
                <a:spcPct val="0"/>
              </a:spcBef>
              <a:buSzTx/>
              <a:buFontTx/>
              <a:buNone/>
            </a:pPr>
            <a:r>
              <a:rPr lang="en-US" altLang="en-US" sz="1600"/>
              <a:t> </a:t>
            </a:r>
            <a:r>
              <a:rPr lang="en-US" altLang="en-US" sz="1600">
                <a:solidFill>
                  <a:schemeClr val="hlink"/>
                </a:solidFill>
              </a:rPr>
              <a:t>site:gov.ir  irancell</a:t>
            </a:r>
          </a:p>
        </p:txBody>
      </p:sp>
      <p:sp>
        <p:nvSpPr>
          <p:cNvPr id="47116" name="Text Box 14">
            <a:extLst>
              <a:ext uri="{FF2B5EF4-FFF2-40B4-BE49-F238E27FC236}">
                <a16:creationId xmlns:a16="http://schemas.microsoft.com/office/drawing/2014/main" id="{88D564E8-4212-9474-A485-7585ECC2A0AA}"/>
              </a:ext>
            </a:extLst>
          </p:cNvPr>
          <p:cNvSpPr txBox="1">
            <a:spLocks noChangeArrowheads="1"/>
          </p:cNvSpPr>
          <p:nvPr/>
        </p:nvSpPr>
        <p:spPr bwMode="auto">
          <a:xfrm>
            <a:off x="6499225" y="3311525"/>
            <a:ext cx="2525713"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Industry Magazine</a:t>
            </a:r>
          </a:p>
          <a:p>
            <a:pPr>
              <a:lnSpc>
                <a:spcPct val="100000"/>
              </a:lnSpc>
              <a:spcBef>
                <a:spcPct val="0"/>
              </a:spcBef>
              <a:buSzTx/>
              <a:buFontTx/>
              <a:buNone/>
            </a:pPr>
            <a:r>
              <a:rPr lang="en-US" altLang="en-US" sz="1600"/>
              <a:t>News, vendors, maps,</a:t>
            </a:r>
          </a:p>
          <a:p>
            <a:pPr>
              <a:lnSpc>
                <a:spcPct val="100000"/>
              </a:lnSpc>
              <a:spcBef>
                <a:spcPct val="0"/>
              </a:spcBef>
              <a:buSzTx/>
              <a:buFontTx/>
              <a:buNone/>
            </a:pPr>
            <a:r>
              <a:rPr lang="en-US" altLang="en-US" sz="1600"/>
              <a:t>Management interviews</a:t>
            </a:r>
          </a:p>
          <a:p>
            <a:pPr>
              <a:lnSpc>
                <a:spcPct val="100000"/>
              </a:lnSpc>
              <a:spcBef>
                <a:spcPct val="0"/>
              </a:spcBef>
              <a:buSzTx/>
              <a:buFontTx/>
              <a:buNone/>
            </a:pPr>
            <a:r>
              <a:rPr lang="en-US" altLang="en-US" sz="1600">
                <a:solidFill>
                  <a:schemeClr val="hlink"/>
                </a:solidFill>
              </a:rPr>
              <a:t>site:totaltele.com  iran</a:t>
            </a:r>
          </a:p>
        </p:txBody>
      </p:sp>
      <p:sp>
        <p:nvSpPr>
          <p:cNvPr id="47117" name="Text Box 15">
            <a:extLst>
              <a:ext uri="{FF2B5EF4-FFF2-40B4-BE49-F238E27FC236}">
                <a16:creationId xmlns:a16="http://schemas.microsoft.com/office/drawing/2014/main" id="{496DBDE5-C916-390F-D020-61670C676189}"/>
              </a:ext>
            </a:extLst>
          </p:cNvPr>
          <p:cNvSpPr txBox="1">
            <a:spLocks noChangeArrowheads="1"/>
          </p:cNvSpPr>
          <p:nvPr/>
        </p:nvSpPr>
        <p:spPr bwMode="auto">
          <a:xfrm>
            <a:off x="6219825" y="4657725"/>
            <a:ext cx="2884488"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Construction vendor</a:t>
            </a:r>
          </a:p>
          <a:p>
            <a:pPr>
              <a:lnSpc>
                <a:spcPct val="100000"/>
              </a:lnSpc>
              <a:spcBef>
                <a:spcPct val="0"/>
              </a:spcBef>
              <a:buSzTx/>
              <a:buFontTx/>
              <a:buNone/>
            </a:pPr>
            <a:r>
              <a:rPr lang="en-US" altLang="en-US" sz="1600"/>
              <a:t>Towers, networks</a:t>
            </a:r>
          </a:p>
          <a:p>
            <a:pPr>
              <a:lnSpc>
                <a:spcPct val="100000"/>
              </a:lnSpc>
              <a:spcBef>
                <a:spcPct val="0"/>
              </a:spcBef>
              <a:buSzTx/>
              <a:buFontTx/>
              <a:buNone/>
            </a:pPr>
            <a:r>
              <a:rPr lang="en-US" altLang="en-US" sz="1600">
                <a:solidFill>
                  <a:schemeClr val="hlink"/>
                </a:solidFill>
              </a:rPr>
              <a:t>site:vendorname.com  iran</a:t>
            </a:r>
          </a:p>
        </p:txBody>
      </p:sp>
      <p:sp>
        <p:nvSpPr>
          <p:cNvPr id="47118" name="Text Box 16">
            <a:extLst>
              <a:ext uri="{FF2B5EF4-FFF2-40B4-BE49-F238E27FC236}">
                <a16:creationId xmlns:a16="http://schemas.microsoft.com/office/drawing/2014/main" id="{DFD78BFE-7290-B461-DE95-A8433F3D9EE8}"/>
              </a:ext>
            </a:extLst>
          </p:cNvPr>
          <p:cNvSpPr txBox="1">
            <a:spLocks noChangeArrowheads="1"/>
          </p:cNvSpPr>
          <p:nvPr/>
        </p:nvSpPr>
        <p:spPr bwMode="auto">
          <a:xfrm>
            <a:off x="228600" y="1644650"/>
            <a:ext cx="2236788"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Equipment vendor</a:t>
            </a:r>
          </a:p>
          <a:p>
            <a:pPr>
              <a:lnSpc>
                <a:spcPct val="100000"/>
              </a:lnSpc>
              <a:spcBef>
                <a:spcPct val="0"/>
              </a:spcBef>
              <a:buSzTx/>
              <a:buFontTx/>
              <a:buNone/>
            </a:pPr>
            <a:r>
              <a:rPr lang="en-US" altLang="en-US" sz="1600"/>
              <a:t>Phones, networks</a:t>
            </a:r>
          </a:p>
          <a:p>
            <a:pPr>
              <a:lnSpc>
                <a:spcPct val="100000"/>
              </a:lnSpc>
              <a:spcBef>
                <a:spcPct val="0"/>
              </a:spcBef>
              <a:buSzTx/>
              <a:buFontTx/>
              <a:buNone/>
            </a:pPr>
            <a:r>
              <a:rPr lang="en-US" altLang="en-US" sz="1600"/>
              <a:t>Press announcement</a:t>
            </a:r>
          </a:p>
          <a:p>
            <a:pPr>
              <a:lnSpc>
                <a:spcPct val="100000"/>
              </a:lnSpc>
              <a:spcBef>
                <a:spcPct val="0"/>
              </a:spcBef>
              <a:buSzTx/>
              <a:buFontTx/>
              <a:buNone/>
            </a:pPr>
            <a:r>
              <a:rPr lang="en-US" altLang="en-US" sz="1600">
                <a:solidFill>
                  <a:schemeClr val="hlink"/>
                </a:solidFill>
              </a:rPr>
              <a:t>site:nokia.com iran</a:t>
            </a:r>
          </a:p>
        </p:txBody>
      </p:sp>
      <p:sp>
        <p:nvSpPr>
          <p:cNvPr id="47119" name="Text Box 17">
            <a:extLst>
              <a:ext uri="{FF2B5EF4-FFF2-40B4-BE49-F238E27FC236}">
                <a16:creationId xmlns:a16="http://schemas.microsoft.com/office/drawing/2014/main" id="{F973467F-3DC3-F9B9-4F2A-6B30E1A51BBC}"/>
              </a:ext>
            </a:extLst>
          </p:cNvPr>
          <p:cNvSpPr txBox="1">
            <a:spLocks noChangeArrowheads="1"/>
          </p:cNvSpPr>
          <p:nvPr/>
        </p:nvSpPr>
        <p:spPr bwMode="auto">
          <a:xfrm rot="-3050687">
            <a:off x="1521619" y="3339307"/>
            <a:ext cx="14557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Resume’</a:t>
            </a:r>
          </a:p>
        </p:txBody>
      </p:sp>
      <p:sp>
        <p:nvSpPr>
          <p:cNvPr id="47120" name="Text Box 18">
            <a:extLst>
              <a:ext uri="{FF2B5EF4-FFF2-40B4-BE49-F238E27FC236}">
                <a16:creationId xmlns:a16="http://schemas.microsoft.com/office/drawing/2014/main" id="{267BADBC-1B3F-2624-A233-323CE8FCFF38}"/>
              </a:ext>
            </a:extLst>
          </p:cNvPr>
          <p:cNvSpPr txBox="1">
            <a:spLocks noChangeArrowheads="1"/>
          </p:cNvSpPr>
          <p:nvPr/>
        </p:nvSpPr>
        <p:spPr bwMode="auto">
          <a:xfrm>
            <a:off x="47625" y="3271838"/>
            <a:ext cx="3211513" cy="1631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Employees</a:t>
            </a:r>
          </a:p>
          <a:p>
            <a:pPr>
              <a:lnSpc>
                <a:spcPct val="100000"/>
              </a:lnSpc>
              <a:spcBef>
                <a:spcPct val="0"/>
              </a:spcBef>
              <a:buSzTx/>
              <a:buFontTx/>
              <a:buNone/>
            </a:pPr>
            <a:r>
              <a:rPr lang="en-US" altLang="en-US" sz="1600"/>
              <a:t>Resumes,</a:t>
            </a:r>
          </a:p>
          <a:p>
            <a:pPr>
              <a:lnSpc>
                <a:spcPct val="100000"/>
              </a:lnSpc>
              <a:spcBef>
                <a:spcPct val="0"/>
              </a:spcBef>
              <a:buSzTx/>
              <a:buFontTx/>
              <a:buNone/>
            </a:pPr>
            <a:r>
              <a:rPr lang="en-US" altLang="en-US" sz="1600"/>
              <a:t>Job Postings</a:t>
            </a:r>
          </a:p>
          <a:p>
            <a:pPr>
              <a:lnSpc>
                <a:spcPct val="100000"/>
              </a:lnSpc>
              <a:spcBef>
                <a:spcPct val="0"/>
              </a:spcBef>
              <a:buSzTx/>
              <a:buFontTx/>
              <a:buNone/>
            </a:pPr>
            <a:r>
              <a:rPr lang="en-US" altLang="en-US" sz="1600">
                <a:solidFill>
                  <a:schemeClr val="hlink"/>
                </a:solidFill>
              </a:rPr>
              <a:t>resume irancell</a:t>
            </a:r>
          </a:p>
          <a:p>
            <a:pPr>
              <a:lnSpc>
                <a:spcPct val="100000"/>
              </a:lnSpc>
              <a:spcBef>
                <a:spcPct val="0"/>
              </a:spcBef>
              <a:buSzTx/>
              <a:buFontTx/>
              <a:buNone/>
            </a:pPr>
            <a:r>
              <a:rPr lang="en-US" altLang="en-US" sz="1800">
                <a:solidFill>
                  <a:schemeClr val="hlink"/>
                </a:solidFill>
              </a:rPr>
              <a:t>site:linkedin.com/in irancell</a:t>
            </a:r>
          </a:p>
          <a:p>
            <a:pPr>
              <a:lnSpc>
                <a:spcPct val="100000"/>
              </a:lnSpc>
              <a:spcBef>
                <a:spcPct val="0"/>
              </a:spcBef>
              <a:buSzTx/>
              <a:buFontTx/>
              <a:buNone/>
            </a:pPr>
            <a:r>
              <a:rPr lang="en-US" altLang="en-US" sz="1800">
                <a:solidFill>
                  <a:schemeClr val="hlink"/>
                </a:solidFill>
              </a:rPr>
              <a:t>site:facebook.com irancell</a:t>
            </a:r>
          </a:p>
        </p:txBody>
      </p:sp>
      <p:sp>
        <p:nvSpPr>
          <p:cNvPr id="47121" name="Text Box 19">
            <a:extLst>
              <a:ext uri="{FF2B5EF4-FFF2-40B4-BE49-F238E27FC236}">
                <a16:creationId xmlns:a16="http://schemas.microsoft.com/office/drawing/2014/main" id="{9D69E501-1259-E7F9-FCF0-9637F8F52145}"/>
              </a:ext>
            </a:extLst>
          </p:cNvPr>
          <p:cNvSpPr txBox="1">
            <a:spLocks noChangeArrowheads="1"/>
          </p:cNvSpPr>
          <p:nvPr/>
        </p:nvSpPr>
        <p:spPr bwMode="auto">
          <a:xfrm>
            <a:off x="536575" y="5399088"/>
            <a:ext cx="2103438" cy="1314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Customers</a:t>
            </a:r>
          </a:p>
          <a:p>
            <a:pPr>
              <a:lnSpc>
                <a:spcPct val="100000"/>
              </a:lnSpc>
              <a:spcBef>
                <a:spcPct val="0"/>
              </a:spcBef>
              <a:buSzTx/>
              <a:buFontTx/>
              <a:buNone/>
            </a:pPr>
            <a:r>
              <a:rPr lang="en-US" altLang="en-US" sz="1600"/>
              <a:t>Service issues, </a:t>
            </a:r>
          </a:p>
          <a:p>
            <a:pPr>
              <a:lnSpc>
                <a:spcPct val="100000"/>
              </a:lnSpc>
              <a:spcBef>
                <a:spcPct val="0"/>
              </a:spcBef>
              <a:buSzTx/>
              <a:buFontTx/>
              <a:buNone/>
            </a:pPr>
            <a:r>
              <a:rPr lang="en-US" altLang="en-US" sz="1600"/>
              <a:t>technology insights</a:t>
            </a:r>
          </a:p>
          <a:p>
            <a:pPr>
              <a:lnSpc>
                <a:spcPct val="100000"/>
              </a:lnSpc>
              <a:spcBef>
                <a:spcPct val="0"/>
              </a:spcBef>
              <a:buSzTx/>
              <a:buFontTx/>
              <a:buNone/>
            </a:pPr>
            <a:r>
              <a:rPr lang="en-US" altLang="en-US" sz="1600">
                <a:solidFill>
                  <a:schemeClr val="hlink"/>
                </a:solidFill>
              </a:rPr>
              <a:t>Irancell forum post</a:t>
            </a:r>
          </a:p>
          <a:p>
            <a:pPr>
              <a:lnSpc>
                <a:spcPct val="100000"/>
              </a:lnSpc>
              <a:spcBef>
                <a:spcPct val="0"/>
              </a:spcBef>
              <a:buSzTx/>
              <a:buFontTx/>
              <a:buNone/>
            </a:pPr>
            <a:r>
              <a:rPr lang="en-US" altLang="en-US" sz="1600">
                <a:solidFill>
                  <a:schemeClr val="hlink"/>
                </a:solidFill>
              </a:rPr>
              <a:t>site:mob.ir irancell</a:t>
            </a:r>
          </a:p>
        </p:txBody>
      </p:sp>
      <p:sp>
        <p:nvSpPr>
          <p:cNvPr id="47122" name="Line 20">
            <a:extLst>
              <a:ext uri="{FF2B5EF4-FFF2-40B4-BE49-F238E27FC236}">
                <a16:creationId xmlns:a16="http://schemas.microsoft.com/office/drawing/2014/main" id="{1CF50D65-F484-3939-B825-0202A6247B42}"/>
              </a:ext>
            </a:extLst>
          </p:cNvPr>
          <p:cNvSpPr>
            <a:spLocks noChangeShapeType="1"/>
          </p:cNvSpPr>
          <p:nvPr/>
        </p:nvSpPr>
        <p:spPr bwMode="auto">
          <a:xfrm>
            <a:off x="2924175" y="2179638"/>
            <a:ext cx="695325" cy="893762"/>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Line 21">
            <a:extLst>
              <a:ext uri="{FF2B5EF4-FFF2-40B4-BE49-F238E27FC236}">
                <a16:creationId xmlns:a16="http://schemas.microsoft.com/office/drawing/2014/main" id="{D55A3187-69C7-9F3F-C7A5-D37F280C2FF3}"/>
              </a:ext>
            </a:extLst>
          </p:cNvPr>
          <p:cNvSpPr>
            <a:spLocks noChangeShapeType="1"/>
          </p:cNvSpPr>
          <p:nvPr/>
        </p:nvSpPr>
        <p:spPr bwMode="auto">
          <a:xfrm flipV="1">
            <a:off x="2760663" y="3455988"/>
            <a:ext cx="708025" cy="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22">
            <a:extLst>
              <a:ext uri="{FF2B5EF4-FFF2-40B4-BE49-F238E27FC236}">
                <a16:creationId xmlns:a16="http://schemas.microsoft.com/office/drawing/2014/main" id="{221405C0-1FC2-CA02-5A55-33421CB7A5DB}"/>
              </a:ext>
            </a:extLst>
          </p:cNvPr>
          <p:cNvSpPr>
            <a:spLocks noChangeShapeType="1"/>
          </p:cNvSpPr>
          <p:nvPr/>
        </p:nvSpPr>
        <p:spPr bwMode="auto">
          <a:xfrm flipH="1">
            <a:off x="4767263" y="3797300"/>
            <a:ext cx="546100" cy="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Line 23">
            <a:extLst>
              <a:ext uri="{FF2B5EF4-FFF2-40B4-BE49-F238E27FC236}">
                <a16:creationId xmlns:a16="http://schemas.microsoft.com/office/drawing/2014/main" id="{E0B36912-D191-902A-E3AE-86C4A0FA9CB7}"/>
              </a:ext>
            </a:extLst>
          </p:cNvPr>
          <p:cNvSpPr>
            <a:spLocks noChangeShapeType="1"/>
          </p:cNvSpPr>
          <p:nvPr/>
        </p:nvSpPr>
        <p:spPr bwMode="auto">
          <a:xfrm flipH="1" flipV="1">
            <a:off x="4864100" y="4394200"/>
            <a:ext cx="546100" cy="5080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Line 24">
            <a:extLst>
              <a:ext uri="{FF2B5EF4-FFF2-40B4-BE49-F238E27FC236}">
                <a16:creationId xmlns:a16="http://schemas.microsoft.com/office/drawing/2014/main" id="{97DAAB09-6E0E-EEE9-9E2C-726AE55F06FC}"/>
              </a:ext>
            </a:extLst>
          </p:cNvPr>
          <p:cNvSpPr>
            <a:spLocks noChangeShapeType="1"/>
          </p:cNvSpPr>
          <p:nvPr/>
        </p:nvSpPr>
        <p:spPr bwMode="auto">
          <a:xfrm flipV="1">
            <a:off x="3378200" y="4445000"/>
            <a:ext cx="304800" cy="8890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Text Box 25">
            <a:extLst>
              <a:ext uri="{FF2B5EF4-FFF2-40B4-BE49-F238E27FC236}">
                <a16:creationId xmlns:a16="http://schemas.microsoft.com/office/drawing/2014/main" id="{6C50FADE-98C0-E1BA-5D67-CF1B305DC58E}"/>
              </a:ext>
            </a:extLst>
          </p:cNvPr>
          <p:cNvSpPr txBox="1">
            <a:spLocks noChangeArrowheads="1"/>
          </p:cNvSpPr>
          <p:nvPr/>
        </p:nvSpPr>
        <p:spPr bwMode="auto">
          <a:xfrm>
            <a:off x="3286125" y="1317625"/>
            <a:ext cx="2320925"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Topic’s own website</a:t>
            </a:r>
          </a:p>
          <a:p>
            <a:pPr>
              <a:lnSpc>
                <a:spcPct val="100000"/>
              </a:lnSpc>
              <a:spcBef>
                <a:spcPct val="0"/>
              </a:spcBef>
              <a:buSzTx/>
              <a:buFontTx/>
              <a:buNone/>
            </a:pPr>
            <a:r>
              <a:rPr lang="en-US" altLang="en-US" sz="1600"/>
              <a:t>Marketing information</a:t>
            </a:r>
          </a:p>
          <a:p>
            <a:pPr>
              <a:lnSpc>
                <a:spcPct val="100000"/>
              </a:lnSpc>
              <a:spcBef>
                <a:spcPct val="0"/>
              </a:spcBef>
              <a:buSzTx/>
              <a:buFontTx/>
              <a:buNone/>
            </a:pPr>
            <a:r>
              <a:rPr lang="en-US" altLang="en-US" sz="1600"/>
              <a:t>Press announcement</a:t>
            </a:r>
          </a:p>
          <a:p>
            <a:pPr>
              <a:lnSpc>
                <a:spcPct val="100000"/>
              </a:lnSpc>
              <a:spcBef>
                <a:spcPct val="0"/>
              </a:spcBef>
              <a:buSzTx/>
              <a:buFontTx/>
              <a:buNone/>
            </a:pPr>
            <a:r>
              <a:rPr lang="en-US" altLang="en-US" sz="1600">
                <a:solidFill>
                  <a:schemeClr val="hlink"/>
                </a:solidFill>
              </a:rPr>
              <a:t>site:irancell.ir</a:t>
            </a:r>
          </a:p>
        </p:txBody>
      </p:sp>
      <p:sp>
        <p:nvSpPr>
          <p:cNvPr id="47128" name="Line 26">
            <a:extLst>
              <a:ext uri="{FF2B5EF4-FFF2-40B4-BE49-F238E27FC236}">
                <a16:creationId xmlns:a16="http://schemas.microsoft.com/office/drawing/2014/main" id="{61E6798C-F5CE-D2AC-1806-752A7F52CCBC}"/>
              </a:ext>
            </a:extLst>
          </p:cNvPr>
          <p:cNvSpPr>
            <a:spLocks noChangeShapeType="1"/>
          </p:cNvSpPr>
          <p:nvPr/>
        </p:nvSpPr>
        <p:spPr bwMode="auto">
          <a:xfrm>
            <a:off x="4203700" y="2336800"/>
            <a:ext cx="0" cy="7493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29" name="Picture 27">
            <a:extLst>
              <a:ext uri="{FF2B5EF4-FFF2-40B4-BE49-F238E27FC236}">
                <a16:creationId xmlns:a16="http://schemas.microsoft.com/office/drawing/2014/main" id="{D88B6843-3280-C86A-16D4-7383443398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9225" y="5405438"/>
            <a:ext cx="1174750" cy="658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30" name="Text Box 28">
            <a:extLst>
              <a:ext uri="{FF2B5EF4-FFF2-40B4-BE49-F238E27FC236}">
                <a16:creationId xmlns:a16="http://schemas.microsoft.com/office/drawing/2014/main" id="{0F97DF72-B368-A357-4A76-1FC2991E7912}"/>
              </a:ext>
            </a:extLst>
          </p:cNvPr>
          <p:cNvSpPr txBox="1">
            <a:spLocks noChangeArrowheads="1"/>
          </p:cNvSpPr>
          <p:nvPr/>
        </p:nvSpPr>
        <p:spPr bwMode="auto">
          <a:xfrm>
            <a:off x="3876675" y="6032500"/>
            <a:ext cx="2478088"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u="sng"/>
              <a:t>Investors </a:t>
            </a:r>
          </a:p>
          <a:p>
            <a:pPr>
              <a:lnSpc>
                <a:spcPct val="100000"/>
              </a:lnSpc>
              <a:spcBef>
                <a:spcPct val="0"/>
              </a:spcBef>
              <a:buSzTx/>
              <a:buFontTx/>
              <a:buNone/>
            </a:pPr>
            <a:r>
              <a:rPr lang="en-US" altLang="en-US" sz="1600"/>
              <a:t>Ownership, disclosures</a:t>
            </a:r>
            <a:endParaRPr lang="en-US" altLang="en-US" sz="1600">
              <a:solidFill>
                <a:schemeClr val="hlink"/>
              </a:solidFill>
            </a:endParaRPr>
          </a:p>
        </p:txBody>
      </p:sp>
      <p:sp>
        <p:nvSpPr>
          <p:cNvPr id="47131" name="Line 29">
            <a:extLst>
              <a:ext uri="{FF2B5EF4-FFF2-40B4-BE49-F238E27FC236}">
                <a16:creationId xmlns:a16="http://schemas.microsoft.com/office/drawing/2014/main" id="{A8B62D32-08A2-4412-89A6-C7F81D26A0B6}"/>
              </a:ext>
            </a:extLst>
          </p:cNvPr>
          <p:cNvSpPr>
            <a:spLocks noChangeShapeType="1"/>
          </p:cNvSpPr>
          <p:nvPr/>
        </p:nvSpPr>
        <p:spPr bwMode="auto">
          <a:xfrm flipH="1" flipV="1">
            <a:off x="4565650" y="4495800"/>
            <a:ext cx="0" cy="838200"/>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2" name="Rectangle 31">
            <a:extLst>
              <a:ext uri="{FF2B5EF4-FFF2-40B4-BE49-F238E27FC236}">
                <a16:creationId xmlns:a16="http://schemas.microsoft.com/office/drawing/2014/main" id="{DD20D165-73D7-A0ED-8411-B25AEDEA56A9}"/>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search_upstream.html</a:t>
            </a:r>
          </a:p>
        </p:txBody>
      </p:sp>
      <p:sp>
        <p:nvSpPr>
          <p:cNvPr id="47133" name="Rectangle 33">
            <a:extLst>
              <a:ext uri="{FF2B5EF4-FFF2-40B4-BE49-F238E27FC236}">
                <a16:creationId xmlns:a16="http://schemas.microsoft.com/office/drawing/2014/main" id="{7AD522E5-1881-933B-914D-F99714C6CE6B}"/>
              </a:ext>
            </a:extLst>
          </p:cNvPr>
          <p:cNvSpPr>
            <a:spLocks noGrp="1" noChangeArrowheads="1"/>
          </p:cNvSpPr>
          <p:nvPr>
            <p:ph type="title"/>
          </p:nvPr>
        </p:nvSpPr>
        <p:spPr>
          <a:xfrm>
            <a:off x="66675" y="125413"/>
            <a:ext cx="6767513" cy="720725"/>
          </a:xfrm>
        </p:spPr>
        <p:txBody>
          <a:bodyPr/>
          <a:lstStyle/>
          <a:p>
            <a:r>
              <a:rPr lang="en-US" altLang="en-US" sz="2400"/>
              <a:t>Who Knows About Your Topic?</a:t>
            </a:r>
            <a:br>
              <a:rPr lang="en-US" altLang="en-US" sz="2400"/>
            </a:br>
            <a:r>
              <a:rPr lang="en-US" altLang="en-US" sz="2400"/>
              <a:t> </a:t>
            </a:r>
            <a:r>
              <a:rPr lang="en-US" altLang="en-US" sz="2000"/>
              <a:t>(Google search terms are in </a:t>
            </a:r>
            <a:r>
              <a:rPr lang="en-US" altLang="en-US" sz="2000">
                <a:solidFill>
                  <a:schemeClr val="hlink"/>
                </a:solidFill>
              </a:rPr>
              <a:t>red</a:t>
            </a:r>
            <a:r>
              <a:rPr lang="en-US" altLang="en-US" sz="2000"/>
              <a:t>)</a:t>
            </a:r>
          </a:p>
        </p:txBody>
      </p:sp>
      <p:pic>
        <p:nvPicPr>
          <p:cNvPr id="47134" name="Picture 31">
            <a:extLst>
              <a:ext uri="{FF2B5EF4-FFF2-40B4-BE49-F238E27FC236}">
                <a16:creationId xmlns:a16="http://schemas.microsoft.com/office/drawing/2014/main" id="{D147954F-6E7B-0EB2-CF21-4236897665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3451225"/>
            <a:ext cx="1392238" cy="6921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ADB993A-8200-1BF0-BCD3-2BFC4ADFE4E3}"/>
              </a:ext>
            </a:extLst>
          </p:cNvPr>
          <p:cNvSpPr>
            <a:spLocks noGrp="1"/>
          </p:cNvSpPr>
          <p:nvPr>
            <p:ph type="title"/>
          </p:nvPr>
        </p:nvSpPr>
        <p:spPr/>
        <p:txBody>
          <a:bodyPr/>
          <a:lstStyle/>
          <a:p>
            <a:r>
              <a:rPr lang="en-US" altLang="en-US"/>
              <a:t>Cautions about Social Media</a:t>
            </a:r>
          </a:p>
        </p:txBody>
      </p:sp>
      <p:sp>
        <p:nvSpPr>
          <p:cNvPr id="48131" name="Content Placeholder 2">
            <a:extLst>
              <a:ext uri="{FF2B5EF4-FFF2-40B4-BE49-F238E27FC236}">
                <a16:creationId xmlns:a16="http://schemas.microsoft.com/office/drawing/2014/main" id="{6262787F-10AA-6BF3-B44E-B89B29022543}"/>
              </a:ext>
            </a:extLst>
          </p:cNvPr>
          <p:cNvSpPr>
            <a:spLocks noGrp="1"/>
          </p:cNvSpPr>
          <p:nvPr>
            <p:ph idx="1"/>
          </p:nvPr>
        </p:nvSpPr>
        <p:spPr>
          <a:xfrm>
            <a:off x="26988" y="900113"/>
            <a:ext cx="9034462" cy="3084512"/>
          </a:xfrm>
        </p:spPr>
        <p:txBody>
          <a:bodyPr/>
          <a:lstStyle/>
          <a:p>
            <a:r>
              <a:rPr lang="en-US" altLang="en-US" sz="2000"/>
              <a:t>Confirm policies for viewing, joining, or interacting on social media</a:t>
            </a:r>
          </a:p>
          <a:p>
            <a:r>
              <a:rPr lang="en-US" altLang="en-US" sz="2000"/>
              <a:t>Understand each site’s different levels of interactions: </a:t>
            </a:r>
            <a:br>
              <a:rPr lang="en-US" altLang="en-US" sz="2000"/>
            </a:br>
            <a:r>
              <a:rPr lang="en-US" altLang="en-US" sz="2000"/>
              <a:t> - viewing, following, group member, connecting, friend, messaging</a:t>
            </a:r>
          </a:p>
          <a:p>
            <a:r>
              <a:rPr lang="en-US" altLang="en-US" sz="2000"/>
              <a:t>What information is shared to the other end user?</a:t>
            </a:r>
          </a:p>
          <a:p>
            <a:r>
              <a:rPr lang="en-US" altLang="en-US" sz="2000"/>
              <a:t>What information is shared with 3</a:t>
            </a:r>
            <a:r>
              <a:rPr lang="en-US" altLang="en-US" sz="2000" baseline="30000"/>
              <a:t>rd</a:t>
            </a:r>
            <a:r>
              <a:rPr lang="en-US" altLang="en-US" sz="2000"/>
              <a:t> party advertisers / data brokers?</a:t>
            </a:r>
          </a:p>
          <a:p>
            <a:r>
              <a:rPr lang="en-US" altLang="en-US" sz="2000"/>
              <a:t>ALL interactions are known to the owner of the social media site </a:t>
            </a:r>
            <a:br>
              <a:rPr lang="en-US" altLang="en-US" sz="2000"/>
            </a:br>
            <a:r>
              <a:rPr lang="en-US" altLang="en-US" sz="2000"/>
              <a:t>--&gt; learn who owns the site</a:t>
            </a:r>
          </a:p>
          <a:p>
            <a:r>
              <a:rPr lang="en-US" altLang="en-US" sz="2000"/>
              <a:t>Who has “jurisdiction” over the site? (VK </a:t>
            </a:r>
            <a:r>
              <a:rPr lang="en-US" altLang="en-US" sz="2000">
                <a:sym typeface="Wingdings" panose="05000000000000000000" pitchFamily="2" charset="2"/>
              </a:rPr>
              <a:t></a:t>
            </a:r>
            <a:r>
              <a:rPr lang="en-US" altLang="en-US" sz="2000"/>
              <a:t> Russia, QQ </a:t>
            </a:r>
            <a:r>
              <a:rPr lang="en-US" altLang="en-US" sz="2000">
                <a:sym typeface="Wingdings" panose="05000000000000000000" pitchFamily="2" charset="2"/>
              </a:rPr>
              <a:t></a:t>
            </a:r>
            <a:r>
              <a:rPr lang="en-US" altLang="en-US" sz="2000"/>
              <a:t> China)</a:t>
            </a:r>
          </a:p>
        </p:txBody>
      </p:sp>
      <p:sp>
        <p:nvSpPr>
          <p:cNvPr id="5" name="Content Placeholder 2">
            <a:extLst>
              <a:ext uri="{FF2B5EF4-FFF2-40B4-BE49-F238E27FC236}">
                <a16:creationId xmlns:a16="http://schemas.microsoft.com/office/drawing/2014/main" id="{5C23F99E-B76C-15B3-2F68-DDD9A92E100F}"/>
              </a:ext>
            </a:extLst>
          </p:cNvPr>
          <p:cNvSpPr txBox="1">
            <a:spLocks/>
          </p:cNvSpPr>
          <p:nvPr/>
        </p:nvSpPr>
        <p:spPr bwMode="auto">
          <a:xfrm>
            <a:off x="1820863" y="3678238"/>
            <a:ext cx="6967537" cy="241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a:defRPr/>
            </a:pPr>
            <a:r>
              <a:rPr lang="en-US" sz="2000" dirty="0"/>
              <a:t>Linkedin example:</a:t>
            </a:r>
          </a:p>
          <a:p>
            <a:pPr>
              <a:defRPr/>
            </a:pPr>
            <a:r>
              <a:rPr lang="en-US" sz="2000" dirty="0"/>
              <a:t>Different membership levels have various capabilities</a:t>
            </a:r>
          </a:p>
          <a:p>
            <a:pPr>
              <a:defRPr/>
            </a:pPr>
            <a:r>
              <a:rPr lang="en-US" sz="2000" kern="0" dirty="0"/>
              <a:t>free ($0/month), premium, premium personal, premium career, sales navigator, recruiter lite, recruiter ($900/month)</a:t>
            </a:r>
          </a:p>
          <a:p>
            <a:pPr>
              <a:defRPr/>
            </a:pPr>
            <a:r>
              <a:rPr lang="en-US" sz="2000" kern="0" dirty="0"/>
              <a:t>“recruiter” has unlimited access to everyone’s full profiles, and leaves no “hits” on the people they view</a:t>
            </a:r>
          </a:p>
        </p:txBody>
      </p:sp>
      <p:sp>
        <p:nvSpPr>
          <p:cNvPr id="48133" name="TextBox 3">
            <a:extLst>
              <a:ext uri="{FF2B5EF4-FFF2-40B4-BE49-F238E27FC236}">
                <a16:creationId xmlns:a16="http://schemas.microsoft.com/office/drawing/2014/main" id="{B1DF9712-1C91-19E2-7DFB-1E932426979B}"/>
              </a:ext>
            </a:extLst>
          </p:cNvPr>
          <p:cNvSpPr txBox="1">
            <a:spLocks noChangeArrowheads="1"/>
          </p:cNvSpPr>
          <p:nvPr/>
        </p:nvSpPr>
        <p:spPr bwMode="auto">
          <a:xfrm>
            <a:off x="709613" y="6021388"/>
            <a:ext cx="7943850" cy="46196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eaLnBrk="1" hangingPunct="1">
              <a:lnSpc>
                <a:spcPct val="100000"/>
              </a:lnSpc>
              <a:spcBef>
                <a:spcPct val="0"/>
              </a:spcBef>
              <a:buSzTx/>
              <a:buFontTx/>
              <a:buNone/>
            </a:pPr>
            <a:r>
              <a:rPr lang="en-US" altLang="en-US" sz="2400"/>
              <a:t>Free account = YOU are the “product” being sold!</a:t>
            </a:r>
          </a:p>
        </p:txBody>
      </p:sp>
      <p:pic>
        <p:nvPicPr>
          <p:cNvPr id="48134" name="Picture 4">
            <a:extLst>
              <a:ext uri="{FF2B5EF4-FFF2-40B4-BE49-F238E27FC236}">
                <a16:creationId xmlns:a16="http://schemas.microsoft.com/office/drawing/2014/main" id="{4B701F0B-2179-A0BA-B4F1-B1AB423B8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3732213"/>
            <a:ext cx="1543050" cy="2152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516C784-733A-949F-503F-3EFA6E446C02}"/>
              </a:ext>
            </a:extLst>
          </p:cNvPr>
          <p:cNvSpPr>
            <a:spLocks noGrp="1"/>
          </p:cNvSpPr>
          <p:nvPr>
            <p:ph type="title"/>
          </p:nvPr>
        </p:nvSpPr>
        <p:spPr>
          <a:xfrm>
            <a:off x="0" y="190500"/>
            <a:ext cx="6767513" cy="533400"/>
          </a:xfrm>
        </p:spPr>
        <p:txBody>
          <a:bodyPr/>
          <a:lstStyle/>
          <a:p>
            <a:r>
              <a:rPr lang="en-US" altLang="en-US"/>
              <a:t>Alternative  Techniques</a:t>
            </a:r>
          </a:p>
        </p:txBody>
      </p:sp>
      <p:sp>
        <p:nvSpPr>
          <p:cNvPr id="3" name="Content Placeholder 2">
            <a:extLst>
              <a:ext uri="{FF2B5EF4-FFF2-40B4-BE49-F238E27FC236}">
                <a16:creationId xmlns:a16="http://schemas.microsoft.com/office/drawing/2014/main" id="{2D347611-23DE-C8DD-6439-3106FB989298}"/>
              </a:ext>
            </a:extLst>
          </p:cNvPr>
          <p:cNvSpPr>
            <a:spLocks noGrp="1"/>
          </p:cNvSpPr>
          <p:nvPr>
            <p:ph idx="1"/>
          </p:nvPr>
        </p:nvSpPr>
        <p:spPr>
          <a:xfrm>
            <a:off x="122238" y="969963"/>
            <a:ext cx="8953500" cy="5703887"/>
          </a:xfrm>
        </p:spPr>
        <p:txBody>
          <a:bodyPr/>
          <a:lstStyle/>
          <a:p>
            <a:pPr marL="0" indent="0">
              <a:buFontTx/>
              <a:buNone/>
              <a:defRPr/>
            </a:pPr>
            <a:r>
              <a:rPr lang="en-US" dirty="0"/>
              <a:t>Web analytics: Assess Popularity, choose “access point”, 1-click history</a:t>
            </a:r>
          </a:p>
          <a:p>
            <a:pPr>
              <a:defRPr/>
            </a:pPr>
            <a:r>
              <a:rPr lang="en-US" dirty="0"/>
              <a:t> = your browser </a:t>
            </a:r>
            <a:r>
              <a:rPr lang="en-US" dirty="0">
                <a:sym typeface="Wingdings" panose="05000000000000000000" pitchFamily="2" charset="2"/>
              </a:rPr>
              <a:t>  google.com or bing.com</a:t>
            </a:r>
            <a:endParaRPr lang="en-US" dirty="0"/>
          </a:p>
          <a:p>
            <a:pPr>
              <a:defRPr/>
            </a:pPr>
            <a:r>
              <a:rPr lang="en-US" dirty="0"/>
              <a:t>“target.com” –</a:t>
            </a:r>
            <a:r>
              <a:rPr lang="en-US" dirty="0" err="1"/>
              <a:t>site:target.com</a:t>
            </a:r>
            <a:r>
              <a:rPr lang="en-US" dirty="0"/>
              <a:t>   = # of outside pages” pointing to target.com</a:t>
            </a:r>
          </a:p>
          <a:p>
            <a:pPr>
              <a:defRPr/>
            </a:pPr>
            <a:r>
              <a:rPr lang="en-US" dirty="0"/>
              <a:t>“target.com”  </a:t>
            </a:r>
            <a:r>
              <a:rPr lang="en-US" dirty="0" err="1"/>
              <a:t>site:de</a:t>
            </a:r>
            <a:r>
              <a:rPr lang="en-US" dirty="0"/>
              <a:t>                  = # of .de pages pointing to target.com</a:t>
            </a:r>
          </a:p>
          <a:p>
            <a:pPr>
              <a:defRPr/>
            </a:pPr>
            <a:r>
              <a:rPr lang="en-US" dirty="0"/>
              <a:t>“target.com” </a:t>
            </a:r>
            <a:r>
              <a:rPr lang="en-US" dirty="0" err="1"/>
              <a:t>site:fr</a:t>
            </a:r>
            <a:r>
              <a:rPr lang="en-US" dirty="0"/>
              <a:t>                     = # of .fr pages pointing to target.com</a:t>
            </a:r>
          </a:p>
          <a:p>
            <a:pPr>
              <a:defRPr/>
            </a:pPr>
            <a:endParaRPr lang="en-US" dirty="0"/>
          </a:p>
          <a:p>
            <a:pPr marL="0" indent="0">
              <a:buFontTx/>
              <a:buNone/>
              <a:defRPr/>
            </a:pPr>
            <a:r>
              <a:rPr lang="en-US" dirty="0"/>
              <a:t>OPSEC Issues…</a:t>
            </a:r>
          </a:p>
          <a:p>
            <a:pPr>
              <a:defRPr/>
            </a:pPr>
            <a:r>
              <a:rPr lang="en-US" dirty="0"/>
              <a:t>Mobile Friendly test ( https://search.google.com/test/mobile-friendly ) </a:t>
            </a:r>
          </a:p>
          <a:p>
            <a:pPr lvl="1">
              <a:defRPr/>
            </a:pPr>
            <a:r>
              <a:rPr lang="en-US" dirty="0"/>
              <a:t>“Testing Live URL” = </a:t>
            </a:r>
            <a:r>
              <a:rPr lang="en-US" dirty="0">
                <a:solidFill>
                  <a:srgbClr val="FF0000"/>
                </a:solidFill>
              </a:rPr>
              <a:t>Google mobile tester</a:t>
            </a:r>
            <a:r>
              <a:rPr lang="en-US" dirty="0">
                <a:solidFill>
                  <a:srgbClr val="FF0000"/>
                </a:solidFill>
                <a:sym typeface="Wingdings" panose="05000000000000000000" pitchFamily="2" charset="2"/>
              </a:rPr>
              <a:t> </a:t>
            </a:r>
            <a:r>
              <a:rPr lang="en-US" u="sng" dirty="0">
                <a:solidFill>
                  <a:srgbClr val="FF0000"/>
                </a:solidFill>
                <a:sym typeface="Wingdings" panose="05000000000000000000" pitchFamily="2" charset="2"/>
              </a:rPr>
              <a:t>target.com</a:t>
            </a:r>
            <a:endParaRPr lang="en-US" dirty="0">
              <a:sym typeface="Wingdings" panose="05000000000000000000" pitchFamily="2" charset="2"/>
            </a:endParaRPr>
          </a:p>
          <a:p>
            <a:pPr>
              <a:defRPr/>
            </a:pPr>
            <a:r>
              <a:rPr lang="en-US" dirty="0">
                <a:sym typeface="Wingdings" panose="05000000000000000000" pitchFamily="2" charset="2"/>
              </a:rPr>
              <a:t>HTML viewer ( https://htmledit.squarefree.com ) </a:t>
            </a:r>
          </a:p>
          <a:p>
            <a:pPr lvl="1">
              <a:defRPr/>
            </a:pPr>
            <a:r>
              <a:rPr lang="en-US" dirty="0">
                <a:sym typeface="Wingdings" panose="05000000000000000000" pitchFamily="2" charset="2"/>
              </a:rPr>
              <a:t>Cut and paste HTML from another source ( e.g. Mobile friendly test)</a:t>
            </a:r>
          </a:p>
          <a:p>
            <a:pPr lvl="1">
              <a:defRPr/>
            </a:pPr>
            <a:r>
              <a:rPr lang="en-US" dirty="0">
                <a:sym typeface="Wingdings" panose="05000000000000000000" pitchFamily="2" charset="2"/>
              </a:rPr>
              <a:t> =</a:t>
            </a:r>
            <a:r>
              <a:rPr lang="en-US" dirty="0">
                <a:solidFill>
                  <a:srgbClr val="FF0000"/>
                </a:solidFill>
                <a:sym typeface="Wingdings" panose="05000000000000000000" pitchFamily="2" charset="2"/>
              </a:rPr>
              <a:t> your browser  </a:t>
            </a:r>
            <a:r>
              <a:rPr lang="en-US" u="sng" dirty="0">
                <a:solidFill>
                  <a:srgbClr val="FF0000"/>
                </a:solidFill>
                <a:sym typeface="Wingdings" panose="05000000000000000000" pitchFamily="2" charset="2"/>
              </a:rPr>
              <a:t>target.com</a:t>
            </a:r>
            <a:r>
              <a:rPr lang="en-US" dirty="0">
                <a:solidFill>
                  <a:srgbClr val="FF0000"/>
                </a:solidFill>
                <a:sym typeface="Wingdings" panose="05000000000000000000" pitchFamily="2" charset="2"/>
              </a:rPr>
              <a:t>   </a:t>
            </a:r>
            <a:r>
              <a:rPr lang="en-US" dirty="0">
                <a:sym typeface="Wingdings" panose="05000000000000000000" pitchFamily="2" charset="2"/>
              </a:rPr>
              <a:t>hits for graphics, etc!!!</a:t>
            </a:r>
            <a:endParaRPr lang="en-US" dirty="0"/>
          </a:p>
          <a:p>
            <a:pPr>
              <a:defRPr/>
            </a:pPr>
            <a:r>
              <a:rPr lang="en-US" dirty="0"/>
              <a:t>https://pdfmyurl.com/   = </a:t>
            </a:r>
            <a:r>
              <a:rPr lang="en-US" dirty="0">
                <a:solidFill>
                  <a:srgbClr val="FF0000"/>
                </a:solidFill>
              </a:rPr>
              <a:t>PDF My URL </a:t>
            </a:r>
            <a:r>
              <a:rPr lang="en-US" dirty="0">
                <a:solidFill>
                  <a:srgbClr val="FF0000"/>
                </a:solidFill>
                <a:sym typeface="Wingdings" panose="05000000000000000000" pitchFamily="2" charset="2"/>
              </a:rPr>
              <a:t></a:t>
            </a:r>
            <a:r>
              <a:rPr lang="en-US" dirty="0">
                <a:solidFill>
                  <a:srgbClr val="FF0000"/>
                </a:solidFill>
              </a:rPr>
              <a:t> target.com</a:t>
            </a:r>
          </a:p>
          <a:p>
            <a:pPr>
              <a:defRPr/>
            </a:pPr>
            <a:r>
              <a:rPr lang="en-US" dirty="0"/>
              <a:t>https://archive.org = </a:t>
            </a:r>
            <a:r>
              <a:rPr lang="en-US" dirty="0">
                <a:solidFill>
                  <a:srgbClr val="FF0000"/>
                </a:solidFill>
              </a:rPr>
              <a:t>way back machine </a:t>
            </a:r>
            <a:r>
              <a:rPr lang="en-US" dirty="0">
                <a:solidFill>
                  <a:srgbClr val="FF0000"/>
                </a:solidFill>
                <a:sym typeface="Wingdings" panose="05000000000000000000" pitchFamily="2" charset="2"/>
              </a:rPr>
              <a:t> target.com/robots.txt</a:t>
            </a:r>
            <a:endParaRPr lang="en-US" dirty="0">
              <a:solidFill>
                <a:srgbClr val="FF0000"/>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282C1D3-CD02-56D4-0F69-9ABC6C94F01E}"/>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50179" name="Rectangle 3">
            <a:extLst>
              <a:ext uri="{FF2B5EF4-FFF2-40B4-BE49-F238E27FC236}">
                <a16:creationId xmlns:a16="http://schemas.microsoft.com/office/drawing/2014/main" id="{A2BAA4B7-6CF1-FCAB-AA18-E945C9E7D32D}"/>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50180" name="Rectangle 6">
            <a:extLst>
              <a:ext uri="{FF2B5EF4-FFF2-40B4-BE49-F238E27FC236}">
                <a16:creationId xmlns:a16="http://schemas.microsoft.com/office/drawing/2014/main" id="{FC35EA62-2C4C-968C-2FC4-85642D00995F}"/>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50181" name="Oval 7">
            <a:extLst>
              <a:ext uri="{FF2B5EF4-FFF2-40B4-BE49-F238E27FC236}">
                <a16:creationId xmlns:a16="http://schemas.microsoft.com/office/drawing/2014/main" id="{6AB0E316-D3A3-DA85-5D2F-7656DA69EA53}"/>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0182" name="Rectangle 8">
            <a:extLst>
              <a:ext uri="{FF2B5EF4-FFF2-40B4-BE49-F238E27FC236}">
                <a16:creationId xmlns:a16="http://schemas.microsoft.com/office/drawing/2014/main" id="{3649F6D1-B553-625A-9D08-2CB43C101D43}"/>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50183" name="Oval 9">
            <a:extLst>
              <a:ext uri="{FF2B5EF4-FFF2-40B4-BE49-F238E27FC236}">
                <a16:creationId xmlns:a16="http://schemas.microsoft.com/office/drawing/2014/main" id="{38B1FFA8-90FA-FA47-F860-551345BDB0BB}"/>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0184" name="Line 6">
            <a:extLst>
              <a:ext uri="{FF2B5EF4-FFF2-40B4-BE49-F238E27FC236}">
                <a16:creationId xmlns:a16="http://schemas.microsoft.com/office/drawing/2014/main" id="{7FC859DC-C084-6DBF-1D0C-A465737C019D}"/>
              </a:ext>
            </a:extLst>
          </p:cNvPr>
          <p:cNvSpPr>
            <a:spLocks noChangeShapeType="1"/>
          </p:cNvSpPr>
          <p:nvPr/>
        </p:nvSpPr>
        <p:spPr bwMode="auto">
          <a:xfrm>
            <a:off x="63500" y="3217863"/>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D8F991CB-921C-A6A5-91E0-15AB31CB827B}"/>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3" name="Rectangle 4">
            <a:extLst>
              <a:ext uri="{FF2B5EF4-FFF2-40B4-BE49-F238E27FC236}">
                <a16:creationId xmlns:a16="http://schemas.microsoft.com/office/drawing/2014/main" id="{D8A4E9D4-9CA0-2568-847B-706D21F11716}"/>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4" name="Rectangle 5">
            <a:extLst>
              <a:ext uri="{FF2B5EF4-FFF2-40B4-BE49-F238E27FC236}">
                <a16:creationId xmlns:a16="http://schemas.microsoft.com/office/drawing/2014/main" id="{9750D2B4-BE2A-AC9C-431A-463CD6FFA32F}"/>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5" name="Rectangle 6">
            <a:extLst>
              <a:ext uri="{FF2B5EF4-FFF2-40B4-BE49-F238E27FC236}">
                <a16:creationId xmlns:a16="http://schemas.microsoft.com/office/drawing/2014/main" id="{78A72DC6-4179-59FD-A3F3-6FC5C417E781}"/>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6" name="Rectangle 7">
            <a:extLst>
              <a:ext uri="{FF2B5EF4-FFF2-40B4-BE49-F238E27FC236}">
                <a16:creationId xmlns:a16="http://schemas.microsoft.com/office/drawing/2014/main" id="{52004C82-7C3C-C41E-B1CC-765B3B6EE3A3}"/>
              </a:ext>
            </a:extLst>
          </p:cNvPr>
          <p:cNvSpPr>
            <a:spLocks noGrp="1" noChangeArrowheads="1"/>
          </p:cNvSpPr>
          <p:nvPr>
            <p:ph type="title"/>
          </p:nvPr>
        </p:nvSpPr>
        <p:spPr>
          <a:xfrm>
            <a:off x="752475" y="415925"/>
            <a:ext cx="6043613" cy="390525"/>
          </a:xfrm>
        </p:spPr>
        <p:txBody>
          <a:bodyPr/>
          <a:lstStyle/>
          <a:p>
            <a:r>
              <a:rPr lang="en-US" altLang="en-US"/>
              <a:t>The “clickable web” is TINY</a:t>
            </a:r>
          </a:p>
        </p:txBody>
      </p:sp>
      <p:sp>
        <p:nvSpPr>
          <p:cNvPr id="51207" name="Rectangle 8">
            <a:extLst>
              <a:ext uri="{FF2B5EF4-FFF2-40B4-BE49-F238E27FC236}">
                <a16:creationId xmlns:a16="http://schemas.microsoft.com/office/drawing/2014/main" id="{F07D62CA-6E60-1317-C517-B524E4587397}"/>
              </a:ext>
            </a:extLst>
          </p:cNvPr>
          <p:cNvSpPr>
            <a:spLocks noGrp="1" noChangeArrowheads="1"/>
          </p:cNvSpPr>
          <p:nvPr>
            <p:ph type="body" idx="1"/>
          </p:nvPr>
        </p:nvSpPr>
        <p:spPr>
          <a:xfrm>
            <a:off x="185738" y="5322888"/>
            <a:ext cx="8743950" cy="1287462"/>
          </a:xfrm>
        </p:spPr>
        <p:txBody>
          <a:bodyPr/>
          <a:lstStyle/>
          <a:p>
            <a:r>
              <a:rPr lang="en-US" altLang="en-US" sz="2400"/>
              <a:t>Many detailed searches are a two-step process </a:t>
            </a:r>
          </a:p>
          <a:p>
            <a:pPr lvl="1"/>
            <a:r>
              <a:rPr lang="en-US" altLang="en-US" sz="2400"/>
              <a:t>find the specialized database</a:t>
            </a:r>
          </a:p>
          <a:p>
            <a:pPr lvl="1"/>
            <a:r>
              <a:rPr lang="en-US" altLang="en-US" sz="2400"/>
              <a:t>then </a:t>
            </a:r>
            <a:r>
              <a:rPr lang="en-US" altLang="en-US" sz="2400" u="sng"/>
              <a:t>type</a:t>
            </a:r>
            <a:r>
              <a:rPr lang="en-US" altLang="en-US" sz="2400"/>
              <a:t> appropriate query into </a:t>
            </a:r>
            <a:r>
              <a:rPr lang="en-US" altLang="en-US" sz="2400" u="sng"/>
              <a:t>that</a:t>
            </a:r>
            <a:r>
              <a:rPr lang="en-US" altLang="en-US" sz="2400"/>
              <a:t> database</a:t>
            </a:r>
          </a:p>
        </p:txBody>
      </p:sp>
      <p:sp>
        <p:nvSpPr>
          <p:cNvPr id="51208" name="Oval 10">
            <a:extLst>
              <a:ext uri="{FF2B5EF4-FFF2-40B4-BE49-F238E27FC236}">
                <a16:creationId xmlns:a16="http://schemas.microsoft.com/office/drawing/2014/main" id="{EA3170C0-A49B-43B5-CE02-6586341642F2}"/>
              </a:ext>
            </a:extLst>
          </p:cNvPr>
          <p:cNvSpPr>
            <a:spLocks noChangeArrowheads="1"/>
          </p:cNvSpPr>
          <p:nvPr/>
        </p:nvSpPr>
        <p:spPr bwMode="auto">
          <a:xfrm>
            <a:off x="174625" y="2670175"/>
            <a:ext cx="1585913" cy="1085850"/>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09" name="Oval 11">
            <a:extLst>
              <a:ext uri="{FF2B5EF4-FFF2-40B4-BE49-F238E27FC236}">
                <a16:creationId xmlns:a16="http://schemas.microsoft.com/office/drawing/2014/main" id="{B8682F16-AB3D-D339-683E-F9442D9AAF24}"/>
              </a:ext>
            </a:extLst>
          </p:cNvPr>
          <p:cNvSpPr>
            <a:spLocks noChangeArrowheads="1"/>
          </p:cNvSpPr>
          <p:nvPr/>
        </p:nvSpPr>
        <p:spPr bwMode="auto">
          <a:xfrm>
            <a:off x="974725" y="1593850"/>
            <a:ext cx="4292600" cy="1879600"/>
          </a:xfrm>
          <a:prstGeom prst="ellipse">
            <a:avLst/>
          </a:prstGeom>
          <a:noFill/>
          <a:ln w="50800">
            <a:solidFill>
              <a:srgbClr val="063DE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10" name="Rectangle 12">
            <a:extLst>
              <a:ext uri="{FF2B5EF4-FFF2-40B4-BE49-F238E27FC236}">
                <a16:creationId xmlns:a16="http://schemas.microsoft.com/office/drawing/2014/main" id="{323344E3-BF6B-8005-01E4-B1923C4894BD}"/>
              </a:ext>
            </a:extLst>
          </p:cNvPr>
          <p:cNvSpPr>
            <a:spLocks noChangeArrowheads="1"/>
          </p:cNvSpPr>
          <p:nvPr/>
        </p:nvSpPr>
        <p:spPr bwMode="auto">
          <a:xfrm>
            <a:off x="2047875" y="1660525"/>
            <a:ext cx="20843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800"/>
              <a:t>World Wide Web </a:t>
            </a:r>
          </a:p>
          <a:p>
            <a:pPr algn="ctr">
              <a:lnSpc>
                <a:spcPct val="100000"/>
              </a:lnSpc>
              <a:spcBef>
                <a:spcPct val="0"/>
              </a:spcBef>
              <a:buSzTx/>
              <a:buFontTx/>
              <a:buNone/>
            </a:pPr>
            <a:r>
              <a:rPr lang="en-US" altLang="en-US" sz="1800"/>
              <a:t>(Clickable pages)</a:t>
            </a:r>
          </a:p>
        </p:txBody>
      </p:sp>
      <p:sp>
        <p:nvSpPr>
          <p:cNvPr id="51211" name="Rectangle 14">
            <a:extLst>
              <a:ext uri="{FF2B5EF4-FFF2-40B4-BE49-F238E27FC236}">
                <a16:creationId xmlns:a16="http://schemas.microsoft.com/office/drawing/2014/main" id="{5BE94EAF-E5B0-CE68-E5B5-E11960E4737F}"/>
              </a:ext>
            </a:extLst>
          </p:cNvPr>
          <p:cNvSpPr>
            <a:spLocks noChangeArrowheads="1"/>
          </p:cNvSpPr>
          <p:nvPr/>
        </p:nvSpPr>
        <p:spPr bwMode="auto">
          <a:xfrm>
            <a:off x="260350" y="2824163"/>
            <a:ext cx="13144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Blogs</a:t>
            </a:r>
          </a:p>
          <a:p>
            <a:pPr>
              <a:lnSpc>
                <a:spcPct val="100000"/>
              </a:lnSpc>
              <a:spcBef>
                <a:spcPct val="0"/>
              </a:spcBef>
              <a:buSzTx/>
              <a:buFontTx/>
              <a:buNone/>
            </a:pPr>
            <a:r>
              <a:rPr lang="en-US" altLang="en-US" sz="2400"/>
              <a:t>Forums</a:t>
            </a:r>
          </a:p>
        </p:txBody>
      </p:sp>
      <p:sp>
        <p:nvSpPr>
          <p:cNvPr id="51212" name="Oval 17">
            <a:extLst>
              <a:ext uri="{FF2B5EF4-FFF2-40B4-BE49-F238E27FC236}">
                <a16:creationId xmlns:a16="http://schemas.microsoft.com/office/drawing/2014/main" id="{D33DC395-79A4-8EF7-7A34-8883B483F669}"/>
              </a:ext>
            </a:extLst>
          </p:cNvPr>
          <p:cNvSpPr>
            <a:spLocks noChangeArrowheads="1"/>
          </p:cNvSpPr>
          <p:nvPr/>
        </p:nvSpPr>
        <p:spPr bwMode="auto">
          <a:xfrm>
            <a:off x="1638300" y="3101975"/>
            <a:ext cx="1344613" cy="1003300"/>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13" name="Rectangle 18">
            <a:extLst>
              <a:ext uri="{FF2B5EF4-FFF2-40B4-BE49-F238E27FC236}">
                <a16:creationId xmlns:a16="http://schemas.microsoft.com/office/drawing/2014/main" id="{B07A4680-D10D-889D-F96D-24F695D5A975}"/>
              </a:ext>
            </a:extLst>
          </p:cNvPr>
          <p:cNvSpPr>
            <a:spLocks noChangeArrowheads="1"/>
          </p:cNvSpPr>
          <p:nvPr/>
        </p:nvSpPr>
        <p:spPr bwMode="auto">
          <a:xfrm>
            <a:off x="1836738" y="3405188"/>
            <a:ext cx="91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Multi-</a:t>
            </a:r>
          </a:p>
          <a:p>
            <a:pPr>
              <a:lnSpc>
                <a:spcPct val="100000"/>
              </a:lnSpc>
              <a:spcBef>
                <a:spcPct val="0"/>
              </a:spcBef>
              <a:buSzTx/>
              <a:buFontTx/>
              <a:buNone/>
            </a:pPr>
            <a:r>
              <a:rPr lang="en-US" altLang="en-US" sz="2000"/>
              <a:t>media</a:t>
            </a:r>
          </a:p>
        </p:txBody>
      </p:sp>
      <p:sp>
        <p:nvSpPr>
          <p:cNvPr id="51214" name="Oval 19">
            <a:extLst>
              <a:ext uri="{FF2B5EF4-FFF2-40B4-BE49-F238E27FC236}">
                <a16:creationId xmlns:a16="http://schemas.microsoft.com/office/drawing/2014/main" id="{77C6CDAC-B570-0417-DEA0-073A31BF3947}"/>
              </a:ext>
            </a:extLst>
          </p:cNvPr>
          <p:cNvSpPr>
            <a:spLocks noChangeArrowheads="1"/>
          </p:cNvSpPr>
          <p:nvPr/>
        </p:nvSpPr>
        <p:spPr bwMode="auto">
          <a:xfrm>
            <a:off x="1244600" y="2306638"/>
            <a:ext cx="3811588" cy="974725"/>
          </a:xfrm>
          <a:prstGeom prst="ellipse">
            <a:avLst/>
          </a:prstGeom>
          <a:noFill/>
          <a:ln w="508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15" name="Rectangle 20">
            <a:extLst>
              <a:ext uri="{FF2B5EF4-FFF2-40B4-BE49-F238E27FC236}">
                <a16:creationId xmlns:a16="http://schemas.microsoft.com/office/drawing/2014/main" id="{1254785F-3E91-6B94-BBBB-2A386C7AEB8D}"/>
              </a:ext>
            </a:extLst>
          </p:cNvPr>
          <p:cNvSpPr>
            <a:spLocks noChangeArrowheads="1"/>
          </p:cNvSpPr>
          <p:nvPr/>
        </p:nvSpPr>
        <p:spPr bwMode="auto">
          <a:xfrm>
            <a:off x="1665288" y="2416175"/>
            <a:ext cx="11842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Search </a:t>
            </a:r>
          </a:p>
          <a:p>
            <a:pPr>
              <a:lnSpc>
                <a:spcPct val="100000"/>
              </a:lnSpc>
              <a:spcBef>
                <a:spcPct val="0"/>
              </a:spcBef>
              <a:buSzTx/>
              <a:buFontTx/>
              <a:buNone/>
            </a:pPr>
            <a:r>
              <a:rPr lang="en-US" altLang="en-US" sz="2000"/>
              <a:t>Engines</a:t>
            </a:r>
          </a:p>
        </p:txBody>
      </p:sp>
      <p:sp>
        <p:nvSpPr>
          <p:cNvPr id="51216" name="Rectangle 21">
            <a:extLst>
              <a:ext uri="{FF2B5EF4-FFF2-40B4-BE49-F238E27FC236}">
                <a16:creationId xmlns:a16="http://schemas.microsoft.com/office/drawing/2014/main" id="{8DA3BB6B-BB97-39A5-0FE8-1E2AB8A7DD1C}"/>
              </a:ext>
            </a:extLst>
          </p:cNvPr>
          <p:cNvSpPr>
            <a:spLocks noChangeArrowheads="1"/>
          </p:cNvSpPr>
          <p:nvPr/>
        </p:nvSpPr>
        <p:spPr bwMode="auto">
          <a:xfrm>
            <a:off x="57150" y="958850"/>
            <a:ext cx="8910638" cy="4337050"/>
          </a:xfrm>
          <a:prstGeom prst="rect">
            <a:avLst/>
          </a:prstGeom>
          <a:noFill/>
          <a:ln w="38100">
            <a:solidFill>
              <a:schemeClr va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17" name="Rectangle 22">
            <a:extLst>
              <a:ext uri="{FF2B5EF4-FFF2-40B4-BE49-F238E27FC236}">
                <a16:creationId xmlns:a16="http://schemas.microsoft.com/office/drawing/2014/main" id="{D527A58D-859A-2DC2-05C6-34DD483497B1}"/>
              </a:ext>
            </a:extLst>
          </p:cNvPr>
          <p:cNvSpPr>
            <a:spLocks noChangeArrowheads="1"/>
          </p:cNvSpPr>
          <p:nvPr/>
        </p:nvSpPr>
        <p:spPr bwMode="auto">
          <a:xfrm>
            <a:off x="38100" y="992188"/>
            <a:ext cx="241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Total online material</a:t>
            </a:r>
          </a:p>
        </p:txBody>
      </p:sp>
      <p:sp>
        <p:nvSpPr>
          <p:cNvPr id="51218" name="Rectangle 24">
            <a:extLst>
              <a:ext uri="{FF2B5EF4-FFF2-40B4-BE49-F238E27FC236}">
                <a16:creationId xmlns:a16="http://schemas.microsoft.com/office/drawing/2014/main" id="{3EDAD815-5686-9EE1-F686-AB139CEE16FD}"/>
              </a:ext>
            </a:extLst>
          </p:cNvPr>
          <p:cNvSpPr>
            <a:spLocks noChangeArrowheads="1"/>
          </p:cNvSpPr>
          <p:nvPr/>
        </p:nvSpPr>
        <p:spPr bwMode="auto">
          <a:xfrm>
            <a:off x="5830888" y="1203325"/>
            <a:ext cx="267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3600"/>
              <a:t>Specialized</a:t>
            </a:r>
          </a:p>
          <a:p>
            <a:pPr algn="ctr">
              <a:lnSpc>
                <a:spcPct val="100000"/>
              </a:lnSpc>
              <a:spcBef>
                <a:spcPct val="0"/>
              </a:spcBef>
              <a:buSzTx/>
              <a:buFontTx/>
              <a:buNone/>
            </a:pPr>
            <a:r>
              <a:rPr lang="en-US" altLang="en-US" sz="3600"/>
              <a:t>Databases</a:t>
            </a:r>
          </a:p>
        </p:txBody>
      </p:sp>
      <p:sp>
        <p:nvSpPr>
          <p:cNvPr id="51219" name="Oval 25">
            <a:extLst>
              <a:ext uri="{FF2B5EF4-FFF2-40B4-BE49-F238E27FC236}">
                <a16:creationId xmlns:a16="http://schemas.microsoft.com/office/drawing/2014/main" id="{B79B1B84-C37E-13EF-FED9-3DE9D32FF400}"/>
              </a:ext>
            </a:extLst>
          </p:cNvPr>
          <p:cNvSpPr>
            <a:spLocks noChangeArrowheads="1"/>
          </p:cNvSpPr>
          <p:nvPr/>
        </p:nvSpPr>
        <p:spPr bwMode="auto">
          <a:xfrm>
            <a:off x="212725" y="1909763"/>
            <a:ext cx="989013" cy="525462"/>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20" name="Rectangle 26">
            <a:extLst>
              <a:ext uri="{FF2B5EF4-FFF2-40B4-BE49-F238E27FC236}">
                <a16:creationId xmlns:a16="http://schemas.microsoft.com/office/drawing/2014/main" id="{569D3F6A-18FF-365A-76F7-90BF9AD637BE}"/>
              </a:ext>
            </a:extLst>
          </p:cNvPr>
          <p:cNvSpPr>
            <a:spLocks noChangeArrowheads="1"/>
          </p:cNvSpPr>
          <p:nvPr/>
        </p:nvSpPr>
        <p:spPr bwMode="auto">
          <a:xfrm>
            <a:off x="258763" y="2000250"/>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Email</a:t>
            </a:r>
          </a:p>
        </p:txBody>
      </p:sp>
      <p:sp>
        <p:nvSpPr>
          <p:cNvPr id="51221" name="Oval 27">
            <a:extLst>
              <a:ext uri="{FF2B5EF4-FFF2-40B4-BE49-F238E27FC236}">
                <a16:creationId xmlns:a16="http://schemas.microsoft.com/office/drawing/2014/main" id="{FF7D5294-A751-32A6-4F3A-F9E0EE4386CD}"/>
              </a:ext>
            </a:extLst>
          </p:cNvPr>
          <p:cNvSpPr>
            <a:spLocks noChangeArrowheads="1"/>
          </p:cNvSpPr>
          <p:nvPr/>
        </p:nvSpPr>
        <p:spPr bwMode="auto">
          <a:xfrm>
            <a:off x="171450" y="4294188"/>
            <a:ext cx="2965450" cy="719137"/>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1222" name="Rectangle 28">
            <a:extLst>
              <a:ext uri="{FF2B5EF4-FFF2-40B4-BE49-F238E27FC236}">
                <a16:creationId xmlns:a16="http://schemas.microsoft.com/office/drawing/2014/main" id="{6A7F9903-C288-2BCC-76FA-DDC9CEFD633F}"/>
              </a:ext>
            </a:extLst>
          </p:cNvPr>
          <p:cNvSpPr>
            <a:spLocks noChangeArrowheads="1"/>
          </p:cNvSpPr>
          <p:nvPr/>
        </p:nvSpPr>
        <p:spPr bwMode="auto">
          <a:xfrm>
            <a:off x="577850" y="4443413"/>
            <a:ext cx="2117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Closed systems</a:t>
            </a:r>
          </a:p>
        </p:txBody>
      </p:sp>
      <p:sp>
        <p:nvSpPr>
          <p:cNvPr id="51223" name="Line 30">
            <a:extLst>
              <a:ext uri="{FF2B5EF4-FFF2-40B4-BE49-F238E27FC236}">
                <a16:creationId xmlns:a16="http://schemas.microsoft.com/office/drawing/2014/main" id="{4AE09292-1270-E99C-8C5F-F3C904E4C5FA}"/>
              </a:ext>
            </a:extLst>
          </p:cNvPr>
          <p:cNvSpPr>
            <a:spLocks noChangeShapeType="1"/>
          </p:cNvSpPr>
          <p:nvPr/>
        </p:nvSpPr>
        <p:spPr bwMode="auto">
          <a:xfrm>
            <a:off x="3979863" y="2722563"/>
            <a:ext cx="1673225" cy="7937"/>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Line 31">
            <a:extLst>
              <a:ext uri="{FF2B5EF4-FFF2-40B4-BE49-F238E27FC236}">
                <a16:creationId xmlns:a16="http://schemas.microsoft.com/office/drawing/2014/main" id="{D96BFFC4-09EA-ED01-D885-218041CF98CA}"/>
              </a:ext>
            </a:extLst>
          </p:cNvPr>
          <p:cNvSpPr>
            <a:spLocks noChangeShapeType="1"/>
          </p:cNvSpPr>
          <p:nvPr/>
        </p:nvSpPr>
        <p:spPr bwMode="auto">
          <a:xfrm>
            <a:off x="5711825" y="2770188"/>
            <a:ext cx="1781175" cy="436562"/>
          </a:xfrm>
          <a:prstGeom prst="line">
            <a:avLst/>
          </a:prstGeom>
          <a:noFill/>
          <a:ln w="57150">
            <a:solidFill>
              <a:schemeClr val="hlink"/>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Rectangle 32">
            <a:extLst>
              <a:ext uri="{FF2B5EF4-FFF2-40B4-BE49-F238E27FC236}">
                <a16:creationId xmlns:a16="http://schemas.microsoft.com/office/drawing/2014/main" id="{B1F5B037-6E29-4FFB-7275-A5FADC95AE80}"/>
              </a:ext>
            </a:extLst>
          </p:cNvPr>
          <p:cNvSpPr>
            <a:spLocks noChangeArrowheads="1"/>
          </p:cNvSpPr>
          <p:nvPr/>
        </p:nvSpPr>
        <p:spPr bwMode="auto">
          <a:xfrm>
            <a:off x="2625725" y="2382838"/>
            <a:ext cx="2176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57200" indent="-457200" eaLnBrk="0" hangingPunct="0">
              <a:lnSpc>
                <a:spcPct val="90000"/>
              </a:lnSpc>
              <a:spcBef>
                <a:spcPct val="30000"/>
              </a:spcBef>
              <a:buSzPct val="100000"/>
              <a:buChar char="•"/>
              <a:defRPr b="1">
                <a:solidFill>
                  <a:schemeClr val="tx1"/>
                </a:solidFill>
                <a:latin typeface="Arial" panose="020B0604020202020204" pitchFamily="34" charset="0"/>
              </a:defRPr>
            </a:lvl1pPr>
            <a:lvl2pPr marL="914400" indent="-457200" eaLnBrk="0" hangingPunct="0">
              <a:lnSpc>
                <a:spcPct val="90000"/>
              </a:lnSpc>
              <a:spcBef>
                <a:spcPct val="30000"/>
              </a:spcBef>
              <a:buSzPct val="100000"/>
              <a:buChar char="–"/>
              <a:defRPr b="1">
                <a:solidFill>
                  <a:schemeClr val="tx1"/>
                </a:solidFill>
                <a:latin typeface="Arial" panose="020B0604020202020204" pitchFamily="34" charset="0"/>
              </a:defRPr>
            </a:lvl2pPr>
            <a:lvl3pPr marL="1371600" indent="-457200" eaLnBrk="0" hangingPunct="0">
              <a:lnSpc>
                <a:spcPct val="90000"/>
              </a:lnSpc>
              <a:spcBef>
                <a:spcPct val="30000"/>
              </a:spcBef>
              <a:buSzPct val="100000"/>
              <a:buChar char="»"/>
              <a:defRPr b="1">
                <a:solidFill>
                  <a:schemeClr val="tx1"/>
                </a:solidFill>
                <a:latin typeface="Arial" panose="020B0604020202020204" pitchFamily="34" charset="0"/>
              </a:defRPr>
            </a:lvl3pPr>
            <a:lvl4pPr marL="1828800" indent="-457200" eaLnBrk="0" hangingPunct="0">
              <a:lnSpc>
                <a:spcPct val="90000"/>
              </a:lnSpc>
              <a:spcBef>
                <a:spcPct val="30000"/>
              </a:spcBef>
              <a:buSzPct val="100000"/>
              <a:buChar char="•"/>
              <a:defRPr b="1">
                <a:solidFill>
                  <a:schemeClr val="tx1"/>
                </a:solidFill>
                <a:latin typeface="Arial" panose="020B0604020202020204" pitchFamily="34" charset="0"/>
              </a:defRPr>
            </a:lvl4pPr>
            <a:lvl5pPr marL="2286000" indent="-457200" eaLnBrk="0" hangingPunct="0">
              <a:lnSpc>
                <a:spcPct val="90000"/>
              </a:lnSpc>
              <a:spcBef>
                <a:spcPct val="30000"/>
              </a:spcBef>
              <a:buSzPct val="100000"/>
              <a:buChar char="–"/>
              <a:defRPr b="1">
                <a:solidFill>
                  <a:schemeClr val="tx1"/>
                </a:solidFill>
                <a:latin typeface="Arial" panose="020B0604020202020204" pitchFamily="34" charset="0"/>
              </a:defRPr>
            </a:lvl5pPr>
            <a:lvl6pPr marL="2743200" indent="-4572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3200400" indent="-4572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657600" indent="-4572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4114800" indent="-4572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1. Initial Search</a:t>
            </a:r>
          </a:p>
        </p:txBody>
      </p:sp>
      <p:sp>
        <p:nvSpPr>
          <p:cNvPr id="51226" name="Rectangle 33">
            <a:extLst>
              <a:ext uri="{FF2B5EF4-FFF2-40B4-BE49-F238E27FC236}">
                <a16:creationId xmlns:a16="http://schemas.microsoft.com/office/drawing/2014/main" id="{0FCB0208-F21C-7450-00AC-04E4240DBCAF}"/>
              </a:ext>
            </a:extLst>
          </p:cNvPr>
          <p:cNvSpPr>
            <a:spLocks noChangeArrowheads="1"/>
          </p:cNvSpPr>
          <p:nvPr/>
        </p:nvSpPr>
        <p:spPr bwMode="auto">
          <a:xfrm rot="843347">
            <a:off x="5284788" y="2579688"/>
            <a:ext cx="280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2. Detailed Search</a:t>
            </a:r>
          </a:p>
        </p:txBody>
      </p:sp>
      <p:sp>
        <p:nvSpPr>
          <p:cNvPr id="51227" name="Text Box 35">
            <a:extLst>
              <a:ext uri="{FF2B5EF4-FFF2-40B4-BE49-F238E27FC236}">
                <a16:creationId xmlns:a16="http://schemas.microsoft.com/office/drawing/2014/main" id="{A2F2218B-3F78-1CBC-73DD-C664F14D58F2}"/>
              </a:ext>
            </a:extLst>
          </p:cNvPr>
          <p:cNvSpPr txBox="1">
            <a:spLocks noChangeArrowheads="1"/>
          </p:cNvSpPr>
          <p:nvPr/>
        </p:nvSpPr>
        <p:spPr bwMode="auto">
          <a:xfrm>
            <a:off x="6804025" y="2254250"/>
            <a:ext cx="210820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 1000X larger </a:t>
            </a:r>
          </a:p>
          <a:p>
            <a:pPr>
              <a:lnSpc>
                <a:spcPct val="100000"/>
              </a:lnSpc>
              <a:spcBef>
                <a:spcPct val="0"/>
              </a:spcBef>
              <a:buSzTx/>
              <a:buFontTx/>
              <a:buNone/>
            </a:pPr>
            <a:r>
              <a:rPr lang="en-US" altLang="en-US" sz="1800"/>
              <a:t>       than the web</a:t>
            </a:r>
          </a:p>
        </p:txBody>
      </p:sp>
      <p:pic>
        <p:nvPicPr>
          <p:cNvPr id="51228" name="Picture 43">
            <a:extLst>
              <a:ext uri="{FF2B5EF4-FFF2-40B4-BE49-F238E27FC236}">
                <a16:creationId xmlns:a16="http://schemas.microsoft.com/office/drawing/2014/main" id="{3E323D0A-6198-5201-DA0B-13328FD82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295650"/>
            <a:ext cx="596900" cy="6080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29" name="Line 31">
            <a:extLst>
              <a:ext uri="{FF2B5EF4-FFF2-40B4-BE49-F238E27FC236}">
                <a16:creationId xmlns:a16="http://schemas.microsoft.com/office/drawing/2014/main" id="{B7E2631D-FE0E-82EB-7766-74B6C35E9543}"/>
              </a:ext>
            </a:extLst>
          </p:cNvPr>
          <p:cNvSpPr>
            <a:spLocks noChangeShapeType="1"/>
          </p:cNvSpPr>
          <p:nvPr/>
        </p:nvSpPr>
        <p:spPr bwMode="auto">
          <a:xfrm>
            <a:off x="7493000" y="3206750"/>
            <a:ext cx="755650" cy="307975"/>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30" name="Picture 43">
            <a:extLst>
              <a:ext uri="{FF2B5EF4-FFF2-40B4-BE49-F238E27FC236}">
                <a16:creationId xmlns:a16="http://schemas.microsoft.com/office/drawing/2014/main" id="{B1A94A9C-A742-5243-E358-67C07FF66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038" y="4176713"/>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31" name="Picture 43">
            <a:extLst>
              <a:ext uri="{FF2B5EF4-FFF2-40B4-BE49-F238E27FC236}">
                <a16:creationId xmlns:a16="http://schemas.microsoft.com/office/drawing/2014/main" id="{F9CCFE8C-AB69-2995-6D3F-7C4336C49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3927475"/>
            <a:ext cx="630237" cy="6429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32" name="Picture 43">
            <a:extLst>
              <a:ext uri="{FF2B5EF4-FFF2-40B4-BE49-F238E27FC236}">
                <a16:creationId xmlns:a16="http://schemas.microsoft.com/office/drawing/2014/main" id="{2404ACE6-8E8B-D4A6-058D-F9EBE5377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3492500"/>
            <a:ext cx="592137" cy="6016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33" name="Line 31">
            <a:extLst>
              <a:ext uri="{FF2B5EF4-FFF2-40B4-BE49-F238E27FC236}">
                <a16:creationId xmlns:a16="http://schemas.microsoft.com/office/drawing/2014/main" id="{9384FDBC-E0B6-6704-F3E1-D3AE8FB65327}"/>
              </a:ext>
            </a:extLst>
          </p:cNvPr>
          <p:cNvSpPr>
            <a:spLocks noChangeShapeType="1"/>
          </p:cNvSpPr>
          <p:nvPr/>
        </p:nvSpPr>
        <p:spPr bwMode="auto">
          <a:xfrm>
            <a:off x="7753350" y="3351213"/>
            <a:ext cx="438150" cy="588962"/>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4" name="Line 31">
            <a:extLst>
              <a:ext uri="{FF2B5EF4-FFF2-40B4-BE49-F238E27FC236}">
                <a16:creationId xmlns:a16="http://schemas.microsoft.com/office/drawing/2014/main" id="{A96600C2-22C0-A0EF-4C61-DF88E5283497}"/>
              </a:ext>
            </a:extLst>
          </p:cNvPr>
          <p:cNvSpPr>
            <a:spLocks noChangeShapeType="1"/>
          </p:cNvSpPr>
          <p:nvPr/>
        </p:nvSpPr>
        <p:spPr bwMode="auto">
          <a:xfrm>
            <a:off x="7753350" y="3351213"/>
            <a:ext cx="0" cy="754062"/>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5" name="Line 31">
            <a:extLst>
              <a:ext uri="{FF2B5EF4-FFF2-40B4-BE49-F238E27FC236}">
                <a16:creationId xmlns:a16="http://schemas.microsoft.com/office/drawing/2014/main" id="{9334DC05-88F4-3771-97E2-DAEAE36DA596}"/>
              </a:ext>
            </a:extLst>
          </p:cNvPr>
          <p:cNvSpPr>
            <a:spLocks noChangeShapeType="1"/>
          </p:cNvSpPr>
          <p:nvPr/>
        </p:nvSpPr>
        <p:spPr bwMode="auto">
          <a:xfrm>
            <a:off x="6983413" y="3101975"/>
            <a:ext cx="92075" cy="395288"/>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6" name="Line 31">
            <a:extLst>
              <a:ext uri="{FF2B5EF4-FFF2-40B4-BE49-F238E27FC236}">
                <a16:creationId xmlns:a16="http://schemas.microsoft.com/office/drawing/2014/main" id="{DDD77768-5C0B-65D0-747F-BCF73F7A2662}"/>
              </a:ext>
            </a:extLst>
          </p:cNvPr>
          <p:cNvSpPr>
            <a:spLocks noChangeShapeType="1"/>
          </p:cNvSpPr>
          <p:nvPr/>
        </p:nvSpPr>
        <p:spPr bwMode="auto">
          <a:xfrm flipH="1">
            <a:off x="7297738" y="3295650"/>
            <a:ext cx="455612" cy="1174750"/>
          </a:xfrm>
          <a:prstGeom prst="line">
            <a:avLst/>
          </a:prstGeom>
          <a:noFill/>
          <a:ln w="571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37" name="Picture 43">
            <a:extLst>
              <a:ext uri="{FF2B5EF4-FFF2-40B4-BE49-F238E27FC236}">
                <a16:creationId xmlns:a16="http://schemas.microsoft.com/office/drawing/2014/main" id="{C83B421E-3A63-5E2C-0F24-8DE2BB83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13" y="4494213"/>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38" name="Picture 45">
            <a:extLst>
              <a:ext uri="{FF2B5EF4-FFF2-40B4-BE49-F238E27FC236}">
                <a16:creationId xmlns:a16="http://schemas.microsoft.com/office/drawing/2014/main" id="{63EEEE27-A21E-DE59-4226-1F4E4D636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913" y="2800350"/>
            <a:ext cx="339725" cy="411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39" name="Freeform 2">
            <a:extLst>
              <a:ext uri="{FF2B5EF4-FFF2-40B4-BE49-F238E27FC236}">
                <a16:creationId xmlns:a16="http://schemas.microsoft.com/office/drawing/2014/main" id="{E29611AC-7F6B-B935-B8BB-180E581E96ED}"/>
              </a:ext>
            </a:extLst>
          </p:cNvPr>
          <p:cNvSpPr>
            <a:spLocks/>
          </p:cNvSpPr>
          <p:nvPr/>
        </p:nvSpPr>
        <p:spPr bwMode="auto">
          <a:xfrm>
            <a:off x="3673475" y="1092200"/>
            <a:ext cx="5180013" cy="4113213"/>
          </a:xfrm>
          <a:custGeom>
            <a:avLst/>
            <a:gdLst>
              <a:gd name="T0" fmla="*/ 457470 w 5180883"/>
              <a:gd name="T1" fmla="*/ 2537716 h 4113595"/>
              <a:gd name="T2" fmla="*/ 25055 w 5180883"/>
              <a:gd name="T3" fmla="*/ 3392829 h 4113595"/>
              <a:gd name="T4" fmla="*/ 187188 w 5180883"/>
              <a:gd name="T5" fmla="*/ 3990050 h 4113595"/>
              <a:gd name="T6" fmla="*/ 1295282 w 5180883"/>
              <a:gd name="T7" fmla="*/ 4071489 h 4113595"/>
              <a:gd name="T8" fmla="*/ 3389829 w 5180883"/>
              <a:gd name="T9" fmla="*/ 4085063 h 4113595"/>
              <a:gd name="T10" fmla="*/ 4160081 w 5180883"/>
              <a:gd name="T11" fmla="*/ 3990050 h 4113595"/>
              <a:gd name="T12" fmla="*/ 4849255 w 5180883"/>
              <a:gd name="T13" fmla="*/ 3705013 h 4113595"/>
              <a:gd name="T14" fmla="*/ 5106005 w 5180883"/>
              <a:gd name="T15" fmla="*/ 3297816 h 4113595"/>
              <a:gd name="T16" fmla="*/ 5092494 w 5180883"/>
              <a:gd name="T17" fmla="*/ 990388 h 4113595"/>
              <a:gd name="T18" fmla="*/ 4876281 w 5180883"/>
              <a:gd name="T19" fmla="*/ 108122 h 4113595"/>
              <a:gd name="T20" fmla="*/ 4024950 w 5180883"/>
              <a:gd name="T21" fmla="*/ 13119 h 4113595"/>
              <a:gd name="T22" fmla="*/ 2822276 w 5180883"/>
              <a:gd name="T23" fmla="*/ 94533 h 4113595"/>
              <a:gd name="T24" fmla="*/ 1525008 w 5180883"/>
              <a:gd name="T25" fmla="*/ 515313 h 4113595"/>
              <a:gd name="T26" fmla="*/ 795291 w 5180883"/>
              <a:gd name="T27" fmla="*/ 2144097 h 4113595"/>
              <a:gd name="T28" fmla="*/ 457470 w 5180883"/>
              <a:gd name="T29" fmla="*/ 2537716 h 41135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80883" h="4113595">
                <a:moveTo>
                  <a:pt x="462020" y="2551661"/>
                </a:moveTo>
                <a:cubicBezTo>
                  <a:pt x="332366" y="2760927"/>
                  <a:pt x="70784" y="3168085"/>
                  <a:pt x="25291" y="3411470"/>
                </a:cubicBezTo>
                <a:cubicBezTo>
                  <a:pt x="-20202" y="3654855"/>
                  <a:pt x="-24751" y="3898241"/>
                  <a:pt x="189064" y="4011972"/>
                </a:cubicBezTo>
                <a:cubicBezTo>
                  <a:pt x="402879" y="4125703"/>
                  <a:pt x="769094" y="4077936"/>
                  <a:pt x="1308181" y="4093858"/>
                </a:cubicBezTo>
                <a:cubicBezTo>
                  <a:pt x="1847268" y="4109780"/>
                  <a:pt x="2941363" y="4121154"/>
                  <a:pt x="3423584" y="4107506"/>
                </a:cubicBezTo>
                <a:cubicBezTo>
                  <a:pt x="3905805" y="4093858"/>
                  <a:pt x="3955846" y="4075661"/>
                  <a:pt x="4201506" y="4011972"/>
                </a:cubicBezTo>
                <a:cubicBezTo>
                  <a:pt x="4447166" y="3948283"/>
                  <a:pt x="4738318" y="3841375"/>
                  <a:pt x="4897542" y="3725369"/>
                </a:cubicBezTo>
                <a:cubicBezTo>
                  <a:pt x="5056766" y="3609363"/>
                  <a:pt x="5115906" y="3770862"/>
                  <a:pt x="5156849" y="3315936"/>
                </a:cubicBezTo>
                <a:cubicBezTo>
                  <a:pt x="5197792" y="2861011"/>
                  <a:pt x="5181871" y="1530353"/>
                  <a:pt x="5143202" y="995816"/>
                </a:cubicBezTo>
                <a:cubicBezTo>
                  <a:pt x="5104533" y="461279"/>
                  <a:pt x="5104533" y="272485"/>
                  <a:pt x="4924838" y="108712"/>
                </a:cubicBezTo>
                <a:cubicBezTo>
                  <a:pt x="4745143" y="-55061"/>
                  <a:pt x="4410772" y="15453"/>
                  <a:pt x="4065029" y="13178"/>
                </a:cubicBezTo>
                <a:cubicBezTo>
                  <a:pt x="3719286" y="10903"/>
                  <a:pt x="3271184" y="10903"/>
                  <a:pt x="2850378" y="95064"/>
                </a:cubicBezTo>
                <a:cubicBezTo>
                  <a:pt x="2429572" y="179225"/>
                  <a:pt x="1881387" y="174676"/>
                  <a:pt x="1540193" y="518145"/>
                </a:cubicBezTo>
                <a:cubicBezTo>
                  <a:pt x="1198999" y="861614"/>
                  <a:pt x="982909" y="1814682"/>
                  <a:pt x="803214" y="2155876"/>
                </a:cubicBezTo>
                <a:cubicBezTo>
                  <a:pt x="623519" y="2497070"/>
                  <a:pt x="591674" y="2342395"/>
                  <a:pt x="462020" y="2551661"/>
                </a:cubicBezTo>
                <a:close/>
              </a:path>
            </a:pathLst>
          </a:custGeom>
          <a:noFill/>
          <a:ln w="57150" cap="flat" cmpd="sng" algn="ctr">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1240" name="Picture 45">
            <a:extLst>
              <a:ext uri="{FF2B5EF4-FFF2-40B4-BE49-F238E27FC236}">
                <a16:creationId xmlns:a16="http://schemas.microsoft.com/office/drawing/2014/main" id="{1643E101-CDE9-0930-A4D9-A20D97F34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663" y="2800350"/>
            <a:ext cx="338137" cy="411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1" name="Picture 43">
            <a:extLst>
              <a:ext uri="{FF2B5EF4-FFF2-40B4-BE49-F238E27FC236}">
                <a16:creationId xmlns:a16="http://schemas.microsoft.com/office/drawing/2014/main" id="{4A7E198B-CB0F-A01B-7CAE-2A0D26C72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356552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2" name="Picture 43">
            <a:extLst>
              <a:ext uri="{FF2B5EF4-FFF2-40B4-BE49-F238E27FC236}">
                <a16:creationId xmlns:a16="http://schemas.microsoft.com/office/drawing/2014/main" id="{8E40E05B-080F-9DB4-6B65-B95CA529A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3622675"/>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3" name="Picture 43">
            <a:extLst>
              <a:ext uri="{FF2B5EF4-FFF2-40B4-BE49-F238E27FC236}">
                <a16:creationId xmlns:a16="http://schemas.microsoft.com/office/drawing/2014/main" id="{18D7638E-02C8-6A23-80A4-C4BAEA6CF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3665538"/>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4" name="Picture 43">
            <a:extLst>
              <a:ext uri="{FF2B5EF4-FFF2-40B4-BE49-F238E27FC236}">
                <a16:creationId xmlns:a16="http://schemas.microsoft.com/office/drawing/2014/main" id="{46FD9CE6-2833-1904-7EE6-850E565A2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3681413"/>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5" name="Picture 43">
            <a:extLst>
              <a:ext uri="{FF2B5EF4-FFF2-40B4-BE49-F238E27FC236}">
                <a16:creationId xmlns:a16="http://schemas.microsoft.com/office/drawing/2014/main" id="{3F6FAF23-C8D1-95DF-01F5-BDA9F311F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3752850"/>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6" name="Picture 43">
            <a:extLst>
              <a:ext uri="{FF2B5EF4-FFF2-40B4-BE49-F238E27FC236}">
                <a16:creationId xmlns:a16="http://schemas.microsoft.com/office/drawing/2014/main" id="{A33A2080-EC72-0F66-C3AE-2AE5CF4A1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379412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7" name="Picture 43">
            <a:extLst>
              <a:ext uri="{FF2B5EF4-FFF2-40B4-BE49-F238E27FC236}">
                <a16:creationId xmlns:a16="http://schemas.microsoft.com/office/drawing/2014/main" id="{4C0489A3-DA18-907E-CFF9-7C2557389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363" y="3851275"/>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8" name="Picture 43">
            <a:extLst>
              <a:ext uri="{FF2B5EF4-FFF2-40B4-BE49-F238E27FC236}">
                <a16:creationId xmlns:a16="http://schemas.microsoft.com/office/drawing/2014/main" id="{8427F31D-782A-3130-754B-BED6CA441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3894138"/>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49" name="Picture 43">
            <a:extLst>
              <a:ext uri="{FF2B5EF4-FFF2-40B4-BE49-F238E27FC236}">
                <a16:creationId xmlns:a16="http://schemas.microsoft.com/office/drawing/2014/main" id="{B9DB5E4E-5F0C-AB6F-5392-95CD39F24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3910013"/>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0" name="Picture 43">
            <a:extLst>
              <a:ext uri="{FF2B5EF4-FFF2-40B4-BE49-F238E27FC236}">
                <a16:creationId xmlns:a16="http://schemas.microsoft.com/office/drawing/2014/main" id="{BA8CADA0-B87E-1743-4CD7-4BBEB06BA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5" y="3981450"/>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1" name="Picture 43">
            <a:extLst>
              <a:ext uri="{FF2B5EF4-FFF2-40B4-BE49-F238E27FC236}">
                <a16:creationId xmlns:a16="http://schemas.microsoft.com/office/drawing/2014/main" id="{D97636B2-6D4A-1000-6D73-0309E5B19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88" y="4040188"/>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2" name="Picture 43">
            <a:extLst>
              <a:ext uri="{FF2B5EF4-FFF2-40B4-BE49-F238E27FC236}">
                <a16:creationId xmlns:a16="http://schemas.microsoft.com/office/drawing/2014/main" id="{FFA0CE9B-9D93-C2A9-7231-8727FADD5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402272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3" name="Picture 43">
            <a:extLst>
              <a:ext uri="{FF2B5EF4-FFF2-40B4-BE49-F238E27FC236}">
                <a16:creationId xmlns:a16="http://schemas.microsoft.com/office/drawing/2014/main" id="{61D10F9F-A83A-749B-72F0-35940C3F4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463" y="4079875"/>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4" name="Picture 43">
            <a:extLst>
              <a:ext uri="{FF2B5EF4-FFF2-40B4-BE49-F238E27FC236}">
                <a16:creationId xmlns:a16="http://schemas.microsoft.com/office/drawing/2014/main" id="{93FBA765-D833-03DD-E762-532D6348F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325" y="4122738"/>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5" name="Picture 43">
            <a:extLst>
              <a:ext uri="{FF2B5EF4-FFF2-40B4-BE49-F238E27FC236}">
                <a16:creationId xmlns:a16="http://schemas.microsoft.com/office/drawing/2014/main" id="{1B86171D-4979-B43C-38B5-3171AC7EC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75" y="4138613"/>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6" name="Picture 43">
            <a:extLst>
              <a:ext uri="{FF2B5EF4-FFF2-40B4-BE49-F238E27FC236}">
                <a16:creationId xmlns:a16="http://schemas.microsoft.com/office/drawing/2014/main" id="{62D0465B-A3D0-4BB3-E25D-71464EF03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4210050"/>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7" name="Picture 43">
            <a:extLst>
              <a:ext uri="{FF2B5EF4-FFF2-40B4-BE49-F238E27FC236}">
                <a16:creationId xmlns:a16="http://schemas.microsoft.com/office/drawing/2014/main" id="{B6A3BE02-FDB8-19BA-AAD7-13A2D8E7F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4268788"/>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8" name="Picture 43">
            <a:extLst>
              <a:ext uri="{FF2B5EF4-FFF2-40B4-BE49-F238E27FC236}">
                <a16:creationId xmlns:a16="http://schemas.microsoft.com/office/drawing/2014/main" id="{4488FBCD-18C7-471C-813E-CF2B73D4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428942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59" name="Picture 43">
            <a:extLst>
              <a:ext uri="{FF2B5EF4-FFF2-40B4-BE49-F238E27FC236}">
                <a16:creationId xmlns:a16="http://schemas.microsoft.com/office/drawing/2014/main" id="{FE1DEC71-14B4-DBDD-D839-EAB632302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4346575"/>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60" name="Picture 43">
            <a:extLst>
              <a:ext uri="{FF2B5EF4-FFF2-40B4-BE49-F238E27FC236}">
                <a16:creationId xmlns:a16="http://schemas.microsoft.com/office/drawing/2014/main" id="{92B47576-E746-2835-A576-8E5BBBF0A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4389438"/>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61" name="Picture 43">
            <a:extLst>
              <a:ext uri="{FF2B5EF4-FFF2-40B4-BE49-F238E27FC236}">
                <a16:creationId xmlns:a16="http://schemas.microsoft.com/office/drawing/2014/main" id="{278D7615-8F07-A634-2B08-F62ECA60E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5" y="4405313"/>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62" name="Picture 43">
            <a:extLst>
              <a:ext uri="{FF2B5EF4-FFF2-40B4-BE49-F238E27FC236}">
                <a16:creationId xmlns:a16="http://schemas.microsoft.com/office/drawing/2014/main" id="{B41AC69C-5F07-2FE8-9A59-7DB7A55C8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25" y="4476750"/>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63" name="Picture 43">
            <a:extLst>
              <a:ext uri="{FF2B5EF4-FFF2-40B4-BE49-F238E27FC236}">
                <a16:creationId xmlns:a16="http://schemas.microsoft.com/office/drawing/2014/main" id="{0DF6707B-551E-E23A-CEA3-009171C1B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4535488"/>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64" name="Line 31">
            <a:extLst>
              <a:ext uri="{FF2B5EF4-FFF2-40B4-BE49-F238E27FC236}">
                <a16:creationId xmlns:a16="http://schemas.microsoft.com/office/drawing/2014/main" id="{3A61DE4A-8071-46F0-074B-A2AA25A7C66C}"/>
              </a:ext>
            </a:extLst>
          </p:cNvPr>
          <p:cNvSpPr>
            <a:spLocks noChangeShapeType="1"/>
          </p:cNvSpPr>
          <p:nvPr/>
        </p:nvSpPr>
        <p:spPr bwMode="auto">
          <a:xfrm>
            <a:off x="6346825" y="3200400"/>
            <a:ext cx="0" cy="59372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5" name="Line 31">
            <a:extLst>
              <a:ext uri="{FF2B5EF4-FFF2-40B4-BE49-F238E27FC236}">
                <a16:creationId xmlns:a16="http://schemas.microsoft.com/office/drawing/2014/main" id="{A0AB6A7A-EAFA-EEA0-3D4F-5ED6AC8478E4}"/>
              </a:ext>
            </a:extLst>
          </p:cNvPr>
          <p:cNvSpPr>
            <a:spLocks noChangeShapeType="1"/>
          </p:cNvSpPr>
          <p:nvPr/>
        </p:nvSpPr>
        <p:spPr bwMode="auto">
          <a:xfrm flipH="1">
            <a:off x="6175375" y="2963863"/>
            <a:ext cx="241300" cy="615950"/>
          </a:xfrm>
          <a:prstGeom prst="line">
            <a:avLst/>
          </a:prstGeom>
          <a:noFill/>
          <a:ln w="381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6" name="Line 31">
            <a:extLst>
              <a:ext uri="{FF2B5EF4-FFF2-40B4-BE49-F238E27FC236}">
                <a16:creationId xmlns:a16="http://schemas.microsoft.com/office/drawing/2014/main" id="{D7587422-28E6-CE29-6285-EAD0A0FAB40F}"/>
              </a:ext>
            </a:extLst>
          </p:cNvPr>
          <p:cNvSpPr>
            <a:spLocks noChangeShapeType="1"/>
          </p:cNvSpPr>
          <p:nvPr/>
        </p:nvSpPr>
        <p:spPr bwMode="auto">
          <a:xfrm flipH="1">
            <a:off x="5830888" y="3149600"/>
            <a:ext cx="501650" cy="47307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7" name="Line 31">
            <a:extLst>
              <a:ext uri="{FF2B5EF4-FFF2-40B4-BE49-F238E27FC236}">
                <a16:creationId xmlns:a16="http://schemas.microsoft.com/office/drawing/2014/main" id="{4E43030B-D561-20D1-2963-B433084FD5FB}"/>
              </a:ext>
            </a:extLst>
          </p:cNvPr>
          <p:cNvSpPr>
            <a:spLocks noChangeShapeType="1"/>
          </p:cNvSpPr>
          <p:nvPr/>
        </p:nvSpPr>
        <p:spPr bwMode="auto">
          <a:xfrm flipH="1">
            <a:off x="5551488" y="3162300"/>
            <a:ext cx="781050" cy="47307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8" name="Line 31">
            <a:extLst>
              <a:ext uri="{FF2B5EF4-FFF2-40B4-BE49-F238E27FC236}">
                <a16:creationId xmlns:a16="http://schemas.microsoft.com/office/drawing/2014/main" id="{DAD74298-F45F-37B6-28B5-48FA4F1D69DD}"/>
              </a:ext>
            </a:extLst>
          </p:cNvPr>
          <p:cNvSpPr>
            <a:spLocks noChangeShapeType="1"/>
          </p:cNvSpPr>
          <p:nvPr/>
        </p:nvSpPr>
        <p:spPr bwMode="auto">
          <a:xfrm flipH="1">
            <a:off x="5195888" y="3162300"/>
            <a:ext cx="1136650" cy="51117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9" name="Line 31">
            <a:extLst>
              <a:ext uri="{FF2B5EF4-FFF2-40B4-BE49-F238E27FC236}">
                <a16:creationId xmlns:a16="http://schemas.microsoft.com/office/drawing/2014/main" id="{2738B1D9-1923-C78B-9ACD-C04698AC8616}"/>
              </a:ext>
            </a:extLst>
          </p:cNvPr>
          <p:cNvSpPr>
            <a:spLocks noChangeShapeType="1"/>
          </p:cNvSpPr>
          <p:nvPr/>
        </p:nvSpPr>
        <p:spPr bwMode="auto">
          <a:xfrm flipH="1">
            <a:off x="4286250" y="3162300"/>
            <a:ext cx="2046288" cy="709613"/>
          </a:xfrm>
          <a:prstGeom prst="line">
            <a:avLst/>
          </a:prstGeom>
          <a:noFill/>
          <a:ln w="19050">
            <a:solidFill>
              <a:schemeClr val="hlink"/>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0" name="Line 31">
            <a:extLst>
              <a:ext uri="{FF2B5EF4-FFF2-40B4-BE49-F238E27FC236}">
                <a16:creationId xmlns:a16="http://schemas.microsoft.com/office/drawing/2014/main" id="{EA5097B9-F110-5CC6-CF47-CF854284A01A}"/>
              </a:ext>
            </a:extLst>
          </p:cNvPr>
          <p:cNvSpPr>
            <a:spLocks noChangeShapeType="1"/>
          </p:cNvSpPr>
          <p:nvPr/>
        </p:nvSpPr>
        <p:spPr bwMode="auto">
          <a:xfrm>
            <a:off x="6334125" y="3162300"/>
            <a:ext cx="139700" cy="83502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1" name="Line 31">
            <a:extLst>
              <a:ext uri="{FF2B5EF4-FFF2-40B4-BE49-F238E27FC236}">
                <a16:creationId xmlns:a16="http://schemas.microsoft.com/office/drawing/2014/main" id="{6700652A-A14E-8234-D02F-A43D54151A50}"/>
              </a:ext>
            </a:extLst>
          </p:cNvPr>
          <p:cNvSpPr>
            <a:spLocks noChangeShapeType="1"/>
          </p:cNvSpPr>
          <p:nvPr/>
        </p:nvSpPr>
        <p:spPr bwMode="auto">
          <a:xfrm>
            <a:off x="6346825" y="3200400"/>
            <a:ext cx="328613" cy="1089025"/>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2" name="Rectangle 4">
            <a:extLst>
              <a:ext uri="{FF2B5EF4-FFF2-40B4-BE49-F238E27FC236}">
                <a16:creationId xmlns:a16="http://schemas.microsoft.com/office/drawing/2014/main" id="{FB6CC56C-887D-141E-27B5-FE08103CDCB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search_tool_specialized.html</a:t>
            </a:r>
          </a:p>
        </p:txBody>
      </p:sp>
      <p:pic>
        <p:nvPicPr>
          <p:cNvPr id="51273" name="Picture 43">
            <a:extLst>
              <a:ext uri="{FF2B5EF4-FFF2-40B4-BE49-F238E27FC236}">
                <a16:creationId xmlns:a16="http://schemas.microsoft.com/office/drawing/2014/main" id="{A85D86B6-B420-FC4B-75B3-3A2B9EB17D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8" y="4413250"/>
            <a:ext cx="276225" cy="279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4" name="Picture 43">
            <a:extLst>
              <a:ext uri="{FF2B5EF4-FFF2-40B4-BE49-F238E27FC236}">
                <a16:creationId xmlns:a16="http://schemas.microsoft.com/office/drawing/2014/main" id="{394A1D8B-0631-9B06-6EA2-7B2FEC112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475" y="4481513"/>
            <a:ext cx="276225" cy="2809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5" name="Picture 43">
            <a:extLst>
              <a:ext uri="{FF2B5EF4-FFF2-40B4-BE49-F238E27FC236}">
                <a16:creationId xmlns:a16="http://schemas.microsoft.com/office/drawing/2014/main" id="{360FB66D-C4B1-0687-1CCA-9DB542B60F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1900" y="4540250"/>
            <a:ext cx="274638" cy="2794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6" name="Picture 43">
            <a:extLst>
              <a:ext uri="{FF2B5EF4-FFF2-40B4-BE49-F238E27FC236}">
                <a16:creationId xmlns:a16="http://schemas.microsoft.com/office/drawing/2014/main" id="{55517C16-2E87-52ED-5C7F-B7499C003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413" y="4529138"/>
            <a:ext cx="276225" cy="2809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7" name="Picture 43">
            <a:extLst>
              <a:ext uri="{FF2B5EF4-FFF2-40B4-BE49-F238E27FC236}">
                <a16:creationId xmlns:a16="http://schemas.microsoft.com/office/drawing/2014/main" id="{C0AF158B-45C3-B862-82E3-6EADAD16C2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4950" y="4598988"/>
            <a:ext cx="276225" cy="2809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1278" name="Picture 43">
            <a:extLst>
              <a:ext uri="{FF2B5EF4-FFF2-40B4-BE49-F238E27FC236}">
                <a16:creationId xmlns:a16="http://schemas.microsoft.com/office/drawing/2014/main" id="{2B93D78B-36AD-B1C8-308B-2E742F309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788" y="4656138"/>
            <a:ext cx="276225" cy="2809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1279" name="Line 31">
            <a:extLst>
              <a:ext uri="{FF2B5EF4-FFF2-40B4-BE49-F238E27FC236}">
                <a16:creationId xmlns:a16="http://schemas.microsoft.com/office/drawing/2014/main" id="{66437A5C-8037-DE4F-83AE-E02EABCD01DF}"/>
              </a:ext>
            </a:extLst>
          </p:cNvPr>
          <p:cNvSpPr>
            <a:spLocks noChangeShapeType="1"/>
          </p:cNvSpPr>
          <p:nvPr/>
        </p:nvSpPr>
        <p:spPr bwMode="auto">
          <a:xfrm flipH="1">
            <a:off x="4249738" y="3849688"/>
            <a:ext cx="47625" cy="571500"/>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0" name="Line 31">
            <a:extLst>
              <a:ext uri="{FF2B5EF4-FFF2-40B4-BE49-F238E27FC236}">
                <a16:creationId xmlns:a16="http://schemas.microsoft.com/office/drawing/2014/main" id="{F8EB9E0F-DD60-E96B-8CEE-6DEEA997B2FE}"/>
              </a:ext>
            </a:extLst>
          </p:cNvPr>
          <p:cNvSpPr>
            <a:spLocks noChangeShapeType="1"/>
          </p:cNvSpPr>
          <p:nvPr/>
        </p:nvSpPr>
        <p:spPr bwMode="auto">
          <a:xfrm flipH="1">
            <a:off x="4097338" y="3887788"/>
            <a:ext cx="187325" cy="544512"/>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1" name="Line 31">
            <a:extLst>
              <a:ext uri="{FF2B5EF4-FFF2-40B4-BE49-F238E27FC236}">
                <a16:creationId xmlns:a16="http://schemas.microsoft.com/office/drawing/2014/main" id="{CF2F4FDD-274C-F289-2E8A-3852FEBB070B}"/>
              </a:ext>
            </a:extLst>
          </p:cNvPr>
          <p:cNvSpPr>
            <a:spLocks noChangeShapeType="1"/>
          </p:cNvSpPr>
          <p:nvPr/>
        </p:nvSpPr>
        <p:spPr bwMode="auto">
          <a:xfrm flipH="1">
            <a:off x="3927475" y="3871913"/>
            <a:ext cx="358775" cy="614362"/>
          </a:xfrm>
          <a:prstGeom prst="line">
            <a:avLst/>
          </a:prstGeom>
          <a:noFill/>
          <a:ln w="1905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2" name="Rectangle 1">
            <a:extLst>
              <a:ext uri="{FF2B5EF4-FFF2-40B4-BE49-F238E27FC236}">
                <a16:creationId xmlns:a16="http://schemas.microsoft.com/office/drawing/2014/main" id="{A46F8BEB-16E2-2674-06D0-53435DB28ED6}"/>
              </a:ext>
            </a:extLst>
          </p:cNvPr>
          <p:cNvSpPr>
            <a:spLocks noChangeArrowheads="1"/>
          </p:cNvSpPr>
          <p:nvPr/>
        </p:nvSpPr>
        <p:spPr bwMode="auto">
          <a:xfrm>
            <a:off x="36513" y="5019675"/>
            <a:ext cx="1689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 navigators.com</a:t>
            </a:r>
          </a:p>
        </p:txBody>
      </p:sp>
      <p:pic>
        <p:nvPicPr>
          <p:cNvPr id="51283" name="Picture 83" descr="C:\Download\presentation\clip_art\Icon Pack\JPG_Internet Icon Pack\Regular\72x72\Internet Search.jpg">
            <a:extLst>
              <a:ext uri="{FF2B5EF4-FFF2-40B4-BE49-F238E27FC236}">
                <a16:creationId xmlns:a16="http://schemas.microsoft.com/office/drawing/2014/main" id="{6CEB0B23-0E42-BDF7-A11F-C777C541F5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33338"/>
            <a:ext cx="8143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3">
            <a:extLst>
              <a:ext uri="{FF2B5EF4-FFF2-40B4-BE49-F238E27FC236}">
                <a16:creationId xmlns:a16="http://schemas.microsoft.com/office/drawing/2014/main" id="{51B34CD9-7569-677E-7354-FEEB2541E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295275"/>
            <a:ext cx="481013"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2227" name="Picture 43">
            <a:extLst>
              <a:ext uri="{FF2B5EF4-FFF2-40B4-BE49-F238E27FC236}">
                <a16:creationId xmlns:a16="http://schemas.microsoft.com/office/drawing/2014/main" id="{D2806B39-8263-CD11-F011-69EDCF10E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284163"/>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2228" name="Rectangle 2">
            <a:extLst>
              <a:ext uri="{FF2B5EF4-FFF2-40B4-BE49-F238E27FC236}">
                <a16:creationId xmlns:a16="http://schemas.microsoft.com/office/drawing/2014/main" id="{C11A529E-089F-0580-C462-DBAA200BC03D}"/>
              </a:ext>
            </a:extLst>
          </p:cNvPr>
          <p:cNvSpPr>
            <a:spLocks noGrp="1" noChangeArrowheads="1"/>
          </p:cNvSpPr>
          <p:nvPr>
            <p:ph type="title"/>
          </p:nvPr>
        </p:nvSpPr>
        <p:spPr>
          <a:xfrm>
            <a:off x="1512888" y="427038"/>
            <a:ext cx="5354637" cy="390525"/>
          </a:xfrm>
        </p:spPr>
        <p:txBody>
          <a:bodyPr/>
          <a:lstStyle/>
          <a:p>
            <a:r>
              <a:rPr lang="en-US" altLang="en-US"/>
              <a:t>Lists of Databases</a:t>
            </a:r>
          </a:p>
        </p:txBody>
      </p:sp>
      <p:sp>
        <p:nvSpPr>
          <p:cNvPr id="52229" name="Rectangle 3">
            <a:extLst>
              <a:ext uri="{FF2B5EF4-FFF2-40B4-BE49-F238E27FC236}">
                <a16:creationId xmlns:a16="http://schemas.microsoft.com/office/drawing/2014/main" id="{D972CB75-0EC0-C2B2-D416-8539D2ED4154}"/>
              </a:ext>
            </a:extLst>
          </p:cNvPr>
          <p:cNvSpPr>
            <a:spLocks noGrp="1" noChangeArrowheads="1"/>
          </p:cNvSpPr>
          <p:nvPr>
            <p:ph type="body" idx="1"/>
          </p:nvPr>
        </p:nvSpPr>
        <p:spPr>
          <a:xfrm>
            <a:off x="53975" y="890588"/>
            <a:ext cx="8639175" cy="1162050"/>
          </a:xfrm>
        </p:spPr>
        <p:txBody>
          <a:bodyPr/>
          <a:lstStyle/>
          <a:p>
            <a:r>
              <a:rPr lang="en-US" altLang="en-US" sz="2800"/>
              <a:t>For specific info, use a specialized database</a:t>
            </a:r>
          </a:p>
          <a:p>
            <a:r>
              <a:rPr lang="en-US" altLang="en-US" sz="2800"/>
              <a:t>Over 100,000 specialty databases</a:t>
            </a:r>
          </a:p>
        </p:txBody>
      </p:sp>
      <p:sp>
        <p:nvSpPr>
          <p:cNvPr id="52230" name="Rectangle 4">
            <a:extLst>
              <a:ext uri="{FF2B5EF4-FFF2-40B4-BE49-F238E27FC236}">
                <a16:creationId xmlns:a16="http://schemas.microsoft.com/office/drawing/2014/main" id="{A3552198-EA1C-7CD6-E4BC-1AEBE750371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search_tool_specialized.html</a:t>
            </a:r>
          </a:p>
        </p:txBody>
      </p:sp>
      <p:sp>
        <p:nvSpPr>
          <p:cNvPr id="52231" name="Rectangle 9">
            <a:extLst>
              <a:ext uri="{FF2B5EF4-FFF2-40B4-BE49-F238E27FC236}">
                <a16:creationId xmlns:a16="http://schemas.microsoft.com/office/drawing/2014/main" id="{B9101DD3-88BA-66B6-05C6-5FE448B0335F}"/>
              </a:ext>
            </a:extLst>
          </p:cNvPr>
          <p:cNvSpPr>
            <a:spLocks noChangeArrowheads="1"/>
          </p:cNvSpPr>
          <p:nvPr/>
        </p:nvSpPr>
        <p:spPr bwMode="auto">
          <a:xfrm>
            <a:off x="5413375" y="2052638"/>
            <a:ext cx="35941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buFontTx/>
              <a:buNone/>
            </a:pPr>
            <a:r>
              <a:rPr lang="en-US" altLang="en-US" sz="2800"/>
              <a:t>70,000 public record databases</a:t>
            </a:r>
          </a:p>
        </p:txBody>
      </p:sp>
      <p:sp>
        <p:nvSpPr>
          <p:cNvPr id="12" name="Rectangle 3">
            <a:extLst>
              <a:ext uri="{FF2B5EF4-FFF2-40B4-BE49-F238E27FC236}">
                <a16:creationId xmlns:a16="http://schemas.microsoft.com/office/drawing/2014/main" id="{31719701-2E2E-6622-E0B7-0FEADB35B2B8}"/>
              </a:ext>
            </a:extLst>
          </p:cNvPr>
          <p:cNvSpPr txBox="1">
            <a:spLocks noChangeArrowheads="1"/>
          </p:cNvSpPr>
          <p:nvPr/>
        </p:nvSpPr>
        <p:spPr bwMode="auto">
          <a:xfrm>
            <a:off x="80963" y="3060700"/>
            <a:ext cx="88550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algn="l" defTabSz="903288" rtl="0" eaLnBrk="0" fontAlgn="base" hangingPunct="0">
              <a:lnSpc>
                <a:spcPct val="90000"/>
              </a:lnSpc>
              <a:spcBef>
                <a:spcPct val="30000"/>
              </a:spcBef>
              <a:spcAft>
                <a:spcPct val="0"/>
              </a:spcAft>
              <a:buSzPct val="100000"/>
              <a:buChar char="•"/>
              <a:defRPr b="1">
                <a:solidFill>
                  <a:schemeClr val="tx1"/>
                </a:solidFill>
                <a:latin typeface="+mn-lt"/>
                <a:ea typeface="+mn-ea"/>
                <a:cs typeface="+mn-cs"/>
              </a:defRPr>
            </a:lvl1pPr>
            <a:lvl2pPr marL="620713" indent="-223838" algn="l" defTabSz="903288" rtl="0" eaLnBrk="0" fontAlgn="base" hangingPunct="0">
              <a:lnSpc>
                <a:spcPct val="90000"/>
              </a:lnSpc>
              <a:spcBef>
                <a:spcPct val="30000"/>
              </a:spcBef>
              <a:spcAft>
                <a:spcPct val="0"/>
              </a:spcAft>
              <a:buSzPct val="100000"/>
              <a:buChar char="–"/>
              <a:defRPr b="1">
                <a:solidFill>
                  <a:schemeClr val="tx1"/>
                </a:solidFill>
                <a:latin typeface="+mn-lt"/>
              </a:defRPr>
            </a:lvl2pPr>
            <a:lvl3pPr marL="960438" indent="-225425" algn="l" defTabSz="903288" rtl="0" eaLnBrk="0" fontAlgn="base" hangingPunct="0">
              <a:lnSpc>
                <a:spcPct val="90000"/>
              </a:lnSpc>
              <a:spcBef>
                <a:spcPct val="30000"/>
              </a:spcBef>
              <a:spcAft>
                <a:spcPct val="0"/>
              </a:spcAft>
              <a:buSzPct val="100000"/>
              <a:buChar char="»"/>
              <a:defRPr b="1">
                <a:solidFill>
                  <a:schemeClr val="tx1"/>
                </a:solidFill>
                <a:latin typeface="+mn-lt"/>
              </a:defRPr>
            </a:lvl3pPr>
            <a:lvl4pPr marL="1243013" indent="-168275" algn="l" defTabSz="903288" rtl="0" eaLnBrk="0" fontAlgn="base" hangingPunct="0">
              <a:lnSpc>
                <a:spcPct val="90000"/>
              </a:lnSpc>
              <a:spcBef>
                <a:spcPct val="30000"/>
              </a:spcBef>
              <a:spcAft>
                <a:spcPct val="0"/>
              </a:spcAft>
              <a:buSzPct val="100000"/>
              <a:buChar char="•"/>
              <a:defRPr b="1">
                <a:solidFill>
                  <a:schemeClr val="tx1"/>
                </a:solidFill>
                <a:latin typeface="+mn-lt"/>
              </a:defRPr>
            </a:lvl4pPr>
            <a:lvl5pPr marL="15271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5pPr>
            <a:lvl6pPr marL="19843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6pPr>
            <a:lvl7pPr marL="24415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7pPr>
            <a:lvl8pPr marL="28987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8pPr>
            <a:lvl9pPr marL="3355975" indent="-169863" algn="l" defTabSz="903288" rtl="0" eaLnBrk="0" fontAlgn="base" hangingPunct="0">
              <a:lnSpc>
                <a:spcPct val="90000"/>
              </a:lnSpc>
              <a:spcBef>
                <a:spcPct val="30000"/>
              </a:spcBef>
              <a:spcAft>
                <a:spcPct val="0"/>
              </a:spcAft>
              <a:buSzPct val="100000"/>
              <a:buChar char="–"/>
              <a:defRPr b="1">
                <a:solidFill>
                  <a:schemeClr val="tx1"/>
                </a:solidFill>
                <a:latin typeface="+mn-lt"/>
              </a:defRPr>
            </a:lvl9pPr>
          </a:lstStyle>
          <a:p>
            <a:pPr>
              <a:defRPr/>
            </a:pPr>
            <a:r>
              <a:rPr lang="en-US" altLang="en-US" sz="2800" kern="0" dirty="0"/>
              <a:t>Search for the organization that would host the specialized database </a:t>
            </a:r>
          </a:p>
          <a:p>
            <a:pPr>
              <a:defRPr/>
            </a:pPr>
            <a:r>
              <a:rPr lang="en-US" altLang="en-US" sz="2800" kern="0" dirty="0"/>
              <a:t>Try searching: your_topic  database</a:t>
            </a:r>
          </a:p>
          <a:p>
            <a:pPr lvl="1">
              <a:defRPr/>
            </a:pPr>
            <a:r>
              <a:rPr lang="en-US" altLang="en-US" sz="2400" kern="0" dirty="0">
                <a:cs typeface="+mn-cs"/>
                <a:sym typeface="Wingdings" panose="05000000000000000000" pitchFamily="2" charset="2"/>
              </a:rPr>
              <a:t>patent database  patft.uspto.gov</a:t>
            </a:r>
          </a:p>
          <a:p>
            <a:pPr lvl="1">
              <a:defRPr/>
            </a:pPr>
            <a:r>
              <a:rPr lang="en-US" altLang="en-US" sz="2400" kern="0" dirty="0">
                <a:cs typeface="+mn-cs"/>
                <a:sym typeface="Wingdings" panose="05000000000000000000" pitchFamily="2" charset="2"/>
              </a:rPr>
              <a:t>arms transfer database  </a:t>
            </a:r>
            <a:r>
              <a:rPr lang="en-US" sz="2000" dirty="0">
                <a:cs typeface="+mn-cs"/>
              </a:rPr>
              <a:t>sipri.org/databases/armstransfers</a:t>
            </a:r>
            <a:endParaRPr lang="en-US" altLang="en-US" sz="2000" kern="0" dirty="0">
              <a:cs typeface="+mn-cs"/>
              <a:sym typeface="Wingdings" panose="05000000000000000000" pitchFamily="2" charset="2"/>
            </a:endParaRPr>
          </a:p>
          <a:p>
            <a:pPr lvl="1">
              <a:defRPr/>
            </a:pPr>
            <a:r>
              <a:rPr lang="en-US" altLang="en-US" sz="2400" kern="0" dirty="0">
                <a:cs typeface="+mn-cs"/>
              </a:rPr>
              <a:t>fish database </a:t>
            </a:r>
            <a:r>
              <a:rPr lang="en-US" altLang="en-US" sz="2400" kern="0" dirty="0">
                <a:cs typeface="+mn-cs"/>
                <a:sym typeface="Wingdings" panose="05000000000000000000" pitchFamily="2" charset="2"/>
              </a:rPr>
              <a:t> fishbase.org</a:t>
            </a:r>
          </a:p>
        </p:txBody>
      </p:sp>
      <p:pic>
        <p:nvPicPr>
          <p:cNvPr id="52233" name="Picture 43">
            <a:extLst>
              <a:ext uri="{FF2B5EF4-FFF2-40B4-BE49-F238E27FC236}">
                <a16:creationId xmlns:a16="http://schemas.microsoft.com/office/drawing/2014/main" id="{119B5EBD-58B6-C9AA-8BF6-1AF18D857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290513"/>
            <a:ext cx="481012" cy="4889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2234" name="Picture 12">
            <a:extLst>
              <a:ext uri="{FF2B5EF4-FFF2-40B4-BE49-F238E27FC236}">
                <a16:creationId xmlns:a16="http://schemas.microsoft.com/office/drawing/2014/main" id="{387B808F-97FC-C808-9F15-D655BC8B2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2097088"/>
            <a:ext cx="5535612" cy="7000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2235" name="Rectangle 8">
            <a:extLst>
              <a:ext uri="{FF2B5EF4-FFF2-40B4-BE49-F238E27FC236}">
                <a16:creationId xmlns:a16="http://schemas.microsoft.com/office/drawing/2014/main" id="{B0FD71A0-39CD-487F-4807-0BD9BB4CB335}"/>
              </a:ext>
            </a:extLst>
          </p:cNvPr>
          <p:cNvSpPr>
            <a:spLocks noChangeArrowheads="1"/>
          </p:cNvSpPr>
          <p:nvPr/>
        </p:nvSpPr>
        <p:spPr bwMode="auto">
          <a:xfrm>
            <a:off x="415925" y="5765800"/>
            <a:ext cx="85725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3200"/>
              <a:t>Specialized databases contain content </a:t>
            </a:r>
            <a:br>
              <a:rPr lang="en-US" altLang="en-US" sz="3200"/>
            </a:br>
            <a:r>
              <a:rPr lang="en-US" altLang="en-US" sz="3200"/>
              <a:t>that search engines </a:t>
            </a:r>
            <a:r>
              <a:rPr lang="en-US" altLang="en-US" sz="3200" u="sng"/>
              <a:t>can’t</a:t>
            </a:r>
            <a:r>
              <a:rPr lang="en-US" altLang="en-US" sz="3200"/>
              <a:t> reach</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3DF4B6E-CE69-A16D-66C9-A1E0E0936CBD}"/>
              </a:ext>
            </a:extLst>
          </p:cNvPr>
          <p:cNvSpPr>
            <a:spLocks noGrp="1" noChangeArrowheads="1"/>
          </p:cNvSpPr>
          <p:nvPr>
            <p:ph type="title"/>
          </p:nvPr>
        </p:nvSpPr>
        <p:spPr>
          <a:xfrm>
            <a:off x="177800" y="279400"/>
            <a:ext cx="6481763" cy="517525"/>
          </a:xfrm>
        </p:spPr>
        <p:txBody>
          <a:bodyPr/>
          <a:lstStyle/>
          <a:p>
            <a:r>
              <a:rPr lang="en-US" altLang="en-US" sz="2800"/>
              <a:t>Number of Hosts in each Domain</a:t>
            </a:r>
          </a:p>
        </p:txBody>
      </p:sp>
      <p:graphicFrame>
        <p:nvGraphicFramePr>
          <p:cNvPr id="567299" name="Group 3">
            <a:extLst>
              <a:ext uri="{FF2B5EF4-FFF2-40B4-BE49-F238E27FC236}">
                <a16:creationId xmlns:a16="http://schemas.microsoft.com/office/drawing/2014/main" id="{5BBDA6AA-BE14-81B0-AAC7-CDD0575492EE}"/>
              </a:ext>
            </a:extLst>
          </p:cNvPr>
          <p:cNvGraphicFramePr>
            <a:graphicFrameLocks noGrp="1"/>
          </p:cNvGraphicFramePr>
          <p:nvPr>
            <p:ph sz="half" idx="2"/>
          </p:nvPr>
        </p:nvGraphicFramePr>
        <p:xfrm>
          <a:off x="823913" y="1585913"/>
          <a:ext cx="2443162" cy="2474914"/>
        </p:xfrm>
        <a:graphic>
          <a:graphicData uri="http://schemas.openxmlformats.org/drawingml/2006/table">
            <a:tbl>
              <a:tblPr/>
              <a:tblGrid>
                <a:gridCol w="788988">
                  <a:extLst>
                    <a:ext uri="{9D8B030D-6E8A-4147-A177-3AD203B41FA5}">
                      <a16:colId xmlns:a16="http://schemas.microsoft.com/office/drawing/2014/main" val="20000"/>
                    </a:ext>
                  </a:extLst>
                </a:gridCol>
                <a:gridCol w="1654174">
                  <a:extLst>
                    <a:ext uri="{9D8B030D-6E8A-4147-A177-3AD203B41FA5}">
                      <a16:colId xmlns:a16="http://schemas.microsoft.com/office/drawing/2014/main" val="20001"/>
                    </a:ext>
                  </a:extLst>
                </a:gridCol>
              </a:tblGrid>
              <a:tr h="420616">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net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386,970,568</a:t>
                      </a:r>
                      <a:r>
                        <a:rPr kumimoji="0" lang="en-US" sz="16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96226">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com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169,975,462</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30138">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edu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11,424,990</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07918">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gov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2,276,632</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96226">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org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2,161,611</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2379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 mil        </a:t>
                      </a:r>
                      <a:endParaRPr kumimoji="0" lang="en-US" sz="2400" b="0" i="0" u="none" strike="noStrike" cap="none" normalizeH="0" baseline="0" dirty="0">
                        <a:ln>
                          <a:noFill/>
                        </a:ln>
                        <a:solidFill>
                          <a:schemeClr val="tx1"/>
                        </a:solidFill>
                        <a:effectLst/>
                        <a:latin typeface="Times New Roman" pitchFamily="18" charset="0"/>
                      </a:endParaRP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2000" b="1" dirty="0"/>
                        <a:t>1,443,379</a:t>
                      </a:r>
                      <a:r>
                        <a:rPr kumimoji="0" lang="en-US" sz="2000" b="1" i="0" u="none" strike="noStrike" cap="none" normalizeH="0" baseline="0" dirty="0">
                          <a:ln>
                            <a:noFill/>
                          </a:ln>
                          <a:solidFill>
                            <a:schemeClr val="tx1"/>
                          </a:solidFill>
                          <a:effectLst/>
                          <a:latin typeface="Arial" charset="0"/>
                        </a:rPr>
                        <a:t>  </a:t>
                      </a:r>
                    </a:p>
                  </a:txBody>
                  <a:tcPr marT="45713" marB="45713"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67322" name="Group 26">
            <a:extLst>
              <a:ext uri="{FF2B5EF4-FFF2-40B4-BE49-F238E27FC236}">
                <a16:creationId xmlns:a16="http://schemas.microsoft.com/office/drawing/2014/main" id="{FF50A4D1-267F-3013-1350-0F7CCC2CB11D}"/>
              </a:ext>
            </a:extLst>
          </p:cNvPr>
          <p:cNvGraphicFramePr>
            <a:graphicFrameLocks noGrp="1"/>
          </p:cNvGraphicFramePr>
          <p:nvPr>
            <p:ph sz="half" idx="1"/>
          </p:nvPr>
        </p:nvGraphicFramePr>
        <p:xfrm>
          <a:off x="4851400" y="1071563"/>
          <a:ext cx="1841500" cy="5364192"/>
        </p:xfrm>
        <a:graphic>
          <a:graphicData uri="http://schemas.openxmlformats.org/drawingml/2006/table">
            <a:tbl>
              <a:tblPr/>
              <a:tblGrid>
                <a:gridCol w="55880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tblGrid>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jp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79,002,746</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de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48,087,619</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br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46,023,691</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it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28,538,734</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fr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23,529,249</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cn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20,196,732</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mx</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19,298,175</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au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16,792,160</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ar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14,737,149</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nl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13,188.872</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ru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13,183,783</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pl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12,897,921</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ca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10,242,678</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in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8,337,038</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tr</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6,998,966</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335260">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co        </a:t>
                      </a:r>
                      <a:endParaRPr kumimoji="0" lang="en-US" sz="1600" b="1" i="0" u="none" strike="noStrike" cap="none" normalizeH="0" baseline="0" dirty="0">
                        <a:ln>
                          <a:noFill/>
                        </a:ln>
                        <a:solidFill>
                          <a:schemeClr val="tx1"/>
                        </a:solidFill>
                        <a:effectLst/>
                        <a:latin typeface="Times New Roman" pitchFamily="18" charset="0"/>
                      </a:endParaRP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6,851,655</a:t>
                      </a:r>
                      <a:r>
                        <a:rPr kumimoji="0" lang="en-US" sz="1600" b="1" i="0" u="none" strike="noStrike" cap="none" normalizeH="0" baseline="0" dirty="0">
                          <a:ln>
                            <a:noFill/>
                          </a:ln>
                          <a:solidFill>
                            <a:schemeClr val="tx1"/>
                          </a:solidFill>
                          <a:effectLst/>
                          <a:latin typeface="Arial" charset="0"/>
                        </a:rPr>
                        <a:t>   </a:t>
                      </a:r>
                    </a:p>
                  </a:txBody>
                  <a:tcPr marT="45711" marB="45711"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bl>
          </a:graphicData>
        </a:graphic>
      </p:graphicFrame>
      <p:graphicFrame>
        <p:nvGraphicFramePr>
          <p:cNvPr id="567375" name="Group 79">
            <a:extLst>
              <a:ext uri="{FF2B5EF4-FFF2-40B4-BE49-F238E27FC236}">
                <a16:creationId xmlns:a16="http://schemas.microsoft.com/office/drawing/2014/main" id="{12BD3C98-5459-29D2-CBEF-D5BB7CFE079E}"/>
              </a:ext>
            </a:extLst>
          </p:cNvPr>
          <p:cNvGraphicFramePr>
            <a:graphicFrameLocks noGrp="1"/>
          </p:cNvGraphicFramePr>
          <p:nvPr/>
        </p:nvGraphicFramePr>
        <p:xfrm>
          <a:off x="7010400" y="1090613"/>
          <a:ext cx="1701800" cy="5029200"/>
        </p:xfrm>
        <a:graphic>
          <a:graphicData uri="http://schemas.openxmlformats.org/drawingml/2006/table">
            <a:tbl>
              <a:tblPr/>
              <a:tblGrid>
                <a:gridCol w="5461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tblGrid>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tw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6,811,801</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za</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6,005,425</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uk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5,740,402</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be</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5,520,698</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se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5,473,537</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ch</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5,230,015</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eg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5,044,567</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es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4,798,915</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fi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4,548,069</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th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3,879,942</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no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3,798,249</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pt,at,cl,cz</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hu,dk,gr,nz</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333375">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il,ro,ua,sg</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334963">
                <a:tc>
                  <a:txBody>
                    <a:bodyPr/>
                    <a:lstStyle/>
                    <a:p>
                      <a:pPr marL="282575" marR="0" lvl="0" indent="-282575" algn="l" defTabSz="903288"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 us         </a:t>
                      </a:r>
                      <a:endParaRPr kumimoji="0" lang="en-US" sz="1600" b="1" i="0" u="none" strike="noStrike" cap="none" normalizeH="0" baseline="0" dirty="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82575" marR="0" lvl="0" indent="-282575" algn="r" defTabSz="903288" rtl="0" eaLnBrk="0" fontAlgn="b" latinLnBrk="0" hangingPunct="0">
                        <a:lnSpc>
                          <a:spcPct val="100000"/>
                        </a:lnSpc>
                        <a:spcBef>
                          <a:spcPct val="0"/>
                        </a:spcBef>
                        <a:spcAft>
                          <a:spcPct val="0"/>
                        </a:spcAft>
                        <a:buClrTx/>
                        <a:buSzTx/>
                        <a:buFontTx/>
                        <a:buNone/>
                        <a:tabLst/>
                      </a:pPr>
                      <a:r>
                        <a:rPr lang="en-US" sz="1600" b="1" dirty="0"/>
                        <a:t>2,025,370</a:t>
                      </a:r>
                      <a:r>
                        <a:rPr kumimoji="0" lang="en-US" sz="1600" b="1" i="0" u="none" strike="noStrike" cap="none" normalizeH="0" baseline="0" dirty="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bl>
          </a:graphicData>
        </a:graphic>
      </p:graphicFrame>
      <p:sp>
        <p:nvSpPr>
          <p:cNvPr id="7297" name="Text Box 129">
            <a:extLst>
              <a:ext uri="{FF2B5EF4-FFF2-40B4-BE49-F238E27FC236}">
                <a16:creationId xmlns:a16="http://schemas.microsoft.com/office/drawing/2014/main" id="{9A8EB09C-AD71-21EB-03B0-D9C51B4D92C5}"/>
              </a:ext>
            </a:extLst>
          </p:cNvPr>
          <p:cNvSpPr txBox="1">
            <a:spLocks noChangeArrowheads="1"/>
          </p:cNvSpPr>
          <p:nvPr/>
        </p:nvSpPr>
        <p:spPr bwMode="auto">
          <a:xfrm>
            <a:off x="720725" y="6132513"/>
            <a:ext cx="382111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Source:  www.isc.org</a:t>
            </a:r>
          </a:p>
        </p:txBody>
      </p:sp>
      <p:sp>
        <p:nvSpPr>
          <p:cNvPr id="7298" name="Text Box 130">
            <a:extLst>
              <a:ext uri="{FF2B5EF4-FFF2-40B4-BE49-F238E27FC236}">
                <a16:creationId xmlns:a16="http://schemas.microsoft.com/office/drawing/2014/main" id="{06B9AA41-E174-FB6A-179A-ED48E0075C32}"/>
              </a:ext>
            </a:extLst>
          </p:cNvPr>
          <p:cNvSpPr txBox="1">
            <a:spLocks noChangeArrowheads="1"/>
          </p:cNvSpPr>
          <p:nvPr/>
        </p:nvSpPr>
        <p:spPr bwMode="auto">
          <a:xfrm>
            <a:off x="250825" y="1030288"/>
            <a:ext cx="34480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t>Top Level Domains</a:t>
            </a:r>
          </a:p>
        </p:txBody>
      </p:sp>
      <p:sp>
        <p:nvSpPr>
          <p:cNvPr id="7299" name="Rectangle 131">
            <a:extLst>
              <a:ext uri="{FF2B5EF4-FFF2-40B4-BE49-F238E27FC236}">
                <a16:creationId xmlns:a16="http://schemas.microsoft.com/office/drawing/2014/main" id="{24E4D744-1588-6424-D1D0-B500A529EF3A}"/>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stats.html</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056D8A2C-126D-486E-4B76-6814830762C1}"/>
              </a:ext>
            </a:extLst>
          </p:cNvPr>
          <p:cNvSpPr>
            <a:spLocks noGrp="1" noChangeArrowheads="1"/>
          </p:cNvSpPr>
          <p:nvPr>
            <p:ph type="body" idx="1"/>
          </p:nvPr>
        </p:nvSpPr>
        <p:spPr>
          <a:xfrm>
            <a:off x="63500" y="2197100"/>
            <a:ext cx="8963025" cy="4686300"/>
          </a:xfrm>
        </p:spPr>
        <p:txBody>
          <a:bodyPr/>
          <a:lstStyle/>
          <a:p>
            <a:r>
              <a:rPr lang="en-US" altLang="en-US" sz="2400"/>
              <a:t>Most publicly held companies are required to file financial statements with the Securities Exchange Commission</a:t>
            </a:r>
          </a:p>
          <a:p>
            <a:r>
              <a:rPr lang="en-US" altLang="en-US" sz="2400"/>
              <a:t>These filings are accessible to the public through the SEC’s EDGAR database</a:t>
            </a:r>
          </a:p>
          <a:p>
            <a:r>
              <a:rPr lang="en-US" altLang="en-US" sz="2400"/>
              <a:t>READ forms 10-Q and 10-K (quarterly and annual report) Detailed reports about the company’s activities, plans, sales, etc</a:t>
            </a:r>
          </a:p>
          <a:p>
            <a:r>
              <a:rPr lang="en-US" altLang="en-US" sz="2400"/>
              <a:t>Seek out other business databases: financial, investment, government regulatory, etc</a:t>
            </a:r>
          </a:p>
          <a:p>
            <a:r>
              <a:rPr lang="en-US" altLang="en-US" sz="2400"/>
              <a:t>Databases may be available at your library </a:t>
            </a:r>
            <a:br>
              <a:rPr lang="en-US" altLang="en-US" sz="2400"/>
            </a:br>
            <a:r>
              <a:rPr lang="en-US" altLang="en-US" sz="2400"/>
              <a:t>(internal or public)</a:t>
            </a:r>
          </a:p>
        </p:txBody>
      </p:sp>
      <p:pic>
        <p:nvPicPr>
          <p:cNvPr id="53251" name="Picture 4">
            <a:extLst>
              <a:ext uri="{FF2B5EF4-FFF2-40B4-BE49-F238E27FC236}">
                <a16:creationId xmlns:a16="http://schemas.microsoft.com/office/drawing/2014/main" id="{CFD5554E-B32A-D680-C362-D8050AEB2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001713"/>
            <a:ext cx="5248275"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Text Box 5">
            <a:extLst>
              <a:ext uri="{FF2B5EF4-FFF2-40B4-BE49-F238E27FC236}">
                <a16:creationId xmlns:a16="http://schemas.microsoft.com/office/drawing/2014/main" id="{5120A188-4CF4-6E55-D4B1-D78FF0D84DC6}"/>
              </a:ext>
            </a:extLst>
          </p:cNvPr>
          <p:cNvSpPr txBox="1">
            <a:spLocks noChangeArrowheads="1"/>
          </p:cNvSpPr>
          <p:nvPr/>
        </p:nvSpPr>
        <p:spPr bwMode="auto">
          <a:xfrm>
            <a:off x="303213" y="249238"/>
            <a:ext cx="6049962"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Business databases can be quite useful</a:t>
            </a:r>
          </a:p>
        </p:txBody>
      </p:sp>
      <p:sp>
        <p:nvSpPr>
          <p:cNvPr id="53253" name="Rectangle 6">
            <a:extLst>
              <a:ext uri="{FF2B5EF4-FFF2-40B4-BE49-F238E27FC236}">
                <a16:creationId xmlns:a16="http://schemas.microsoft.com/office/drawing/2014/main" id="{A7F6DDEE-5D33-64AA-6DF9-EC12133289EC}"/>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search_tool_specialized.html</a:t>
            </a:r>
          </a:p>
        </p:txBody>
      </p:sp>
      <p:pic>
        <p:nvPicPr>
          <p:cNvPr id="53254" name="Picture 7">
            <a:extLst>
              <a:ext uri="{FF2B5EF4-FFF2-40B4-BE49-F238E27FC236}">
                <a16:creationId xmlns:a16="http://schemas.microsoft.com/office/drawing/2014/main" id="{6AC3F281-8F87-6703-24FB-79AD67D14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763" y="962025"/>
            <a:ext cx="2597150" cy="4730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3255" name="Picture 8">
            <a:extLst>
              <a:ext uri="{FF2B5EF4-FFF2-40B4-BE49-F238E27FC236}">
                <a16:creationId xmlns:a16="http://schemas.microsoft.com/office/drawing/2014/main" id="{9B514804-BA2B-38A6-88B5-8C5A5F4DE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38" y="1544638"/>
            <a:ext cx="2405062" cy="5254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4D5B23C2-5192-5548-6092-97BC60C12E15}"/>
              </a:ext>
            </a:extLst>
          </p:cNvPr>
          <p:cNvSpPr>
            <a:spLocks noGrp="1" noChangeArrowheads="1"/>
          </p:cNvSpPr>
          <p:nvPr>
            <p:ph type="title"/>
          </p:nvPr>
        </p:nvSpPr>
        <p:spPr>
          <a:xfrm>
            <a:off x="26988" y="252413"/>
            <a:ext cx="6767512" cy="390525"/>
          </a:xfrm>
        </p:spPr>
        <p:txBody>
          <a:bodyPr/>
          <a:lstStyle/>
          <a:p>
            <a:r>
              <a:rPr lang="en-US" altLang="en-US" sz="2800"/>
              <a:t>Many country resources are online</a:t>
            </a:r>
          </a:p>
        </p:txBody>
      </p:sp>
      <p:sp>
        <p:nvSpPr>
          <p:cNvPr id="54275" name="Rectangle 4">
            <a:extLst>
              <a:ext uri="{FF2B5EF4-FFF2-40B4-BE49-F238E27FC236}">
                <a16:creationId xmlns:a16="http://schemas.microsoft.com/office/drawing/2014/main" id="{FCE4587B-6775-9C5A-64B1-790DE9518A7D}"/>
              </a:ext>
            </a:extLst>
          </p:cNvPr>
          <p:cNvSpPr>
            <a:spLocks noChangeArrowheads="1"/>
          </p:cNvSpPr>
          <p:nvPr/>
        </p:nvSpPr>
        <p:spPr bwMode="auto">
          <a:xfrm>
            <a:off x="6867525" y="859790"/>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country_specific_content.html</a:t>
            </a:r>
          </a:p>
        </p:txBody>
      </p:sp>
      <p:pic>
        <p:nvPicPr>
          <p:cNvPr id="54276" name="Picture 6" descr="search_collus">
            <a:extLst>
              <a:ext uri="{FF2B5EF4-FFF2-40B4-BE49-F238E27FC236}">
                <a16:creationId xmlns:a16="http://schemas.microsoft.com/office/drawing/2014/main" id="{D69C21B5-F241-ABF6-C576-4DCDDF5E2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35371"/>
            <a:ext cx="51562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2">
            <a:extLst>
              <a:ext uri="{FF2B5EF4-FFF2-40B4-BE49-F238E27FC236}">
                <a16:creationId xmlns:a16="http://schemas.microsoft.com/office/drawing/2014/main" id="{6EA50EE2-EAAF-8CC8-9E22-F08ECAA16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383" y="3830637"/>
            <a:ext cx="3089275" cy="23701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Lst>
        </p:spPr>
      </p:pic>
      <p:sp>
        <p:nvSpPr>
          <p:cNvPr id="54279" name="Rectangle 10">
            <a:extLst>
              <a:ext uri="{FF2B5EF4-FFF2-40B4-BE49-F238E27FC236}">
                <a16:creationId xmlns:a16="http://schemas.microsoft.com/office/drawing/2014/main" id="{EEAE2CC1-913D-DDE4-442A-BF8F1DBA929D}"/>
              </a:ext>
            </a:extLst>
          </p:cNvPr>
          <p:cNvSpPr>
            <a:spLocks noChangeArrowheads="1"/>
          </p:cNvSpPr>
          <p:nvPr/>
        </p:nvSpPr>
        <p:spPr bwMode="auto">
          <a:xfrm>
            <a:off x="-12700" y="1150303"/>
            <a:ext cx="90995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20713"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960438" indent="-225425"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243013" indent="-168275"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1527175" indent="-169863"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19843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415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8987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55975" indent="-169863"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FontTx/>
              <a:buNone/>
            </a:pPr>
            <a:r>
              <a:rPr lang="en-US" altLang="en-US" sz="2800" dirty="0"/>
              <a:t>Assess popularity of resources using web analytics</a:t>
            </a:r>
          </a:p>
          <a:p>
            <a:pPr>
              <a:buFontTx/>
              <a:buNone/>
            </a:pPr>
            <a:r>
              <a:rPr lang="en-US" altLang="en-US" sz="2800" dirty="0"/>
              <a:t>If necessary use    site:</a:t>
            </a:r>
          </a:p>
        </p:txBody>
      </p:sp>
      <p:pic>
        <p:nvPicPr>
          <p:cNvPr id="54280" name="Picture 11">
            <a:extLst>
              <a:ext uri="{FF2B5EF4-FFF2-40B4-BE49-F238E27FC236}">
                <a16:creationId xmlns:a16="http://schemas.microsoft.com/office/drawing/2014/main" id="{4B09D634-4201-2379-2563-BE7B63890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940" y="3830637"/>
            <a:ext cx="3267075" cy="25209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chemeClr val="bg1"/>
                </a:solidFill>
              </a14:hiddenFill>
            </a:ext>
          </a:extLst>
        </p:spPr>
      </p:pic>
      <p:sp>
        <p:nvSpPr>
          <p:cNvPr id="54281" name="Rectangle 1">
            <a:extLst>
              <a:ext uri="{FF2B5EF4-FFF2-40B4-BE49-F238E27FC236}">
                <a16:creationId xmlns:a16="http://schemas.microsoft.com/office/drawing/2014/main" id="{317171B6-159C-E431-F746-2E5AD24F49A7}"/>
              </a:ext>
            </a:extLst>
          </p:cNvPr>
          <p:cNvSpPr>
            <a:spLocks noChangeArrowheads="1"/>
          </p:cNvSpPr>
          <p:nvPr/>
        </p:nvSpPr>
        <p:spPr bwMode="auto">
          <a:xfrm>
            <a:off x="6021387" y="2544127"/>
            <a:ext cx="1922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dirty="0"/>
              <a:t>wayp.com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981149B-887E-3298-F9D5-3F4F58B30136}"/>
              </a:ext>
            </a:extLst>
          </p:cNvPr>
          <p:cNvSpPr>
            <a:spLocks noGrp="1"/>
          </p:cNvSpPr>
          <p:nvPr>
            <p:ph type="title"/>
          </p:nvPr>
        </p:nvSpPr>
        <p:spPr>
          <a:xfrm>
            <a:off x="12700" y="219075"/>
            <a:ext cx="6767513" cy="546100"/>
          </a:xfrm>
        </p:spPr>
        <p:txBody>
          <a:bodyPr/>
          <a:lstStyle/>
          <a:p>
            <a:r>
              <a:rPr lang="en-US" altLang="en-US"/>
              <a:t>Lists of OSINT Resources</a:t>
            </a:r>
          </a:p>
        </p:txBody>
      </p:sp>
      <p:sp>
        <p:nvSpPr>
          <p:cNvPr id="55299" name="Content Placeholder 2">
            <a:extLst>
              <a:ext uri="{FF2B5EF4-FFF2-40B4-BE49-F238E27FC236}">
                <a16:creationId xmlns:a16="http://schemas.microsoft.com/office/drawing/2014/main" id="{7AFC04C0-1471-027E-77D7-CD47151C4A6D}"/>
              </a:ext>
            </a:extLst>
          </p:cNvPr>
          <p:cNvSpPr>
            <a:spLocks noGrp="1"/>
          </p:cNvSpPr>
          <p:nvPr>
            <p:ph idx="1"/>
          </p:nvPr>
        </p:nvSpPr>
        <p:spPr>
          <a:xfrm>
            <a:off x="68263" y="1019175"/>
            <a:ext cx="8856662" cy="1028700"/>
          </a:xfrm>
        </p:spPr>
        <p:txBody>
          <a:bodyPr/>
          <a:lstStyle/>
          <a:p>
            <a:pPr marL="0" indent="0">
              <a:buFontTx/>
              <a:buNone/>
            </a:pPr>
            <a:r>
              <a:rPr lang="en-US" altLang="en-US" sz="2400"/>
              <a:t>“OSINT Resources” can be found using Hidden Universes techniques: (eg. surfing upstream,  filetype:pdf,  </a:t>
            </a:r>
            <a:br>
              <a:rPr lang="en-US" altLang="en-US" sz="2400"/>
            </a:br>
            <a:r>
              <a:rPr lang="en-US" altLang="en-US" sz="2400"/>
              <a:t>OSINT guide, OSINT Handbook, toolkit, conference, journal)</a:t>
            </a:r>
          </a:p>
        </p:txBody>
      </p:sp>
      <p:pic>
        <p:nvPicPr>
          <p:cNvPr id="55300" name="Picture 3">
            <a:extLst>
              <a:ext uri="{FF2B5EF4-FFF2-40B4-BE49-F238E27FC236}">
                <a16:creationId xmlns:a16="http://schemas.microsoft.com/office/drawing/2014/main" id="{C7D4C166-F0B1-63A6-486E-7AE8724CC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682875"/>
            <a:ext cx="3027363" cy="8477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5301" name="Rectangle 3">
            <a:extLst>
              <a:ext uri="{FF2B5EF4-FFF2-40B4-BE49-F238E27FC236}">
                <a16:creationId xmlns:a16="http://schemas.microsoft.com/office/drawing/2014/main" id="{1918F2E3-927B-6BE6-398F-DEB4AD27433D}"/>
              </a:ext>
            </a:extLst>
          </p:cNvPr>
          <p:cNvSpPr>
            <a:spLocks noChangeArrowheads="1"/>
          </p:cNvSpPr>
          <p:nvPr/>
        </p:nvSpPr>
        <p:spPr bwMode="auto">
          <a:xfrm>
            <a:off x="53975" y="2320925"/>
            <a:ext cx="9090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https://i-intelligence.eu/uploads/public-documents/OSINT_Handbook_2020.pdf</a:t>
            </a:r>
            <a:br>
              <a:rPr lang="en-US" altLang="en-US" sz="1800" dirty="0"/>
            </a:br>
            <a:r>
              <a:rPr lang="en-US" altLang="en-US" sz="1800" dirty="0"/>
              <a:t> = 500 pages of OSINT hyperlinks </a:t>
            </a:r>
          </a:p>
        </p:txBody>
      </p:sp>
      <p:pic>
        <p:nvPicPr>
          <p:cNvPr id="55302" name="Picture 4">
            <a:extLst>
              <a:ext uri="{FF2B5EF4-FFF2-40B4-BE49-F238E27FC236}">
                <a16:creationId xmlns:a16="http://schemas.microsoft.com/office/drawing/2014/main" id="{89CDB648-0092-E1E5-5D42-471E63E1E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738" y="4867275"/>
            <a:ext cx="1885950" cy="4286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5303" name="Rectangle 4">
            <a:extLst>
              <a:ext uri="{FF2B5EF4-FFF2-40B4-BE49-F238E27FC236}">
                <a16:creationId xmlns:a16="http://schemas.microsoft.com/office/drawing/2014/main" id="{2CBEE111-F287-CFEB-5D1E-F03B5361A3DD}"/>
              </a:ext>
            </a:extLst>
          </p:cNvPr>
          <p:cNvSpPr>
            <a:spLocks noChangeArrowheads="1"/>
          </p:cNvSpPr>
          <p:nvPr/>
        </p:nvSpPr>
        <p:spPr bwMode="auto">
          <a:xfrm>
            <a:off x="95250" y="4786313"/>
            <a:ext cx="78295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https://bit.ly/bcattools = Bellingcat’s online investigation toolkit</a:t>
            </a:r>
            <a:br>
              <a:rPr lang="en-US" altLang="en-US" sz="1800" dirty="0"/>
            </a:br>
            <a:r>
              <a:rPr lang="en-US" altLang="en-US" sz="1800" dirty="0"/>
              <a:t>( click on tabs along bottom of spreadsheet)</a:t>
            </a:r>
          </a:p>
          <a:p>
            <a:pPr>
              <a:lnSpc>
                <a:spcPct val="100000"/>
              </a:lnSpc>
              <a:spcBef>
                <a:spcPct val="0"/>
              </a:spcBef>
              <a:buSzTx/>
              <a:buFontTx/>
              <a:buNone/>
            </a:pPr>
            <a:endParaRPr lang="en-US" altLang="en-US" sz="1800" dirty="0"/>
          </a:p>
          <a:p>
            <a:pPr>
              <a:lnSpc>
                <a:spcPct val="100000"/>
              </a:lnSpc>
              <a:spcBef>
                <a:spcPct val="0"/>
              </a:spcBef>
              <a:buSzTx/>
              <a:buFontTx/>
              <a:buNone/>
            </a:pPr>
            <a:r>
              <a:rPr lang="en-US" altLang="en-US" sz="1800" dirty="0"/>
              <a:t>https://inteltechniques.com/tools/index.html = A supplement to book: </a:t>
            </a:r>
            <a:br>
              <a:rPr lang="en-US" altLang="en-US" sz="1800" dirty="0"/>
            </a:br>
            <a:r>
              <a:rPr lang="en-US" altLang="en-US" sz="1800" dirty="0"/>
              <a:t>                                                      OSINT Techniques by Michael Bazzell</a:t>
            </a:r>
          </a:p>
        </p:txBody>
      </p:sp>
      <p:sp>
        <p:nvSpPr>
          <p:cNvPr id="55304" name="Rectangle 8">
            <a:extLst>
              <a:ext uri="{FF2B5EF4-FFF2-40B4-BE49-F238E27FC236}">
                <a16:creationId xmlns:a16="http://schemas.microsoft.com/office/drawing/2014/main" id="{1310ED1F-A7E1-8573-D4FC-DB5CD759FBB4}"/>
              </a:ext>
            </a:extLst>
          </p:cNvPr>
          <p:cNvSpPr>
            <a:spLocks noChangeArrowheads="1"/>
          </p:cNvSpPr>
          <p:nvPr/>
        </p:nvSpPr>
        <p:spPr bwMode="auto">
          <a:xfrm>
            <a:off x="98425" y="3716338"/>
            <a:ext cx="882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dirty="0"/>
              <a:t>https://metaosint.github.io  = Directory of 4,000  OSINT resources</a:t>
            </a:r>
            <a:br>
              <a:rPr lang="en-US" altLang="en-US" sz="1800" dirty="0"/>
            </a:br>
            <a:r>
              <a:rPr lang="en-US" altLang="en-US" sz="1800" dirty="0"/>
              <a:t>https://metaosint.github.io/chart </a:t>
            </a:r>
            <a:r>
              <a:rPr lang="en-US" altLang="en-US" sz="1800" dirty="0">
                <a:sym typeface="Wingdings" panose="05000000000000000000" pitchFamily="2" charset="2"/>
              </a:rPr>
              <a:t> </a:t>
            </a:r>
            <a:r>
              <a:rPr lang="en-US" altLang="en-US" sz="1800" dirty="0"/>
              <a:t> explore visually</a:t>
            </a:r>
            <a:br>
              <a:rPr lang="en-US" altLang="en-US" sz="1800" dirty="0"/>
            </a:br>
            <a:r>
              <a:rPr lang="en-US" altLang="en-US" sz="1800" dirty="0"/>
              <a:t>https://metaosint.github.io/table  </a:t>
            </a:r>
            <a:r>
              <a:rPr lang="en-US" altLang="en-US" sz="1800" dirty="0">
                <a:sym typeface="Wingdings" panose="05000000000000000000" pitchFamily="2" charset="2"/>
              </a:rPr>
              <a:t> </a:t>
            </a:r>
            <a:r>
              <a:rPr lang="en-US" altLang="en-US" sz="1800" dirty="0"/>
              <a:t> searchable text listings</a:t>
            </a:r>
            <a:br>
              <a:rPr lang="en-US" altLang="en-US" sz="1800" dirty="0"/>
            </a:br>
            <a:endParaRPr lang="en-US" altLang="en-US" sz="1800" dirty="0"/>
          </a:p>
        </p:txBody>
      </p:sp>
      <p:pic>
        <p:nvPicPr>
          <p:cNvPr id="55305" name="Picture 5">
            <a:extLst>
              <a:ext uri="{FF2B5EF4-FFF2-40B4-BE49-F238E27FC236}">
                <a16:creationId xmlns:a16="http://schemas.microsoft.com/office/drawing/2014/main" id="{4D36E518-A5EB-AA50-BF14-7DC203AC2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3833813"/>
            <a:ext cx="1406525" cy="8270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5306" name="Rectangle 4">
            <a:extLst>
              <a:ext uri="{FF2B5EF4-FFF2-40B4-BE49-F238E27FC236}">
                <a16:creationId xmlns:a16="http://schemas.microsoft.com/office/drawing/2014/main" id="{20AC897F-77C8-D429-4B87-59E41CE04B4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search_tool_specialized.html</a:t>
            </a:r>
          </a:p>
        </p:txBody>
      </p:sp>
      <p:pic>
        <p:nvPicPr>
          <p:cNvPr id="55307" name="Picture 6">
            <a:extLst>
              <a:ext uri="{FF2B5EF4-FFF2-40B4-BE49-F238E27FC236}">
                <a16:creationId xmlns:a16="http://schemas.microsoft.com/office/drawing/2014/main" id="{EED90BC2-7167-05C5-0B7F-8A2B204D5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488" y="5538788"/>
            <a:ext cx="735012" cy="8477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2D6105B-9144-F90B-629D-B85131BE89A6}"/>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56323" name="Rectangle 3">
            <a:extLst>
              <a:ext uri="{FF2B5EF4-FFF2-40B4-BE49-F238E27FC236}">
                <a16:creationId xmlns:a16="http://schemas.microsoft.com/office/drawing/2014/main" id="{780B8392-DE1A-3B28-E07F-DF2174A56DD5}"/>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56324" name="Rectangle 6">
            <a:extLst>
              <a:ext uri="{FF2B5EF4-FFF2-40B4-BE49-F238E27FC236}">
                <a16:creationId xmlns:a16="http://schemas.microsoft.com/office/drawing/2014/main" id="{168F690B-EB38-9CF9-6A17-F9831BEBDB8E}"/>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56325" name="Oval 7">
            <a:extLst>
              <a:ext uri="{FF2B5EF4-FFF2-40B4-BE49-F238E27FC236}">
                <a16:creationId xmlns:a16="http://schemas.microsoft.com/office/drawing/2014/main" id="{F68A270D-9D07-5C9F-B602-B7A395564FAD}"/>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6326" name="Rectangle 8">
            <a:extLst>
              <a:ext uri="{FF2B5EF4-FFF2-40B4-BE49-F238E27FC236}">
                <a16:creationId xmlns:a16="http://schemas.microsoft.com/office/drawing/2014/main" id="{B72442BD-3DBF-5801-85C3-F62CD0D4AACA}"/>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56327" name="Oval 9">
            <a:extLst>
              <a:ext uri="{FF2B5EF4-FFF2-40B4-BE49-F238E27FC236}">
                <a16:creationId xmlns:a16="http://schemas.microsoft.com/office/drawing/2014/main" id="{3D1E975D-387D-B81B-8476-64502FC1A08D}"/>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56328" name="Line 6">
            <a:extLst>
              <a:ext uri="{FF2B5EF4-FFF2-40B4-BE49-F238E27FC236}">
                <a16:creationId xmlns:a16="http://schemas.microsoft.com/office/drawing/2014/main" id="{0EE66133-5C20-E3C1-4271-4710525F437E}"/>
              </a:ext>
            </a:extLst>
          </p:cNvPr>
          <p:cNvSpPr>
            <a:spLocks noChangeShapeType="1"/>
          </p:cNvSpPr>
          <p:nvPr/>
        </p:nvSpPr>
        <p:spPr bwMode="auto">
          <a:xfrm>
            <a:off x="63500" y="3722688"/>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4DB9233-E5BB-B8D0-2866-BBD6CF503B3A}"/>
              </a:ext>
            </a:extLst>
          </p:cNvPr>
          <p:cNvSpPr>
            <a:spLocks noGrp="1" noChangeArrowheads="1"/>
          </p:cNvSpPr>
          <p:nvPr>
            <p:ph type="title"/>
          </p:nvPr>
        </p:nvSpPr>
        <p:spPr>
          <a:xfrm>
            <a:off x="57150" y="0"/>
            <a:ext cx="6767513" cy="846138"/>
          </a:xfrm>
        </p:spPr>
        <p:txBody>
          <a:bodyPr/>
          <a:lstStyle/>
          <a:p>
            <a:r>
              <a:rPr lang="en-US" altLang="en-US" sz="2800"/>
              <a:t>Most Countries Sell Their Domains </a:t>
            </a:r>
          </a:p>
        </p:txBody>
      </p:sp>
      <p:sp>
        <p:nvSpPr>
          <p:cNvPr id="57347" name="Rectangle 3">
            <a:extLst>
              <a:ext uri="{FF2B5EF4-FFF2-40B4-BE49-F238E27FC236}">
                <a16:creationId xmlns:a16="http://schemas.microsoft.com/office/drawing/2014/main" id="{D17F1D0B-238A-6541-1EBA-2E445F9E9999}"/>
              </a:ext>
            </a:extLst>
          </p:cNvPr>
          <p:cNvSpPr>
            <a:spLocks noChangeArrowheads="1"/>
          </p:cNvSpPr>
          <p:nvPr/>
        </p:nvSpPr>
        <p:spPr bwMode="auto">
          <a:xfrm>
            <a:off x="3814763" y="1046163"/>
            <a:ext cx="5195887" cy="48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800"/>
              <a:t>These were just some of the country domains available for sale</a:t>
            </a:r>
          </a:p>
          <a:p>
            <a:r>
              <a:rPr lang="en-US" altLang="en-US" sz="2800"/>
              <a:t>“All Domains” happened to be a licensed “registrar” for these countries</a:t>
            </a:r>
          </a:p>
          <a:p>
            <a:r>
              <a:rPr lang="en-US" altLang="en-US" sz="2800"/>
              <a:t>Most countries sell their domain names to “anyone”</a:t>
            </a:r>
          </a:p>
        </p:txBody>
      </p:sp>
      <p:sp>
        <p:nvSpPr>
          <p:cNvPr id="57348" name="Rectangle 4">
            <a:extLst>
              <a:ext uri="{FF2B5EF4-FFF2-40B4-BE49-F238E27FC236}">
                <a16:creationId xmlns:a16="http://schemas.microsoft.com/office/drawing/2014/main" id="{D149CF64-844A-1FF6-E40C-CA057957280B}"/>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pic>
        <p:nvPicPr>
          <p:cNvPr id="57349" name="Picture 5">
            <a:extLst>
              <a:ext uri="{FF2B5EF4-FFF2-40B4-BE49-F238E27FC236}">
                <a16:creationId xmlns:a16="http://schemas.microsoft.com/office/drawing/2014/main" id="{F4EE2748-2A54-AE0C-7369-BD3819507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311275"/>
            <a:ext cx="3570287" cy="5332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descr="Alldomains.com - Registering The World's Domains">
            <a:hlinkClick r:id="rId3"/>
            <a:extLst>
              <a:ext uri="{FF2B5EF4-FFF2-40B4-BE49-F238E27FC236}">
                <a16:creationId xmlns:a16="http://schemas.microsoft.com/office/drawing/2014/main" id="{B95783FE-0AA0-AC47-1369-0835F876C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917575"/>
            <a:ext cx="25685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C:\Download\presentation\clip_art\Icon Pack\JPG_Internet Icon Pack\Regular\72x72\Shopping Cart.jpg">
            <a:extLst>
              <a:ext uri="{FF2B5EF4-FFF2-40B4-BE49-F238E27FC236}">
                <a16:creationId xmlns:a16="http://schemas.microsoft.com/office/drawing/2014/main" id="{91F779AD-FEFC-0971-756F-B9BA637CC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63" y="5846763"/>
            <a:ext cx="95091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EC05244-9EBB-485A-257B-8088136A5EDD}"/>
              </a:ext>
            </a:extLst>
          </p:cNvPr>
          <p:cNvSpPr>
            <a:spLocks noGrp="1" noChangeArrowheads="1"/>
          </p:cNvSpPr>
          <p:nvPr>
            <p:ph type="title"/>
          </p:nvPr>
        </p:nvSpPr>
        <p:spPr/>
        <p:txBody>
          <a:bodyPr/>
          <a:lstStyle/>
          <a:p>
            <a:r>
              <a:rPr lang="en-US" altLang="en-US"/>
              <a:t>Learn About the 2-letter code</a:t>
            </a:r>
          </a:p>
        </p:txBody>
      </p:sp>
      <p:sp>
        <p:nvSpPr>
          <p:cNvPr id="58371" name="Rectangle 3">
            <a:extLst>
              <a:ext uri="{FF2B5EF4-FFF2-40B4-BE49-F238E27FC236}">
                <a16:creationId xmlns:a16="http://schemas.microsoft.com/office/drawing/2014/main" id="{FE5A15E9-3388-7951-4B96-80F0FDD9A110}"/>
              </a:ext>
            </a:extLst>
          </p:cNvPr>
          <p:cNvSpPr>
            <a:spLocks noGrp="1" noChangeArrowheads="1"/>
          </p:cNvSpPr>
          <p:nvPr>
            <p:ph type="body" idx="1"/>
          </p:nvPr>
        </p:nvSpPr>
        <p:spPr>
          <a:xfrm>
            <a:off x="168275" y="989013"/>
            <a:ext cx="8721725" cy="5637212"/>
          </a:xfrm>
        </p:spPr>
        <p:txBody>
          <a:bodyPr/>
          <a:lstStyle/>
          <a:p>
            <a:r>
              <a:rPr lang="en-US" altLang="en-US" sz="2800"/>
              <a:t>Visit your county’s domain name registrar </a:t>
            </a:r>
          </a:p>
          <a:p>
            <a:pPr lvl="1"/>
            <a:r>
              <a:rPr lang="en-US" altLang="en-US" sz="2800"/>
              <a:t> iana.org/domains/root/db </a:t>
            </a:r>
          </a:p>
          <a:p>
            <a:r>
              <a:rPr lang="en-US" altLang="en-US" sz="2800"/>
              <a:t>What is the policy for getting a domain name? (citizenship, trademark, local presence, money)</a:t>
            </a:r>
          </a:p>
          <a:p>
            <a:pPr lvl="1"/>
            <a:r>
              <a:rPr lang="en-US" altLang="en-US" sz="2800"/>
              <a:t>What is the cost to register a domain name?</a:t>
            </a:r>
          </a:p>
          <a:p>
            <a:pPr lvl="1"/>
            <a:r>
              <a:rPr lang="en-US" altLang="en-US" sz="2800"/>
              <a:t>Are there any censorship clauses?</a:t>
            </a:r>
          </a:p>
          <a:p>
            <a:r>
              <a:rPr lang="en-US" altLang="en-US" sz="2800"/>
              <a:t>Does the registrar require any proof of identity? (drivers license, passport, business license)</a:t>
            </a:r>
          </a:p>
          <a:p>
            <a:r>
              <a:rPr lang="en-US" altLang="en-US" sz="2800"/>
              <a:t>Is there a whois service? (make a bookmark)</a:t>
            </a:r>
          </a:p>
        </p:txBody>
      </p:sp>
      <p:sp>
        <p:nvSpPr>
          <p:cNvPr id="58372" name="Rectangle 4">
            <a:extLst>
              <a:ext uri="{FF2B5EF4-FFF2-40B4-BE49-F238E27FC236}">
                <a16:creationId xmlns:a16="http://schemas.microsoft.com/office/drawing/2014/main" id="{1AC0AB02-55CF-D2D4-546F-48B54FA453A0}"/>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sp>
        <p:nvSpPr>
          <p:cNvPr id="58373" name="Oval 5">
            <a:extLst>
              <a:ext uri="{FF2B5EF4-FFF2-40B4-BE49-F238E27FC236}">
                <a16:creationId xmlns:a16="http://schemas.microsoft.com/office/drawing/2014/main" id="{39A72493-9350-4CF2-40E0-8A4717CDE3F6}"/>
              </a:ext>
            </a:extLst>
          </p:cNvPr>
          <p:cNvSpPr>
            <a:spLocks noChangeArrowheads="1"/>
          </p:cNvSpPr>
          <p:nvPr/>
        </p:nvSpPr>
        <p:spPr bwMode="auto">
          <a:xfrm>
            <a:off x="6910388" y="479425"/>
            <a:ext cx="2133600" cy="392113"/>
          </a:xfrm>
          <a:prstGeom prst="ellipse">
            <a:avLst/>
          </a:prstGeom>
          <a:noFill/>
          <a:ln w="2540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044E50E-6177-5A52-1CB2-EE6A068A5CAD}"/>
              </a:ext>
            </a:extLst>
          </p:cNvPr>
          <p:cNvSpPr>
            <a:spLocks noGrp="1" noChangeArrowheads="1"/>
          </p:cNvSpPr>
          <p:nvPr>
            <p:ph type="title"/>
          </p:nvPr>
        </p:nvSpPr>
        <p:spPr/>
        <p:txBody>
          <a:bodyPr/>
          <a:lstStyle/>
          <a:p>
            <a:r>
              <a:rPr lang="en-US" altLang="en-US"/>
              <a:t> </a:t>
            </a:r>
          </a:p>
        </p:txBody>
      </p:sp>
      <p:pic>
        <p:nvPicPr>
          <p:cNvPr id="59395" name="Picture 4">
            <a:extLst>
              <a:ext uri="{FF2B5EF4-FFF2-40B4-BE49-F238E27FC236}">
                <a16:creationId xmlns:a16="http://schemas.microsoft.com/office/drawing/2014/main" id="{C6D3C06A-628A-85E8-EBEA-370081F58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5400"/>
            <a:ext cx="6781800" cy="678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ctangle 3">
            <a:extLst>
              <a:ext uri="{FF2B5EF4-FFF2-40B4-BE49-F238E27FC236}">
                <a16:creationId xmlns:a16="http://schemas.microsoft.com/office/drawing/2014/main" id="{4A4BDE9E-99CF-7113-8477-2F5A8A5CE4EA}"/>
              </a:ext>
            </a:extLst>
          </p:cNvPr>
          <p:cNvSpPr>
            <a:spLocks noGrp="1" noChangeArrowheads="1"/>
          </p:cNvSpPr>
          <p:nvPr>
            <p:ph type="body" idx="1"/>
          </p:nvPr>
        </p:nvSpPr>
        <p:spPr>
          <a:xfrm>
            <a:off x="6365875" y="1166813"/>
            <a:ext cx="2660650" cy="1547812"/>
          </a:xfrm>
        </p:spPr>
        <p:txBody>
          <a:bodyPr/>
          <a:lstStyle/>
          <a:p>
            <a:pPr marL="0" indent="0">
              <a:buFontTx/>
              <a:buNone/>
            </a:pPr>
            <a:r>
              <a:rPr lang="en-US" altLang="en-US" sz="2400"/>
              <a:t>An analysis of domain name policies</a:t>
            </a:r>
          </a:p>
        </p:txBody>
      </p:sp>
      <p:sp>
        <p:nvSpPr>
          <p:cNvPr id="59397" name="Rectangle 5">
            <a:extLst>
              <a:ext uri="{FF2B5EF4-FFF2-40B4-BE49-F238E27FC236}">
                <a16:creationId xmlns:a16="http://schemas.microsoft.com/office/drawing/2014/main" id="{2A150B25-3EA0-7E23-7DD9-852BB808ABDB}"/>
              </a:ext>
            </a:extLst>
          </p:cNvPr>
          <p:cNvSpPr>
            <a:spLocks noChangeArrowheads="1"/>
          </p:cNvSpPr>
          <p:nvPr/>
        </p:nvSpPr>
        <p:spPr bwMode="auto">
          <a:xfrm>
            <a:off x="835025" y="88900"/>
            <a:ext cx="4157663" cy="30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www.norid.no/en/regelverk/regelverksmodeller</a:t>
            </a:r>
          </a:p>
        </p:txBody>
      </p:sp>
      <p:sp>
        <p:nvSpPr>
          <p:cNvPr id="59398" name="Rectangle 6">
            <a:extLst>
              <a:ext uri="{FF2B5EF4-FFF2-40B4-BE49-F238E27FC236}">
                <a16:creationId xmlns:a16="http://schemas.microsoft.com/office/drawing/2014/main" id="{9E02C04E-0DB9-F47F-9C14-988423A9513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sp>
        <p:nvSpPr>
          <p:cNvPr id="59399" name="Text Box 8">
            <a:extLst>
              <a:ext uri="{FF2B5EF4-FFF2-40B4-BE49-F238E27FC236}">
                <a16:creationId xmlns:a16="http://schemas.microsoft.com/office/drawing/2014/main" id="{3D35E0B7-764E-9703-0CE0-31FB669A59DF}"/>
              </a:ext>
            </a:extLst>
          </p:cNvPr>
          <p:cNvSpPr txBox="1">
            <a:spLocks noChangeArrowheads="1"/>
          </p:cNvSpPr>
          <p:nvPr/>
        </p:nvSpPr>
        <p:spPr bwMode="auto">
          <a:xfrm>
            <a:off x="6365875" y="4113213"/>
            <a:ext cx="2720975" cy="1570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Most countries sell their domain names to “anybody”</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7">
            <a:extLst>
              <a:ext uri="{FF2B5EF4-FFF2-40B4-BE49-F238E27FC236}">
                <a16:creationId xmlns:a16="http://schemas.microsoft.com/office/drawing/2014/main" id="{235F3E6D-D886-677F-A8A6-530DB8C55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055688"/>
            <a:ext cx="2505075" cy="8286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0419" name="Rectangle 2">
            <a:extLst>
              <a:ext uri="{FF2B5EF4-FFF2-40B4-BE49-F238E27FC236}">
                <a16:creationId xmlns:a16="http://schemas.microsoft.com/office/drawing/2014/main" id="{AF79406E-DAF0-A88B-0642-E8EADD23EDA7}"/>
              </a:ext>
            </a:extLst>
          </p:cNvPr>
          <p:cNvSpPr>
            <a:spLocks noGrp="1" noChangeArrowheads="1"/>
          </p:cNvSpPr>
          <p:nvPr>
            <p:ph type="title"/>
          </p:nvPr>
        </p:nvSpPr>
        <p:spPr>
          <a:xfrm>
            <a:off x="76200" y="320675"/>
            <a:ext cx="6767513" cy="390525"/>
          </a:xfrm>
        </p:spPr>
        <p:txBody>
          <a:bodyPr/>
          <a:lstStyle/>
          <a:p>
            <a:r>
              <a:rPr lang="en-US" altLang="en-US"/>
              <a:t>Domain Names for Sale </a:t>
            </a:r>
          </a:p>
        </p:txBody>
      </p:sp>
      <p:sp>
        <p:nvSpPr>
          <p:cNvPr id="60420" name="Rectangle 3">
            <a:extLst>
              <a:ext uri="{FF2B5EF4-FFF2-40B4-BE49-F238E27FC236}">
                <a16:creationId xmlns:a16="http://schemas.microsoft.com/office/drawing/2014/main" id="{F01A7640-7D55-FC9C-F0D3-81FAA38A1DA5}"/>
              </a:ext>
            </a:extLst>
          </p:cNvPr>
          <p:cNvSpPr>
            <a:spLocks noGrp="1" noChangeArrowheads="1"/>
          </p:cNvSpPr>
          <p:nvPr>
            <p:ph type="body" idx="1"/>
          </p:nvPr>
        </p:nvSpPr>
        <p:spPr>
          <a:xfrm>
            <a:off x="17463" y="985838"/>
            <a:ext cx="5510212" cy="2633662"/>
          </a:xfrm>
        </p:spPr>
        <p:txBody>
          <a:bodyPr/>
          <a:lstStyle/>
          <a:p>
            <a:pPr>
              <a:lnSpc>
                <a:spcPct val="80000"/>
              </a:lnSpc>
            </a:pPr>
            <a:r>
              <a:rPr lang="en-US" altLang="en-US" sz="2400"/>
              <a:t>Only 29% .HT domain names were registered to people with a Haitian address</a:t>
            </a:r>
          </a:p>
          <a:p>
            <a:pPr>
              <a:lnSpc>
                <a:spcPct val="80000"/>
              </a:lnSpc>
            </a:pPr>
            <a:r>
              <a:rPr lang="en-US" altLang="en-US" sz="2400"/>
              <a:t>48% of Haiti’s Domain names were registered to U.S addresses</a:t>
            </a:r>
          </a:p>
          <a:p>
            <a:pPr>
              <a:lnSpc>
                <a:spcPct val="80000"/>
              </a:lnSpc>
            </a:pPr>
            <a:r>
              <a:rPr lang="en-US" altLang="en-US" sz="2400"/>
              <a:t>When you see a .ht website… </a:t>
            </a:r>
            <a:br>
              <a:rPr lang="en-US" altLang="en-US" sz="2400"/>
            </a:br>
            <a:r>
              <a:rPr lang="en-US" altLang="en-US" sz="2400"/>
              <a:t>is it necessarily foreign?</a:t>
            </a:r>
          </a:p>
        </p:txBody>
      </p:sp>
      <p:pic>
        <p:nvPicPr>
          <p:cNvPr id="60421" name="Picture 4" descr="101080">
            <a:extLst>
              <a:ext uri="{FF2B5EF4-FFF2-40B4-BE49-F238E27FC236}">
                <a16:creationId xmlns:a16="http://schemas.microsoft.com/office/drawing/2014/main" id="{8BF31714-9833-9F95-030E-6DC60B4BE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3744913"/>
            <a:ext cx="4972050" cy="2857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22" name="Oval 5">
            <a:extLst>
              <a:ext uri="{FF2B5EF4-FFF2-40B4-BE49-F238E27FC236}">
                <a16:creationId xmlns:a16="http://schemas.microsoft.com/office/drawing/2014/main" id="{C7AAC424-3459-11FE-F997-00253A0C87D0}"/>
              </a:ext>
            </a:extLst>
          </p:cNvPr>
          <p:cNvSpPr>
            <a:spLocks noChangeArrowheads="1"/>
          </p:cNvSpPr>
          <p:nvPr/>
        </p:nvSpPr>
        <p:spPr bwMode="auto">
          <a:xfrm>
            <a:off x="2282825" y="5018088"/>
            <a:ext cx="1114425" cy="168275"/>
          </a:xfrm>
          <a:prstGeom prst="ellipse">
            <a:avLst/>
          </a:prstGeom>
          <a:noFill/>
          <a:ln w="3175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0423" name="Oval 6">
            <a:extLst>
              <a:ext uri="{FF2B5EF4-FFF2-40B4-BE49-F238E27FC236}">
                <a16:creationId xmlns:a16="http://schemas.microsoft.com/office/drawing/2014/main" id="{EF0BB96B-ADBD-9EC3-B98B-937D8CECE4C7}"/>
              </a:ext>
            </a:extLst>
          </p:cNvPr>
          <p:cNvSpPr>
            <a:spLocks noChangeArrowheads="1"/>
          </p:cNvSpPr>
          <p:nvPr/>
        </p:nvSpPr>
        <p:spPr bwMode="auto">
          <a:xfrm>
            <a:off x="2252663" y="4727575"/>
            <a:ext cx="1114425" cy="168275"/>
          </a:xfrm>
          <a:prstGeom prst="ellipse">
            <a:avLst/>
          </a:prstGeom>
          <a:noFill/>
          <a:ln w="3175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0424" name="Rectangle 12">
            <a:extLst>
              <a:ext uri="{FF2B5EF4-FFF2-40B4-BE49-F238E27FC236}">
                <a16:creationId xmlns:a16="http://schemas.microsoft.com/office/drawing/2014/main" id="{D522751F-69E8-E79D-8208-94C32B92D3DB}"/>
              </a:ext>
            </a:extLst>
          </p:cNvPr>
          <p:cNvSpPr>
            <a:spLocks noChangeArrowheads="1"/>
          </p:cNvSpPr>
          <p:nvPr/>
        </p:nvSpPr>
        <p:spPr bwMode="auto">
          <a:xfrm>
            <a:off x="4208463" y="5097463"/>
            <a:ext cx="903287" cy="646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United</a:t>
            </a:r>
            <a:br>
              <a:rPr lang="en-US" altLang="en-US" sz="1800"/>
            </a:br>
            <a:r>
              <a:rPr lang="en-US" altLang="en-US" sz="1800"/>
              <a:t>States</a:t>
            </a:r>
          </a:p>
        </p:txBody>
      </p:sp>
      <p:sp>
        <p:nvSpPr>
          <p:cNvPr id="60425" name="Rectangle 13">
            <a:extLst>
              <a:ext uri="{FF2B5EF4-FFF2-40B4-BE49-F238E27FC236}">
                <a16:creationId xmlns:a16="http://schemas.microsoft.com/office/drawing/2014/main" id="{E712A68B-E4EC-C637-6452-F45E1B940143}"/>
              </a:ext>
            </a:extLst>
          </p:cNvPr>
          <p:cNvSpPr>
            <a:spLocks noChangeArrowheads="1"/>
          </p:cNvSpPr>
          <p:nvPr/>
        </p:nvSpPr>
        <p:spPr bwMode="auto">
          <a:xfrm>
            <a:off x="3729038" y="4267200"/>
            <a:ext cx="685800" cy="368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Haiti</a:t>
            </a:r>
          </a:p>
        </p:txBody>
      </p:sp>
      <p:sp>
        <p:nvSpPr>
          <p:cNvPr id="60426" name="Rectangle 14">
            <a:extLst>
              <a:ext uri="{FF2B5EF4-FFF2-40B4-BE49-F238E27FC236}">
                <a16:creationId xmlns:a16="http://schemas.microsoft.com/office/drawing/2014/main" id="{503D7D70-7A83-E1B7-D6B9-5FB2CBD3AA70}"/>
              </a:ext>
            </a:extLst>
          </p:cNvPr>
          <p:cNvSpPr>
            <a:spLocks noChangeArrowheads="1"/>
          </p:cNvSpPr>
          <p:nvPr/>
        </p:nvSpPr>
        <p:spPr bwMode="auto">
          <a:xfrm>
            <a:off x="136525" y="3357563"/>
            <a:ext cx="4926013"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Postal address for .HT Domain Owners</a:t>
            </a:r>
          </a:p>
        </p:txBody>
      </p:sp>
      <p:sp>
        <p:nvSpPr>
          <p:cNvPr id="60427" name="Rectangle 15">
            <a:extLst>
              <a:ext uri="{FF2B5EF4-FFF2-40B4-BE49-F238E27FC236}">
                <a16:creationId xmlns:a16="http://schemas.microsoft.com/office/drawing/2014/main" id="{85D8CA5C-85AE-3554-CE8A-2D58428C04D1}"/>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domain_name.html</a:t>
            </a:r>
          </a:p>
        </p:txBody>
      </p:sp>
      <p:pic>
        <p:nvPicPr>
          <p:cNvPr id="60428" name="Picture 16">
            <a:extLst>
              <a:ext uri="{FF2B5EF4-FFF2-40B4-BE49-F238E27FC236}">
                <a16:creationId xmlns:a16="http://schemas.microsoft.com/office/drawing/2014/main" id="{E4007BA4-E7A1-7CD9-8B6D-23CC5BD83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813" y="1684338"/>
            <a:ext cx="2133600" cy="46196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6E2B46E-5DDC-179D-1B5B-FEA711D43356}"/>
              </a:ext>
            </a:extLst>
          </p:cNvPr>
          <p:cNvSpPr>
            <a:spLocks noGrp="1" noChangeArrowheads="1"/>
          </p:cNvSpPr>
          <p:nvPr>
            <p:ph type="title"/>
          </p:nvPr>
        </p:nvSpPr>
        <p:spPr/>
        <p:txBody>
          <a:bodyPr/>
          <a:lstStyle/>
          <a:p>
            <a:r>
              <a:rPr lang="en-US" altLang="en-US"/>
              <a:t>Source Evaluation</a:t>
            </a:r>
          </a:p>
        </p:txBody>
      </p:sp>
      <p:sp>
        <p:nvSpPr>
          <p:cNvPr id="61443" name="Rectangle 3">
            <a:extLst>
              <a:ext uri="{FF2B5EF4-FFF2-40B4-BE49-F238E27FC236}">
                <a16:creationId xmlns:a16="http://schemas.microsoft.com/office/drawing/2014/main" id="{F9418E97-EF68-40A6-5E7B-0D24B4C98716}"/>
              </a:ext>
            </a:extLst>
          </p:cNvPr>
          <p:cNvSpPr>
            <a:spLocks noGrp="1" noChangeArrowheads="1"/>
          </p:cNvSpPr>
          <p:nvPr>
            <p:ph type="body" idx="1"/>
          </p:nvPr>
        </p:nvSpPr>
        <p:spPr>
          <a:xfrm>
            <a:off x="76200" y="1071563"/>
            <a:ext cx="9029700" cy="5510212"/>
          </a:xfrm>
        </p:spPr>
        <p:txBody>
          <a:bodyPr/>
          <a:lstStyle/>
          <a:p>
            <a:r>
              <a:rPr lang="en-US" altLang="en-US" sz="2400"/>
              <a:t>Pick apart the URL:</a:t>
            </a:r>
          </a:p>
          <a:p>
            <a:r>
              <a:rPr lang="en-US" altLang="en-US" sz="2400"/>
              <a:t>Determine where “ownership” of the web page begins</a:t>
            </a:r>
          </a:p>
          <a:p>
            <a:pPr lvl="1"/>
            <a:r>
              <a:rPr lang="en-US" altLang="en-US" sz="2000"/>
              <a:t>www.facebook.com/joesmith/info.html</a:t>
            </a:r>
          </a:p>
          <a:p>
            <a:pPr lvl="1"/>
            <a:r>
              <a:rPr lang="en-US" altLang="en-US" sz="2000"/>
              <a:t>www.joesmith.com/stuff/info.html</a:t>
            </a:r>
          </a:p>
          <a:p>
            <a:r>
              <a:rPr lang="en-US" altLang="en-US" sz="2400"/>
              <a:t>Browse the directories (shorten URL if necessary)</a:t>
            </a:r>
          </a:p>
          <a:p>
            <a:r>
              <a:rPr lang="en-US" altLang="en-US" sz="2400"/>
              <a:t>Look at domain’s home page - Is it a web hosting site?     Is “pathname” a user account?</a:t>
            </a:r>
          </a:p>
          <a:p>
            <a:r>
              <a:rPr lang="en-US" altLang="en-US" sz="2400"/>
              <a:t>IF the domain home page looks like the “owner” of the content, then move forward with whois and traceroute</a:t>
            </a:r>
          </a:p>
        </p:txBody>
      </p:sp>
      <p:pic>
        <p:nvPicPr>
          <p:cNvPr id="61444" name="Picture 4" descr="url">
            <a:extLst>
              <a:ext uri="{FF2B5EF4-FFF2-40B4-BE49-F238E27FC236}">
                <a16:creationId xmlns:a16="http://schemas.microsoft.com/office/drawing/2014/main" id="{2DA135D3-3ED3-FB86-56CB-9AECAFB0A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5" y="1158875"/>
            <a:ext cx="5543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5">
            <a:extLst>
              <a:ext uri="{FF2B5EF4-FFF2-40B4-BE49-F238E27FC236}">
                <a16:creationId xmlns:a16="http://schemas.microsoft.com/office/drawing/2014/main" id="{1893DE3E-D009-FAA1-D468-A8E7BE9C8EE0}"/>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sesseval.html</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6077FD6-A7A0-E2A6-F804-9CE14233296C}"/>
              </a:ext>
            </a:extLst>
          </p:cNvPr>
          <p:cNvSpPr>
            <a:spLocks noGrp="1" noChangeArrowheads="1"/>
          </p:cNvSpPr>
          <p:nvPr>
            <p:ph type="title"/>
          </p:nvPr>
        </p:nvSpPr>
        <p:spPr/>
        <p:txBody>
          <a:bodyPr/>
          <a:lstStyle/>
          <a:p>
            <a:r>
              <a:rPr lang="en-US" altLang="en-US"/>
              <a:t>Source Evaluation - Using WHOIS</a:t>
            </a:r>
          </a:p>
        </p:txBody>
      </p:sp>
      <p:sp>
        <p:nvSpPr>
          <p:cNvPr id="62467" name="Rectangle 3">
            <a:extLst>
              <a:ext uri="{FF2B5EF4-FFF2-40B4-BE49-F238E27FC236}">
                <a16:creationId xmlns:a16="http://schemas.microsoft.com/office/drawing/2014/main" id="{E8CDE4E8-2CBF-6732-8747-F36A30FFA02A}"/>
              </a:ext>
            </a:extLst>
          </p:cNvPr>
          <p:cNvSpPr>
            <a:spLocks noGrp="1" noChangeArrowheads="1"/>
          </p:cNvSpPr>
          <p:nvPr>
            <p:ph type="body" idx="1"/>
          </p:nvPr>
        </p:nvSpPr>
        <p:spPr>
          <a:xfrm>
            <a:off x="133350" y="900113"/>
            <a:ext cx="8915400" cy="4954587"/>
          </a:xfrm>
        </p:spPr>
        <p:txBody>
          <a:bodyPr/>
          <a:lstStyle/>
          <a:p>
            <a:r>
              <a:rPr lang="en-US" altLang="en-US" sz="2400"/>
              <a:t>Domain names are “registered” at Internet registrars (global, country-specific)</a:t>
            </a:r>
          </a:p>
          <a:p>
            <a:r>
              <a:rPr lang="en-US" altLang="en-US" sz="2400"/>
              <a:t>Each registrar develops its own policies</a:t>
            </a:r>
          </a:p>
          <a:p>
            <a:pPr lvl="1"/>
            <a:r>
              <a:rPr lang="en-US" altLang="en-US" sz="2000"/>
              <a:t>may sell to anyone/anywhere  (.com,  .org,  .net,  .tv,  .pk )</a:t>
            </a:r>
          </a:p>
          <a:p>
            <a:pPr lvl="1"/>
            <a:r>
              <a:rPr lang="en-US" altLang="en-US" sz="2000"/>
              <a:t>may have strict qualification requirements  (.gov, .mil, .au)</a:t>
            </a:r>
          </a:p>
          <a:p>
            <a:r>
              <a:rPr lang="en-US" altLang="en-US" sz="2400"/>
              <a:t>Registrants provide “point of contact” information,          for at least invoicing purposes  </a:t>
            </a:r>
          </a:p>
          <a:p>
            <a:r>
              <a:rPr lang="en-US" altLang="en-US" sz="2400"/>
              <a:t>Domain “point of contact” information is often available from the registrars’ database via a “WHOIS” query </a:t>
            </a:r>
          </a:p>
          <a:p>
            <a:r>
              <a:rPr lang="en-US" altLang="en-US" sz="2400"/>
              <a:t>WHOIS contents may be inaccurate, although usually the email, or postal address will be correct to receive renewal invoice</a:t>
            </a:r>
          </a:p>
        </p:txBody>
      </p:sp>
      <p:sp>
        <p:nvSpPr>
          <p:cNvPr id="62468" name="Rectangle 4">
            <a:extLst>
              <a:ext uri="{FF2B5EF4-FFF2-40B4-BE49-F238E27FC236}">
                <a16:creationId xmlns:a16="http://schemas.microsoft.com/office/drawing/2014/main" id="{1B80C252-35D8-4D1D-6E63-0235E2AF23F3}"/>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whois.html</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9609D3B0-23EB-4787-E603-887A7F1A9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63" y="949325"/>
            <a:ext cx="2520950" cy="1697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4">
            <a:extLst>
              <a:ext uri="{FF2B5EF4-FFF2-40B4-BE49-F238E27FC236}">
                <a16:creationId xmlns:a16="http://schemas.microsoft.com/office/drawing/2014/main" id="{F2811C85-F940-6CEA-4EAF-7B11E96CC934}"/>
              </a:ext>
            </a:extLst>
          </p:cNvPr>
          <p:cNvSpPr>
            <a:spLocks noGrp="1" noChangeArrowheads="1"/>
          </p:cNvSpPr>
          <p:nvPr>
            <p:ph type="title"/>
          </p:nvPr>
        </p:nvSpPr>
        <p:spPr/>
        <p:txBody>
          <a:bodyPr/>
          <a:lstStyle/>
          <a:p>
            <a:r>
              <a:rPr lang="en-US" altLang="en-US"/>
              <a:t>Example Network Maps</a:t>
            </a:r>
          </a:p>
        </p:txBody>
      </p:sp>
      <p:pic>
        <p:nvPicPr>
          <p:cNvPr id="8196" name="Picture 5" descr="att">
            <a:extLst>
              <a:ext uri="{FF2B5EF4-FFF2-40B4-BE49-F238E27FC236}">
                <a16:creationId xmlns:a16="http://schemas.microsoft.com/office/drawing/2014/main" id="{FAFA632F-B29D-1D76-35D7-1C7982524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2108200"/>
            <a:ext cx="2379663"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a:extLst>
              <a:ext uri="{FF2B5EF4-FFF2-40B4-BE49-F238E27FC236}">
                <a16:creationId xmlns:a16="http://schemas.microsoft.com/office/drawing/2014/main" id="{5BA639F5-B343-C3AF-2D9E-460ECA067077}"/>
              </a:ext>
            </a:extLst>
          </p:cNvPr>
          <p:cNvSpPr txBox="1">
            <a:spLocks noChangeArrowheads="1"/>
          </p:cNvSpPr>
          <p:nvPr/>
        </p:nvSpPr>
        <p:spPr bwMode="auto">
          <a:xfrm>
            <a:off x="8191500" y="2266950"/>
            <a:ext cx="852488"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AT&amp;T</a:t>
            </a:r>
          </a:p>
        </p:txBody>
      </p:sp>
      <p:sp>
        <p:nvSpPr>
          <p:cNvPr id="8198" name="Rectangle 8">
            <a:extLst>
              <a:ext uri="{FF2B5EF4-FFF2-40B4-BE49-F238E27FC236}">
                <a16:creationId xmlns:a16="http://schemas.microsoft.com/office/drawing/2014/main" id="{CD0A907B-D056-ACEB-AFC8-2F4B0B9A2BCE}"/>
              </a:ext>
            </a:extLst>
          </p:cNvPr>
          <p:cNvSpPr>
            <a:spLocks noChangeArrowheads="1"/>
          </p:cNvSpPr>
          <p:nvPr/>
        </p:nvSpPr>
        <p:spPr bwMode="auto">
          <a:xfrm>
            <a:off x="6784975" y="601663"/>
            <a:ext cx="241935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country_specific_infrastructure.htmll</a:t>
            </a:r>
          </a:p>
        </p:txBody>
      </p:sp>
      <p:sp>
        <p:nvSpPr>
          <p:cNvPr id="8199" name="Text Box 9">
            <a:extLst>
              <a:ext uri="{FF2B5EF4-FFF2-40B4-BE49-F238E27FC236}">
                <a16:creationId xmlns:a16="http://schemas.microsoft.com/office/drawing/2014/main" id="{4EED459F-49D0-4493-CC16-CBDD7CB68CC8}"/>
              </a:ext>
            </a:extLst>
          </p:cNvPr>
          <p:cNvSpPr txBox="1">
            <a:spLocks noChangeArrowheads="1"/>
          </p:cNvSpPr>
          <p:nvPr/>
        </p:nvSpPr>
        <p:spPr bwMode="auto">
          <a:xfrm>
            <a:off x="8085138" y="1017588"/>
            <a:ext cx="925512"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000"/>
              <a:t>Sprint</a:t>
            </a:r>
          </a:p>
        </p:txBody>
      </p:sp>
      <p:pic>
        <p:nvPicPr>
          <p:cNvPr id="8200" name="Picture 12">
            <a:extLst>
              <a:ext uri="{FF2B5EF4-FFF2-40B4-BE49-F238E27FC236}">
                <a16:creationId xmlns:a16="http://schemas.microsoft.com/office/drawing/2014/main" id="{D06D503E-D55C-57E1-313B-94D00FD8C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990600"/>
            <a:ext cx="5248275" cy="2105025"/>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 Box 13">
            <a:extLst>
              <a:ext uri="{FF2B5EF4-FFF2-40B4-BE49-F238E27FC236}">
                <a16:creationId xmlns:a16="http://schemas.microsoft.com/office/drawing/2014/main" id="{CB497E09-16FF-AF28-5B8C-7ED56274CD50}"/>
              </a:ext>
            </a:extLst>
          </p:cNvPr>
          <p:cNvSpPr txBox="1">
            <a:spLocks noChangeArrowheads="1"/>
          </p:cNvSpPr>
          <p:nvPr/>
        </p:nvSpPr>
        <p:spPr bwMode="auto">
          <a:xfrm>
            <a:off x="1531938" y="2646363"/>
            <a:ext cx="14684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t>Verizon</a:t>
            </a:r>
          </a:p>
        </p:txBody>
      </p:sp>
      <p:pic>
        <p:nvPicPr>
          <p:cNvPr id="8202" name="Picture 8">
            <a:extLst>
              <a:ext uri="{FF2B5EF4-FFF2-40B4-BE49-F238E27FC236}">
                <a16:creationId xmlns:a16="http://schemas.microsoft.com/office/drawing/2014/main" id="{4AD71184-4E14-E153-465C-CF584C049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3587750"/>
            <a:ext cx="4335463" cy="24765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 Box 9">
            <a:extLst>
              <a:ext uri="{FF2B5EF4-FFF2-40B4-BE49-F238E27FC236}">
                <a16:creationId xmlns:a16="http://schemas.microsoft.com/office/drawing/2014/main" id="{68E14047-A727-CBDC-4C0C-2FDD564B98D4}"/>
              </a:ext>
            </a:extLst>
          </p:cNvPr>
          <p:cNvSpPr txBox="1">
            <a:spLocks noChangeArrowheads="1"/>
          </p:cNvSpPr>
          <p:nvPr/>
        </p:nvSpPr>
        <p:spPr bwMode="auto">
          <a:xfrm>
            <a:off x="3000375" y="5756275"/>
            <a:ext cx="1590675" cy="307975"/>
          </a:xfrm>
          <a:prstGeom prst="rect">
            <a:avLst/>
          </a:prstGeom>
          <a:solidFill>
            <a:schemeClr val="bg1"/>
          </a:solid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Washington DC</a:t>
            </a:r>
          </a:p>
        </p:txBody>
      </p:sp>
      <p:sp>
        <p:nvSpPr>
          <p:cNvPr id="8204" name="Text Box 13">
            <a:extLst>
              <a:ext uri="{FF2B5EF4-FFF2-40B4-BE49-F238E27FC236}">
                <a16:creationId xmlns:a16="http://schemas.microsoft.com/office/drawing/2014/main" id="{6A3A622E-F1D1-487E-A46D-208229FCF904}"/>
              </a:ext>
            </a:extLst>
          </p:cNvPr>
          <p:cNvSpPr txBox="1">
            <a:spLocks noChangeArrowheads="1"/>
          </p:cNvSpPr>
          <p:nvPr/>
        </p:nvSpPr>
        <p:spPr bwMode="auto">
          <a:xfrm>
            <a:off x="211138" y="3654425"/>
            <a:ext cx="920750" cy="30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t>Ashburn</a:t>
            </a:r>
          </a:p>
        </p:txBody>
      </p:sp>
      <p:pic>
        <p:nvPicPr>
          <p:cNvPr id="8205" name="Picture 13">
            <a:extLst>
              <a:ext uri="{FF2B5EF4-FFF2-40B4-BE49-F238E27FC236}">
                <a16:creationId xmlns:a16="http://schemas.microsoft.com/office/drawing/2014/main" id="{9545557A-8EB7-6BA4-3639-88F25566B8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3587750"/>
            <a:ext cx="2816225" cy="263842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206" name="Text Box 7">
            <a:extLst>
              <a:ext uri="{FF2B5EF4-FFF2-40B4-BE49-F238E27FC236}">
                <a16:creationId xmlns:a16="http://schemas.microsoft.com/office/drawing/2014/main" id="{C98573C1-32F4-0406-788E-6AE590D3A36F}"/>
              </a:ext>
            </a:extLst>
          </p:cNvPr>
          <p:cNvSpPr txBox="1">
            <a:spLocks noChangeArrowheads="1"/>
          </p:cNvSpPr>
          <p:nvPr/>
        </p:nvSpPr>
        <p:spPr bwMode="auto">
          <a:xfrm>
            <a:off x="4827588" y="6199188"/>
            <a:ext cx="3790950" cy="338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“The Bullseye of America’s Internet”</a:t>
            </a:r>
          </a:p>
        </p:txBody>
      </p:sp>
      <p:sp>
        <p:nvSpPr>
          <p:cNvPr id="8207" name="Oval 1">
            <a:extLst>
              <a:ext uri="{FF2B5EF4-FFF2-40B4-BE49-F238E27FC236}">
                <a16:creationId xmlns:a16="http://schemas.microsoft.com/office/drawing/2014/main" id="{EF7FE792-F1D7-D260-126B-0E5909B0C8AA}"/>
              </a:ext>
            </a:extLst>
          </p:cNvPr>
          <p:cNvSpPr>
            <a:spLocks noChangeArrowheads="1"/>
          </p:cNvSpPr>
          <p:nvPr/>
        </p:nvSpPr>
        <p:spPr bwMode="auto">
          <a:xfrm>
            <a:off x="6097588" y="4522788"/>
            <a:ext cx="74612" cy="74612"/>
          </a:xfrm>
          <a:prstGeom prst="ellipse">
            <a:avLst/>
          </a:prstGeom>
          <a:solidFill>
            <a:srgbClr val="FF000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8208" name="Oval 1">
            <a:extLst>
              <a:ext uri="{FF2B5EF4-FFF2-40B4-BE49-F238E27FC236}">
                <a16:creationId xmlns:a16="http://schemas.microsoft.com/office/drawing/2014/main" id="{0D6C6A8B-CC51-E95B-1649-646527FA0DA2}"/>
              </a:ext>
            </a:extLst>
          </p:cNvPr>
          <p:cNvSpPr>
            <a:spLocks noChangeArrowheads="1"/>
          </p:cNvSpPr>
          <p:nvPr/>
        </p:nvSpPr>
        <p:spPr bwMode="auto">
          <a:xfrm>
            <a:off x="6594475" y="4894263"/>
            <a:ext cx="74613" cy="74612"/>
          </a:xfrm>
          <a:prstGeom prst="ellipse">
            <a:avLst/>
          </a:pr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cxnSp>
        <p:nvCxnSpPr>
          <p:cNvPr id="8209" name="Straight Arrow Connector 2">
            <a:extLst>
              <a:ext uri="{FF2B5EF4-FFF2-40B4-BE49-F238E27FC236}">
                <a16:creationId xmlns:a16="http://schemas.microsoft.com/office/drawing/2014/main" id="{68DA5443-1A9F-68CE-B539-1D2F3323BCB8}"/>
              </a:ext>
            </a:extLst>
          </p:cNvPr>
          <p:cNvCxnSpPr>
            <a:cxnSpLocks noChangeShapeType="1"/>
            <a:endCxn id="8208" idx="4"/>
          </p:cNvCxnSpPr>
          <p:nvPr/>
        </p:nvCxnSpPr>
        <p:spPr bwMode="auto">
          <a:xfrm flipV="1">
            <a:off x="6442075" y="4968875"/>
            <a:ext cx="188913" cy="244475"/>
          </a:xfrm>
          <a:prstGeom prst="straightConnector1">
            <a:avLst/>
          </a:prstGeom>
          <a:noFill/>
          <a:ln w="28575" algn="ctr">
            <a:solidFill>
              <a:srgbClr val="063DE8"/>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3B9EA96-2F36-4E1D-5D58-2E25DAE90258}"/>
              </a:ext>
            </a:extLst>
          </p:cNvPr>
          <p:cNvSpPr>
            <a:spLocks noGrp="1" noChangeArrowheads="1"/>
          </p:cNvSpPr>
          <p:nvPr>
            <p:ph type="title"/>
          </p:nvPr>
        </p:nvSpPr>
        <p:spPr>
          <a:xfrm>
            <a:off x="752475" y="260350"/>
            <a:ext cx="6072188" cy="390525"/>
          </a:xfrm>
        </p:spPr>
        <p:txBody>
          <a:bodyPr/>
          <a:lstStyle/>
          <a:p>
            <a:r>
              <a:rPr lang="en-US" altLang="en-US"/>
              <a:t>Performing a “Whois”  Query</a:t>
            </a:r>
          </a:p>
        </p:txBody>
      </p:sp>
      <p:sp>
        <p:nvSpPr>
          <p:cNvPr id="63491" name="Rectangle 3">
            <a:extLst>
              <a:ext uri="{FF2B5EF4-FFF2-40B4-BE49-F238E27FC236}">
                <a16:creationId xmlns:a16="http://schemas.microsoft.com/office/drawing/2014/main" id="{AE638A49-5057-3D3F-5E6F-7927BAF1354C}"/>
              </a:ext>
            </a:extLst>
          </p:cNvPr>
          <p:cNvSpPr>
            <a:spLocks noGrp="1" noChangeArrowheads="1"/>
          </p:cNvSpPr>
          <p:nvPr>
            <p:ph type="body" idx="1"/>
          </p:nvPr>
        </p:nvSpPr>
        <p:spPr>
          <a:xfrm>
            <a:off x="114300" y="896938"/>
            <a:ext cx="8826500" cy="542925"/>
          </a:xfrm>
        </p:spPr>
        <p:txBody>
          <a:bodyPr/>
          <a:lstStyle/>
          <a:p>
            <a:r>
              <a:rPr lang="en-US" altLang="en-US" sz="2000"/>
              <a:t>“whois” reveals  the “owner” of a domain (searchenginewatch.com)</a:t>
            </a:r>
          </a:p>
        </p:txBody>
      </p:sp>
      <p:sp>
        <p:nvSpPr>
          <p:cNvPr id="63492" name="Rectangle 4">
            <a:extLst>
              <a:ext uri="{FF2B5EF4-FFF2-40B4-BE49-F238E27FC236}">
                <a16:creationId xmlns:a16="http://schemas.microsoft.com/office/drawing/2014/main" id="{0886A2F5-45A8-D66F-9B69-CD5D46FEAFE8}"/>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whois.html</a:t>
            </a:r>
          </a:p>
        </p:txBody>
      </p:sp>
      <p:sp>
        <p:nvSpPr>
          <p:cNvPr id="63493" name="Rectangle 5">
            <a:extLst>
              <a:ext uri="{FF2B5EF4-FFF2-40B4-BE49-F238E27FC236}">
                <a16:creationId xmlns:a16="http://schemas.microsoft.com/office/drawing/2014/main" id="{0D109D27-BD52-1B4A-6F18-F88A1CD3CBA6}"/>
              </a:ext>
            </a:extLst>
          </p:cNvPr>
          <p:cNvSpPr>
            <a:spLocks noChangeArrowheads="1"/>
          </p:cNvSpPr>
          <p:nvPr/>
        </p:nvSpPr>
        <p:spPr bwMode="auto">
          <a:xfrm>
            <a:off x="112713" y="1274763"/>
            <a:ext cx="4732337" cy="53276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spcBef>
                <a:spcPct val="0"/>
              </a:spcBef>
              <a:buSzTx/>
              <a:buFontTx/>
              <a:buNone/>
            </a:pPr>
            <a:r>
              <a:rPr lang="en-US" altLang="en-US" sz="1800"/>
              <a:t>Administrative contact: Ron Doobay </a:t>
            </a:r>
          </a:p>
          <a:p>
            <a:pPr>
              <a:spcBef>
                <a:spcPct val="0"/>
              </a:spcBef>
              <a:buSzTx/>
              <a:buFontTx/>
              <a:buNone/>
            </a:pPr>
            <a:r>
              <a:rPr lang="en-US" altLang="en-US" sz="1800"/>
              <a:t>HAYMARKET HOUSE </a:t>
            </a:r>
          </a:p>
          <a:p>
            <a:pPr>
              <a:spcBef>
                <a:spcPct val="0"/>
              </a:spcBef>
              <a:buSzTx/>
              <a:buFontTx/>
              <a:buNone/>
            </a:pPr>
            <a:r>
              <a:rPr lang="en-US" altLang="en-US" sz="1800"/>
              <a:t>28-29 HAYMARKET </a:t>
            </a:r>
          </a:p>
          <a:p>
            <a:pPr>
              <a:spcBef>
                <a:spcPct val="0"/>
              </a:spcBef>
              <a:buSzTx/>
              <a:buFontTx/>
              <a:buNone/>
            </a:pPr>
            <a:r>
              <a:rPr lang="en-US" altLang="en-US" sz="1800"/>
              <a:t>LONDON SW1Y 4RX UK </a:t>
            </a:r>
          </a:p>
          <a:p>
            <a:pPr>
              <a:spcBef>
                <a:spcPct val="0"/>
              </a:spcBef>
              <a:buSzTx/>
              <a:buFontTx/>
              <a:buNone/>
            </a:pPr>
            <a:r>
              <a:rPr lang="en-US" altLang="en-US" sz="1800"/>
              <a:t>+44.2074849700          +44.2079302238 </a:t>
            </a:r>
          </a:p>
          <a:p>
            <a:pPr>
              <a:spcBef>
                <a:spcPct val="0"/>
              </a:spcBef>
              <a:buSzTx/>
              <a:buFontTx/>
              <a:buNone/>
            </a:pPr>
            <a:r>
              <a:rPr lang="en-US" altLang="en-US" sz="1800"/>
              <a:t>dns@incisivemedia.com </a:t>
            </a:r>
          </a:p>
          <a:p>
            <a:pPr>
              <a:spcBef>
                <a:spcPct val="0"/>
              </a:spcBef>
              <a:buSzTx/>
              <a:buFontTx/>
              <a:buNone/>
            </a:pPr>
            <a:endParaRPr lang="en-US" altLang="en-US" sz="1800"/>
          </a:p>
          <a:p>
            <a:pPr>
              <a:spcBef>
                <a:spcPct val="0"/>
              </a:spcBef>
              <a:buSzTx/>
              <a:buFontTx/>
              <a:buNone/>
            </a:pPr>
            <a:r>
              <a:rPr lang="en-US" altLang="en-US" sz="1800"/>
              <a:t>Technical contact: Domain Administrator </a:t>
            </a:r>
          </a:p>
          <a:p>
            <a:pPr>
              <a:spcBef>
                <a:spcPct val="0"/>
              </a:spcBef>
              <a:buSzTx/>
              <a:buFontTx/>
              <a:buNone/>
            </a:pPr>
            <a:r>
              <a:rPr lang="en-US" altLang="en-US" sz="1800"/>
              <a:t>3rd Floor Prospero House </a:t>
            </a:r>
          </a:p>
          <a:p>
            <a:pPr>
              <a:spcBef>
                <a:spcPct val="0"/>
              </a:spcBef>
              <a:buSzTx/>
              <a:buFontTx/>
              <a:buNone/>
            </a:pPr>
            <a:r>
              <a:rPr lang="en-US" altLang="en-US" sz="1800"/>
              <a:t>241 Borough High Street </a:t>
            </a:r>
          </a:p>
          <a:p>
            <a:pPr>
              <a:spcBef>
                <a:spcPct val="0"/>
              </a:spcBef>
              <a:buSzTx/>
              <a:buFontTx/>
              <a:buNone/>
            </a:pPr>
            <a:r>
              <a:rPr lang="en-US" altLang="en-US" sz="1800"/>
              <a:t>Borough London SE1 1GA UK </a:t>
            </a:r>
          </a:p>
          <a:p>
            <a:pPr>
              <a:spcBef>
                <a:spcPct val="0"/>
              </a:spcBef>
              <a:buSzTx/>
              <a:buFontTx/>
              <a:buNone/>
            </a:pPr>
            <a:r>
              <a:rPr lang="en-US" altLang="en-US" sz="1800"/>
              <a:t>+44.2070159370         +44.2070159375 </a:t>
            </a:r>
          </a:p>
          <a:p>
            <a:pPr>
              <a:spcBef>
                <a:spcPct val="0"/>
              </a:spcBef>
              <a:buSzTx/>
              <a:buFontTx/>
              <a:buNone/>
            </a:pPr>
            <a:r>
              <a:rPr lang="en-US" altLang="en-US" sz="1800"/>
              <a:t>corporate-services@netnames.com </a:t>
            </a:r>
          </a:p>
          <a:p>
            <a:pPr>
              <a:spcBef>
                <a:spcPct val="0"/>
              </a:spcBef>
              <a:buSzTx/>
              <a:buFontTx/>
              <a:buNone/>
            </a:pPr>
            <a:endParaRPr lang="en-US" altLang="en-US" sz="1800"/>
          </a:p>
          <a:p>
            <a:pPr>
              <a:spcBef>
                <a:spcPct val="0"/>
              </a:spcBef>
              <a:buSzTx/>
              <a:buFontTx/>
              <a:buNone/>
            </a:pPr>
            <a:r>
              <a:rPr lang="en-US" altLang="en-US" sz="1800"/>
              <a:t>Created on: 1998-03-20 </a:t>
            </a:r>
          </a:p>
          <a:p>
            <a:pPr>
              <a:spcBef>
                <a:spcPct val="0"/>
              </a:spcBef>
              <a:buSzTx/>
              <a:buFontTx/>
              <a:buNone/>
            </a:pPr>
            <a:r>
              <a:rPr lang="en-US" altLang="en-US" sz="1800"/>
              <a:t>Expires on: 2026-03-19 </a:t>
            </a:r>
          </a:p>
          <a:p>
            <a:pPr>
              <a:spcBef>
                <a:spcPct val="0"/>
              </a:spcBef>
              <a:buSzTx/>
              <a:buFontTx/>
              <a:buNone/>
            </a:pPr>
            <a:endParaRPr lang="en-US" altLang="en-US" sz="1800"/>
          </a:p>
          <a:p>
            <a:pPr>
              <a:spcBef>
                <a:spcPct val="0"/>
              </a:spcBef>
              <a:buSzTx/>
              <a:buFontTx/>
              <a:buNone/>
            </a:pPr>
            <a:r>
              <a:rPr lang="en-US" altLang="en-US" sz="1800"/>
              <a:t>Domain name servers: </a:t>
            </a:r>
          </a:p>
          <a:p>
            <a:pPr>
              <a:spcBef>
                <a:spcPct val="0"/>
              </a:spcBef>
              <a:buSzTx/>
              <a:buFontTx/>
              <a:buNone/>
            </a:pPr>
            <a:r>
              <a:rPr lang="en-US" altLang="en-US" sz="1800"/>
              <a:t>NS3.INCBASE.NET 85.133.68.200 </a:t>
            </a:r>
          </a:p>
          <a:p>
            <a:pPr>
              <a:spcBef>
                <a:spcPct val="0"/>
              </a:spcBef>
              <a:buSzTx/>
              <a:buFontTx/>
              <a:buNone/>
            </a:pPr>
            <a:r>
              <a:rPr lang="en-US" altLang="en-US" sz="1800"/>
              <a:t>NS2.INCBASE.NET 62.140.213.136 </a:t>
            </a:r>
          </a:p>
          <a:p>
            <a:pPr>
              <a:spcBef>
                <a:spcPct val="0"/>
              </a:spcBef>
              <a:buSzTx/>
              <a:buFontTx/>
              <a:buNone/>
            </a:pPr>
            <a:r>
              <a:rPr lang="en-US" altLang="en-US" sz="1800"/>
              <a:t>NS1.INCBASE.NET 62.140.213.135 </a:t>
            </a:r>
          </a:p>
        </p:txBody>
      </p:sp>
      <p:sp>
        <p:nvSpPr>
          <p:cNvPr id="63494" name="Rectangle 6">
            <a:extLst>
              <a:ext uri="{FF2B5EF4-FFF2-40B4-BE49-F238E27FC236}">
                <a16:creationId xmlns:a16="http://schemas.microsoft.com/office/drawing/2014/main" id="{CF3CBE5C-ED41-1E74-B954-7797B74C0139}"/>
              </a:ext>
            </a:extLst>
          </p:cNvPr>
          <p:cNvSpPr>
            <a:spLocks noChangeArrowheads="1"/>
          </p:cNvSpPr>
          <p:nvPr/>
        </p:nvSpPr>
        <p:spPr bwMode="auto">
          <a:xfrm>
            <a:off x="4940300" y="1687513"/>
            <a:ext cx="4078288" cy="375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400"/>
              <a:t>Spam concerns caused many domain names being registered via “privacy enhanced” options</a:t>
            </a:r>
          </a:p>
          <a:p>
            <a:r>
              <a:rPr lang="en-US" altLang="en-US" sz="2400"/>
              <a:t>EU GDPR Law in 2018 impacts WHOIS records for Europeans</a:t>
            </a:r>
            <a:br>
              <a:rPr lang="en-US" altLang="en-US" sz="2400"/>
            </a:br>
            <a:r>
              <a:rPr lang="en-US" altLang="en-US" sz="2400"/>
              <a:t>(General Data Protection Regulation)</a:t>
            </a:r>
          </a:p>
        </p:txBody>
      </p:sp>
      <p:pic>
        <p:nvPicPr>
          <p:cNvPr id="63495" name="Picture 7" descr="C:\Download\presentation\clip_art\Icon Pack\JPG_Internet Icon Pack\Regular\72x72\Security Doubtful.jpg">
            <a:extLst>
              <a:ext uri="{FF2B5EF4-FFF2-40B4-BE49-F238E27FC236}">
                <a16:creationId xmlns:a16="http://schemas.microsoft.com/office/drawing/2014/main" id="{245B0AA0-1070-47B6-C1FE-EF85B3F2D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809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0CFDC0B-F691-1DD8-43D4-D6CE95064FAB}"/>
              </a:ext>
            </a:extLst>
          </p:cNvPr>
          <p:cNvSpPr>
            <a:spLocks noGrp="1" noChangeArrowheads="1"/>
          </p:cNvSpPr>
          <p:nvPr>
            <p:ph type="title"/>
          </p:nvPr>
        </p:nvSpPr>
        <p:spPr>
          <a:xfrm>
            <a:off x="995363" y="434975"/>
            <a:ext cx="5872162" cy="390525"/>
          </a:xfrm>
        </p:spPr>
        <p:txBody>
          <a:bodyPr/>
          <a:lstStyle/>
          <a:p>
            <a:r>
              <a:rPr lang="en-US" altLang="en-US"/>
              <a:t>Traceroute</a:t>
            </a:r>
          </a:p>
        </p:txBody>
      </p:sp>
      <p:sp>
        <p:nvSpPr>
          <p:cNvPr id="64515" name="Rectangle 3">
            <a:extLst>
              <a:ext uri="{FF2B5EF4-FFF2-40B4-BE49-F238E27FC236}">
                <a16:creationId xmlns:a16="http://schemas.microsoft.com/office/drawing/2014/main" id="{22C7C605-F1F6-9574-87EF-6FF94BEF2988}"/>
              </a:ext>
            </a:extLst>
          </p:cNvPr>
          <p:cNvSpPr>
            <a:spLocks noGrp="1" noChangeArrowheads="1"/>
          </p:cNvSpPr>
          <p:nvPr>
            <p:ph type="body" idx="1"/>
          </p:nvPr>
        </p:nvSpPr>
        <p:spPr>
          <a:xfrm>
            <a:off x="0" y="919163"/>
            <a:ext cx="9144000" cy="5126037"/>
          </a:xfrm>
        </p:spPr>
        <p:txBody>
          <a:bodyPr/>
          <a:lstStyle/>
          <a:p>
            <a:r>
              <a:rPr lang="en-US" altLang="en-US" sz="2400"/>
              <a:t>Shows a network path between 2 machines</a:t>
            </a:r>
          </a:p>
          <a:p>
            <a:r>
              <a:rPr lang="en-US" altLang="en-US" sz="2400"/>
              <a:t>Traceroute designed to help de-bug network connections</a:t>
            </a:r>
          </a:p>
          <a:p>
            <a:r>
              <a:rPr lang="en-US" altLang="en-US" sz="2400"/>
              <a:t>Can initiate traceroute from your workstation, or from public “traceroute servers” located throughout the Internet</a:t>
            </a:r>
          </a:p>
          <a:p>
            <a:r>
              <a:rPr lang="en-US" altLang="en-US" sz="2400"/>
              <a:t>Each Internet provider has their own naming convention for their infrastructure</a:t>
            </a:r>
          </a:p>
          <a:p>
            <a:pPr lvl="1"/>
            <a:r>
              <a:rPr lang="en-US" altLang="en-US" sz="2400"/>
              <a:t>Location labels: City names or 3-letter airport codes</a:t>
            </a:r>
          </a:p>
          <a:p>
            <a:pPr lvl="1"/>
            <a:r>
              <a:rPr lang="en-US" altLang="en-US" sz="2400"/>
              <a:t>Exchange points (LINX, HKIX, AMS-IX)</a:t>
            </a:r>
          </a:p>
          <a:p>
            <a:pPr lvl="1"/>
            <a:r>
              <a:rPr lang="en-US" altLang="en-US" sz="2400"/>
              <a:t>Infrastructure Topology (T3, FDDI, GE, SMW3)</a:t>
            </a:r>
          </a:p>
          <a:p>
            <a:r>
              <a:rPr lang="en-US" altLang="en-US" sz="2400"/>
              <a:t>A website can be hosted anywhere </a:t>
            </a:r>
          </a:p>
          <a:p>
            <a:pPr lvl="1"/>
            <a:r>
              <a:rPr lang="en-US" altLang="en-US" sz="2400"/>
              <a:t>Could be at organizations’ building, </a:t>
            </a:r>
            <a:br>
              <a:rPr lang="en-US" altLang="en-US" sz="2400"/>
            </a:br>
            <a:r>
              <a:rPr lang="en-US" altLang="en-US" sz="2400"/>
              <a:t>or more likely at a well-connected hosting facility</a:t>
            </a:r>
          </a:p>
        </p:txBody>
      </p:sp>
      <p:sp>
        <p:nvSpPr>
          <p:cNvPr id="64516" name="Rectangle 5">
            <a:extLst>
              <a:ext uri="{FF2B5EF4-FFF2-40B4-BE49-F238E27FC236}">
                <a16:creationId xmlns:a16="http://schemas.microsoft.com/office/drawing/2014/main" id="{F9AE01CB-E83C-483C-6F0E-8A3506BE6BDD}"/>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pic>
        <p:nvPicPr>
          <p:cNvPr id="64517" name="Picture 6" descr="C:\Download\presentation\clip_art\Icon Pack\JPG_Internet Icon Pack\Regular\72x72\Online Connect.jpg">
            <a:extLst>
              <a:ext uri="{FF2B5EF4-FFF2-40B4-BE49-F238E27FC236}">
                <a16:creationId xmlns:a16="http://schemas.microsoft.com/office/drawing/2014/main" id="{3230CAFE-903D-6A14-1D1B-67766C990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66675"/>
            <a:ext cx="7778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1031A1E-1877-1F57-7353-5D968D69B1CA}"/>
              </a:ext>
            </a:extLst>
          </p:cNvPr>
          <p:cNvSpPr>
            <a:spLocks noChangeArrowheads="1"/>
          </p:cNvSpPr>
          <p:nvPr/>
        </p:nvSpPr>
        <p:spPr bwMode="auto">
          <a:xfrm>
            <a:off x="101600" y="873125"/>
            <a:ext cx="8888413" cy="4524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traceroute output from WWW.Telcom.Arizona.EDU to www.nsa.gov: </a:t>
            </a:r>
          </a:p>
          <a:p>
            <a:pPr>
              <a:lnSpc>
                <a:spcPct val="100000"/>
              </a:lnSpc>
              <a:spcBef>
                <a:spcPct val="0"/>
              </a:spcBef>
              <a:buSzTx/>
              <a:buFontTx/>
              <a:buNone/>
            </a:pPr>
            <a:r>
              <a:rPr lang="en-US" altLang="en-US" sz="1800"/>
              <a:t>1 128.196.128.253 (128.196.128.253) 1 ms</a:t>
            </a:r>
          </a:p>
          <a:p>
            <a:pPr>
              <a:lnSpc>
                <a:spcPct val="100000"/>
              </a:lnSpc>
              <a:spcBef>
                <a:spcPct val="0"/>
              </a:spcBef>
              <a:buSzTx/>
              <a:buFontTx/>
              <a:buNone/>
            </a:pPr>
            <a:r>
              <a:rPr lang="en-US" altLang="en-US" sz="1800"/>
              <a:t>2 192.80.43.25 (192.80.43.25) 1 ms</a:t>
            </a:r>
          </a:p>
          <a:p>
            <a:pPr>
              <a:lnSpc>
                <a:spcPct val="100000"/>
              </a:lnSpc>
              <a:spcBef>
                <a:spcPct val="0"/>
              </a:spcBef>
              <a:buSzTx/>
              <a:buFontTx/>
              <a:buNone/>
            </a:pPr>
            <a:r>
              <a:rPr lang="en-US" altLang="en-US" sz="1800"/>
              <a:t>3 192.80.43.58 (192.80.43.58) 1 ms</a:t>
            </a:r>
          </a:p>
          <a:p>
            <a:pPr>
              <a:lnSpc>
                <a:spcPct val="100000"/>
              </a:lnSpc>
              <a:spcBef>
                <a:spcPct val="0"/>
              </a:spcBef>
              <a:buSzTx/>
              <a:buFontTx/>
              <a:buNone/>
            </a:pPr>
            <a:r>
              <a:rPr lang="en-US" altLang="en-US" sz="1800"/>
              <a:t>4 207.250.65.133 (207.250.65.133) 5 ms </a:t>
            </a:r>
          </a:p>
          <a:p>
            <a:pPr>
              <a:lnSpc>
                <a:spcPct val="100000"/>
              </a:lnSpc>
              <a:spcBef>
                <a:spcPct val="0"/>
              </a:spcBef>
              <a:buSzTx/>
              <a:buFontTx/>
              <a:buNone/>
            </a:pPr>
            <a:r>
              <a:rPr lang="en-US" altLang="en-US" sz="1800"/>
              <a:t>5 core-01-ge.phnx.twtelecom.net (209.234.146.45) 5 ms </a:t>
            </a:r>
          </a:p>
          <a:p>
            <a:pPr>
              <a:lnSpc>
                <a:spcPct val="100000"/>
              </a:lnSpc>
              <a:spcBef>
                <a:spcPct val="0"/>
              </a:spcBef>
              <a:buSzTx/>
              <a:buFontTx/>
              <a:buNone/>
            </a:pPr>
            <a:r>
              <a:rPr lang="en-US" altLang="en-US" sz="1800"/>
              <a:t>6 core-02-so.lsag.twtelecom.net (168.215.53.73) 17 ms </a:t>
            </a:r>
          </a:p>
          <a:p>
            <a:pPr>
              <a:lnSpc>
                <a:spcPct val="100000"/>
              </a:lnSpc>
              <a:spcBef>
                <a:spcPct val="0"/>
              </a:spcBef>
              <a:buSzTx/>
              <a:buFontTx/>
              <a:buNone/>
            </a:pPr>
            <a:r>
              <a:rPr lang="en-US" altLang="en-US" sz="1800"/>
              <a:t>7 tran-01-ge.lsag.twtelecom.net (168.215.54.98) 17 ms </a:t>
            </a:r>
          </a:p>
          <a:p>
            <a:pPr>
              <a:lnSpc>
                <a:spcPct val="100000"/>
              </a:lnSpc>
              <a:spcBef>
                <a:spcPct val="0"/>
              </a:spcBef>
              <a:buSzTx/>
              <a:buFontTx/>
              <a:buNone/>
            </a:pPr>
            <a:r>
              <a:rPr lang="en-US" altLang="en-US" sz="1800"/>
              <a:t>8 POS1-1.GW3.LAX1.ALTER.NET (208.222.8.245)  17 ms </a:t>
            </a:r>
          </a:p>
          <a:p>
            <a:pPr>
              <a:lnSpc>
                <a:spcPct val="100000"/>
              </a:lnSpc>
              <a:spcBef>
                <a:spcPct val="0"/>
              </a:spcBef>
              <a:buSzTx/>
              <a:buFontTx/>
              <a:buNone/>
            </a:pPr>
            <a:r>
              <a:rPr lang="en-US" altLang="en-US" sz="1800"/>
              <a:t>9 CL2.LAX4.ALTER.NET (152.63.52.246) 18 ms </a:t>
            </a:r>
          </a:p>
          <a:p>
            <a:pPr>
              <a:lnSpc>
                <a:spcPct val="100000"/>
              </a:lnSpc>
              <a:spcBef>
                <a:spcPct val="0"/>
              </a:spcBef>
              <a:buSzTx/>
              <a:buFontTx/>
              <a:buNone/>
            </a:pPr>
            <a:r>
              <a:rPr lang="en-US" altLang="en-US" sz="1800"/>
              <a:t>10 TL2.LAX9.ALTER.NET (152.63.115.146) 18 ms </a:t>
            </a:r>
          </a:p>
          <a:p>
            <a:pPr>
              <a:lnSpc>
                <a:spcPct val="100000"/>
              </a:lnSpc>
              <a:spcBef>
                <a:spcPct val="0"/>
              </a:spcBef>
              <a:buSzTx/>
              <a:buFontTx/>
              <a:buNone/>
            </a:pPr>
            <a:r>
              <a:rPr lang="en-US" altLang="en-US" sz="1800"/>
              <a:t>11 so.TL2.DCA8.ALTER.NET (152.63.3.193)  74 ms </a:t>
            </a:r>
          </a:p>
          <a:p>
            <a:pPr>
              <a:lnSpc>
                <a:spcPct val="100000"/>
              </a:lnSpc>
              <a:spcBef>
                <a:spcPct val="0"/>
              </a:spcBef>
              <a:buSzTx/>
              <a:buFontTx/>
              <a:buNone/>
            </a:pPr>
            <a:r>
              <a:rPr lang="en-US" altLang="en-US" sz="1800"/>
              <a:t>12 so.XL2.DCA8.ALTER.NET (152.63.35.250) 74 ms </a:t>
            </a:r>
          </a:p>
          <a:p>
            <a:pPr>
              <a:lnSpc>
                <a:spcPct val="100000"/>
              </a:lnSpc>
              <a:spcBef>
                <a:spcPct val="0"/>
              </a:spcBef>
              <a:buSzTx/>
              <a:buFontTx/>
              <a:buNone/>
            </a:pPr>
            <a:r>
              <a:rPr lang="en-US" altLang="en-US" sz="1800"/>
              <a:t>13 ATM6-0.GW3.BWI1.ALTER.NET (152.63.39.41) 76 ms </a:t>
            </a:r>
          </a:p>
          <a:p>
            <a:pPr>
              <a:lnSpc>
                <a:spcPct val="100000"/>
              </a:lnSpc>
              <a:spcBef>
                <a:spcPct val="0"/>
              </a:spcBef>
              <a:buSzTx/>
              <a:buFontTx/>
              <a:buNone/>
            </a:pPr>
            <a:r>
              <a:rPr lang="en-US" altLang="en-US" sz="1800"/>
              <a:t>14 * * * </a:t>
            </a:r>
          </a:p>
          <a:p>
            <a:pPr>
              <a:lnSpc>
                <a:spcPct val="100000"/>
              </a:lnSpc>
              <a:spcBef>
                <a:spcPct val="0"/>
              </a:spcBef>
              <a:buSzTx/>
              <a:buFontTx/>
              <a:buNone/>
            </a:pPr>
            <a:r>
              <a:rPr lang="en-US" altLang="en-US" sz="1800"/>
              <a:t>15 * * * </a:t>
            </a:r>
          </a:p>
        </p:txBody>
      </p:sp>
      <p:sp>
        <p:nvSpPr>
          <p:cNvPr id="65539" name="Rectangle 3">
            <a:extLst>
              <a:ext uri="{FF2B5EF4-FFF2-40B4-BE49-F238E27FC236}">
                <a16:creationId xmlns:a16="http://schemas.microsoft.com/office/drawing/2014/main" id="{77575061-7618-4D4B-DEA0-69E87B4E408F}"/>
              </a:ext>
            </a:extLst>
          </p:cNvPr>
          <p:cNvSpPr>
            <a:spLocks noGrp="1" noChangeArrowheads="1"/>
          </p:cNvSpPr>
          <p:nvPr>
            <p:ph type="title"/>
          </p:nvPr>
        </p:nvSpPr>
        <p:spPr/>
        <p:txBody>
          <a:bodyPr/>
          <a:lstStyle/>
          <a:p>
            <a:r>
              <a:rPr lang="en-US" altLang="en-US"/>
              <a:t>Results of Traceroute</a:t>
            </a:r>
          </a:p>
        </p:txBody>
      </p:sp>
      <p:sp>
        <p:nvSpPr>
          <p:cNvPr id="65540" name="Rectangle 4">
            <a:extLst>
              <a:ext uri="{FF2B5EF4-FFF2-40B4-BE49-F238E27FC236}">
                <a16:creationId xmlns:a16="http://schemas.microsoft.com/office/drawing/2014/main" id="{86475F64-75D0-B513-16A0-0EEFF375F6D4}"/>
              </a:ext>
            </a:extLst>
          </p:cNvPr>
          <p:cNvSpPr>
            <a:spLocks noChangeArrowheads="1"/>
          </p:cNvSpPr>
          <p:nvPr/>
        </p:nvSpPr>
        <p:spPr bwMode="auto">
          <a:xfrm>
            <a:off x="738188" y="5362575"/>
            <a:ext cx="5521325" cy="831850"/>
          </a:xfrm>
          <a:prstGeom prst="rect">
            <a:avLst/>
          </a:prstGeom>
          <a:solidFill>
            <a:schemeClr val="bg1"/>
          </a:solidFill>
          <a:ln w="31750">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a:t>Traceroute helps reveal the dynamic architecture of the Internet</a:t>
            </a:r>
          </a:p>
        </p:txBody>
      </p:sp>
      <p:sp>
        <p:nvSpPr>
          <p:cNvPr id="65541" name="Oval 5">
            <a:extLst>
              <a:ext uri="{FF2B5EF4-FFF2-40B4-BE49-F238E27FC236}">
                <a16:creationId xmlns:a16="http://schemas.microsoft.com/office/drawing/2014/main" id="{8F88E279-4C76-8D9F-D8A0-2F78A2A0D859}"/>
              </a:ext>
            </a:extLst>
          </p:cNvPr>
          <p:cNvSpPr>
            <a:spLocks noChangeArrowheads="1"/>
          </p:cNvSpPr>
          <p:nvPr/>
        </p:nvSpPr>
        <p:spPr bwMode="auto">
          <a:xfrm>
            <a:off x="155575" y="2832100"/>
            <a:ext cx="4403725" cy="688975"/>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5542" name="Line 6">
            <a:extLst>
              <a:ext uri="{FF2B5EF4-FFF2-40B4-BE49-F238E27FC236}">
                <a16:creationId xmlns:a16="http://schemas.microsoft.com/office/drawing/2014/main" id="{ECEBEF16-A1AA-5A78-E32C-7FD0F8C0471E}"/>
              </a:ext>
            </a:extLst>
          </p:cNvPr>
          <p:cNvSpPr>
            <a:spLocks noChangeShapeType="1"/>
          </p:cNvSpPr>
          <p:nvPr/>
        </p:nvSpPr>
        <p:spPr bwMode="auto">
          <a:xfrm flipV="1">
            <a:off x="4025900" y="1893888"/>
            <a:ext cx="1282700" cy="976312"/>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Rectangle 7">
            <a:extLst>
              <a:ext uri="{FF2B5EF4-FFF2-40B4-BE49-F238E27FC236}">
                <a16:creationId xmlns:a16="http://schemas.microsoft.com/office/drawing/2014/main" id="{EC53C47A-8B0E-E016-B7E4-EB604E0E2768}"/>
              </a:ext>
            </a:extLst>
          </p:cNvPr>
          <p:cNvSpPr>
            <a:spLocks noChangeArrowheads="1"/>
          </p:cNvSpPr>
          <p:nvPr/>
        </p:nvSpPr>
        <p:spPr bwMode="auto">
          <a:xfrm>
            <a:off x="5308600" y="1506538"/>
            <a:ext cx="3546475" cy="708025"/>
          </a:xfrm>
          <a:prstGeom prst="rect">
            <a:avLst/>
          </a:prstGeom>
          <a:solidFill>
            <a:schemeClr val="bg1"/>
          </a:solidFill>
          <a:ln w="31750">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Time-Warner and Alternet swap traffic at Los Angeles</a:t>
            </a:r>
          </a:p>
        </p:txBody>
      </p:sp>
      <p:sp>
        <p:nvSpPr>
          <p:cNvPr id="65544" name="Oval 8">
            <a:extLst>
              <a:ext uri="{FF2B5EF4-FFF2-40B4-BE49-F238E27FC236}">
                <a16:creationId xmlns:a16="http://schemas.microsoft.com/office/drawing/2014/main" id="{74E44BE2-6D98-DE8C-F607-FD2A76A7227F}"/>
              </a:ext>
            </a:extLst>
          </p:cNvPr>
          <p:cNvSpPr>
            <a:spLocks noChangeArrowheads="1"/>
          </p:cNvSpPr>
          <p:nvPr/>
        </p:nvSpPr>
        <p:spPr bwMode="auto">
          <a:xfrm>
            <a:off x="1870075" y="4460875"/>
            <a:ext cx="679450" cy="3937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5545" name="Line 9">
            <a:extLst>
              <a:ext uri="{FF2B5EF4-FFF2-40B4-BE49-F238E27FC236}">
                <a16:creationId xmlns:a16="http://schemas.microsoft.com/office/drawing/2014/main" id="{A5794CB2-7455-A618-C895-1DCE74A1A891}"/>
              </a:ext>
            </a:extLst>
          </p:cNvPr>
          <p:cNvSpPr>
            <a:spLocks noChangeShapeType="1"/>
          </p:cNvSpPr>
          <p:nvPr/>
        </p:nvSpPr>
        <p:spPr bwMode="auto">
          <a:xfrm>
            <a:off x="2498725" y="4762500"/>
            <a:ext cx="2809875" cy="319088"/>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Rectangle 10">
            <a:extLst>
              <a:ext uri="{FF2B5EF4-FFF2-40B4-BE49-F238E27FC236}">
                <a16:creationId xmlns:a16="http://schemas.microsoft.com/office/drawing/2014/main" id="{9CB1E74A-E788-D5B9-75C6-9263D3FD650C}"/>
              </a:ext>
            </a:extLst>
          </p:cNvPr>
          <p:cNvSpPr>
            <a:spLocks noChangeArrowheads="1"/>
          </p:cNvSpPr>
          <p:nvPr/>
        </p:nvSpPr>
        <p:spPr bwMode="auto">
          <a:xfrm>
            <a:off x="5321300" y="4818063"/>
            <a:ext cx="3216275" cy="400050"/>
          </a:xfrm>
          <a:prstGeom prst="rect">
            <a:avLst/>
          </a:prstGeom>
          <a:solidFill>
            <a:schemeClr val="bg1"/>
          </a:solidFill>
          <a:ln w="31750">
            <a:solidFill>
              <a:srgbClr val="063D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Baltimore airport code</a:t>
            </a:r>
          </a:p>
        </p:txBody>
      </p:sp>
      <p:sp>
        <p:nvSpPr>
          <p:cNvPr id="65547" name="Rectangle 11">
            <a:extLst>
              <a:ext uri="{FF2B5EF4-FFF2-40B4-BE49-F238E27FC236}">
                <a16:creationId xmlns:a16="http://schemas.microsoft.com/office/drawing/2014/main" id="{BD8F3D15-E50E-A0D1-76B8-02752BFE5E2E}"/>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698B9DA-FA7B-08CE-E5E3-33DC189D0226}"/>
              </a:ext>
            </a:extLst>
          </p:cNvPr>
          <p:cNvSpPr>
            <a:spLocks noGrp="1" noChangeArrowheads="1"/>
          </p:cNvSpPr>
          <p:nvPr>
            <p:ph type="title"/>
          </p:nvPr>
        </p:nvSpPr>
        <p:spPr>
          <a:xfrm>
            <a:off x="0" y="114300"/>
            <a:ext cx="6805613" cy="803275"/>
          </a:xfrm>
        </p:spPr>
        <p:txBody>
          <a:bodyPr/>
          <a:lstStyle/>
          <a:p>
            <a:r>
              <a:rPr lang="en-US" altLang="en-US" sz="2400"/>
              <a:t>Try different starting points for Traceroutes</a:t>
            </a:r>
          </a:p>
        </p:txBody>
      </p:sp>
      <p:sp>
        <p:nvSpPr>
          <p:cNvPr id="66563" name="Rectangle 3">
            <a:extLst>
              <a:ext uri="{FF2B5EF4-FFF2-40B4-BE49-F238E27FC236}">
                <a16:creationId xmlns:a16="http://schemas.microsoft.com/office/drawing/2014/main" id="{70C3AD53-E020-234C-30E1-F3921259571D}"/>
              </a:ext>
            </a:extLst>
          </p:cNvPr>
          <p:cNvSpPr>
            <a:spLocks noChangeArrowheads="1"/>
          </p:cNvSpPr>
          <p:nvPr/>
        </p:nvSpPr>
        <p:spPr bwMode="auto">
          <a:xfrm>
            <a:off x="47625" y="1090613"/>
            <a:ext cx="4143375" cy="32004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Starting from Arizona University</a:t>
            </a:r>
          </a:p>
          <a:p>
            <a:pPr>
              <a:lnSpc>
                <a:spcPct val="100000"/>
              </a:lnSpc>
              <a:spcBef>
                <a:spcPct val="0"/>
              </a:spcBef>
              <a:buSzTx/>
              <a:buFontTx/>
              <a:buNone/>
            </a:pPr>
            <a:r>
              <a:rPr lang="en-US" altLang="en-US"/>
              <a:t> 1 128.196.128.253  0 ms </a:t>
            </a:r>
          </a:p>
          <a:p>
            <a:pPr>
              <a:lnSpc>
                <a:spcPct val="100000"/>
              </a:lnSpc>
              <a:spcBef>
                <a:spcPct val="0"/>
              </a:spcBef>
              <a:buSzTx/>
              <a:buFontTx/>
              <a:buNone/>
            </a:pPr>
            <a:r>
              <a:rPr lang="en-US" altLang="en-US"/>
              <a:t>2 192.80.43.25 0 ms</a:t>
            </a:r>
          </a:p>
          <a:p>
            <a:pPr>
              <a:lnSpc>
                <a:spcPct val="100000"/>
              </a:lnSpc>
              <a:spcBef>
                <a:spcPct val="0"/>
              </a:spcBef>
              <a:buSzTx/>
              <a:buFontTx/>
              <a:buNone/>
            </a:pPr>
            <a:r>
              <a:rPr lang="en-US" altLang="en-US"/>
              <a:t>3 192.80.43.58 1 ms  </a:t>
            </a:r>
          </a:p>
          <a:p>
            <a:pPr>
              <a:lnSpc>
                <a:spcPct val="100000"/>
              </a:lnSpc>
              <a:spcBef>
                <a:spcPct val="0"/>
              </a:spcBef>
              <a:buSzTx/>
              <a:buFontTx/>
              <a:buNone/>
            </a:pPr>
            <a:r>
              <a:rPr lang="en-US" altLang="en-US"/>
              <a:t>4 207.250.65.133 5 ms </a:t>
            </a:r>
          </a:p>
          <a:p>
            <a:pPr>
              <a:lnSpc>
                <a:spcPct val="100000"/>
              </a:lnSpc>
              <a:spcBef>
                <a:spcPct val="0"/>
              </a:spcBef>
              <a:buSzTx/>
              <a:buFontTx/>
              <a:buNone/>
            </a:pPr>
            <a:r>
              <a:rPr lang="en-US" altLang="en-US"/>
              <a:t>5 core-02-ge.phnx.twtelecom.net 5 ms </a:t>
            </a:r>
          </a:p>
          <a:p>
            <a:pPr>
              <a:lnSpc>
                <a:spcPct val="100000"/>
              </a:lnSpc>
              <a:spcBef>
                <a:spcPct val="0"/>
              </a:spcBef>
              <a:buSzTx/>
              <a:buFontTx/>
              <a:buNone/>
            </a:pPr>
            <a:r>
              <a:rPr lang="en-US" altLang="en-US"/>
              <a:t> 6 core-02-so.chcg.twtelecom.net 46 ms</a:t>
            </a:r>
          </a:p>
          <a:p>
            <a:pPr>
              <a:lnSpc>
                <a:spcPct val="100000"/>
              </a:lnSpc>
              <a:spcBef>
                <a:spcPct val="0"/>
              </a:spcBef>
              <a:buSzTx/>
              <a:buFontTx/>
              <a:buNone/>
            </a:pPr>
            <a:r>
              <a:rPr lang="en-US" altLang="en-US"/>
              <a:t>7 peer-01-ge.chcg.twtelecom.net 46 ms</a:t>
            </a:r>
          </a:p>
          <a:p>
            <a:pPr>
              <a:lnSpc>
                <a:spcPct val="100000"/>
              </a:lnSpc>
              <a:spcBef>
                <a:spcPct val="0"/>
              </a:spcBef>
              <a:buSzTx/>
              <a:buFontTx/>
              <a:buNone/>
            </a:pPr>
            <a:r>
              <a:rPr lang="en-US" altLang="en-US"/>
              <a:t>8 aads.verio.net 47 ms</a:t>
            </a:r>
          </a:p>
          <a:p>
            <a:pPr>
              <a:lnSpc>
                <a:spcPct val="100000"/>
              </a:lnSpc>
              <a:spcBef>
                <a:spcPct val="0"/>
              </a:spcBef>
              <a:buSzTx/>
              <a:buFontTx/>
              <a:buNone/>
            </a:pPr>
            <a:r>
              <a:rPr lang="en-US" altLang="en-US"/>
              <a:t>9  chcgil01.us.bb.verio.net 47 ms</a:t>
            </a:r>
          </a:p>
          <a:p>
            <a:pPr>
              <a:lnSpc>
                <a:spcPct val="100000"/>
              </a:lnSpc>
              <a:spcBef>
                <a:spcPct val="0"/>
              </a:spcBef>
              <a:buSzTx/>
              <a:buFontTx/>
              <a:buNone/>
            </a:pPr>
            <a:r>
              <a:rPr lang="en-US" altLang="en-US"/>
              <a:t>10 chcgil06.us.bb.verio.net  47 ms </a:t>
            </a:r>
          </a:p>
          <a:p>
            <a:pPr>
              <a:lnSpc>
                <a:spcPct val="100000"/>
              </a:lnSpc>
              <a:spcBef>
                <a:spcPct val="0"/>
              </a:spcBef>
              <a:buSzTx/>
              <a:buFontTx/>
              <a:buNone/>
            </a:pPr>
            <a:r>
              <a:rPr lang="en-US" altLang="en-US"/>
              <a:t>11 dllstx01.us.bb.verio.net 47 ms</a:t>
            </a:r>
          </a:p>
          <a:p>
            <a:pPr>
              <a:lnSpc>
                <a:spcPct val="100000"/>
              </a:lnSpc>
              <a:spcBef>
                <a:spcPct val="0"/>
              </a:spcBef>
              <a:buSzTx/>
              <a:buFontTx/>
              <a:buNone/>
            </a:pPr>
            <a:r>
              <a:rPr lang="en-US" altLang="en-US"/>
              <a:t>13 stngva01.us.bb.verio.net 82 ms</a:t>
            </a:r>
          </a:p>
          <a:p>
            <a:pPr>
              <a:lnSpc>
                <a:spcPct val="100000"/>
              </a:lnSpc>
              <a:spcBef>
                <a:spcPct val="0"/>
              </a:spcBef>
              <a:buSzTx/>
              <a:buFontTx/>
              <a:buNone/>
            </a:pPr>
            <a:r>
              <a:rPr lang="en-US" altLang="en-US"/>
              <a:t>17 navigators.com  </a:t>
            </a:r>
            <a:r>
              <a:rPr lang="en-US" altLang="en-US">
                <a:solidFill>
                  <a:schemeClr val="hlink"/>
                </a:solidFill>
              </a:rPr>
              <a:t>82 ms</a:t>
            </a:r>
          </a:p>
        </p:txBody>
      </p:sp>
      <p:sp>
        <p:nvSpPr>
          <p:cNvPr id="66564" name="Rectangle 4">
            <a:extLst>
              <a:ext uri="{FF2B5EF4-FFF2-40B4-BE49-F238E27FC236}">
                <a16:creationId xmlns:a16="http://schemas.microsoft.com/office/drawing/2014/main" id="{E2D56D60-8153-A1AD-433B-A6B4ACF1734B}"/>
              </a:ext>
            </a:extLst>
          </p:cNvPr>
          <p:cNvSpPr>
            <a:spLocks noChangeArrowheads="1"/>
          </p:cNvSpPr>
          <p:nvPr/>
        </p:nvSpPr>
        <p:spPr bwMode="auto">
          <a:xfrm>
            <a:off x="4330700" y="1724025"/>
            <a:ext cx="4679950" cy="2616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Starting From University of Maryland</a:t>
            </a:r>
          </a:p>
          <a:p>
            <a:pPr>
              <a:lnSpc>
                <a:spcPct val="100000"/>
              </a:lnSpc>
              <a:spcBef>
                <a:spcPct val="0"/>
              </a:spcBef>
              <a:buSzTx/>
              <a:buFontTx/>
              <a:buNone/>
            </a:pPr>
            <a:r>
              <a:rPr lang="en-US" altLang="en-US" sz="1600"/>
              <a:t>1 Vlan5.css-core-r1.net.umd.edu 0.53 ms </a:t>
            </a:r>
          </a:p>
          <a:p>
            <a:pPr>
              <a:lnSpc>
                <a:spcPct val="100000"/>
              </a:lnSpc>
              <a:spcBef>
                <a:spcPct val="0"/>
              </a:spcBef>
              <a:buSzTx/>
              <a:buFontTx/>
              <a:buNone/>
            </a:pPr>
            <a:r>
              <a:rPr lang="en-US" altLang="en-US" sz="1600"/>
              <a:t>2 128.8.1.222 0.43 ms </a:t>
            </a:r>
          </a:p>
          <a:p>
            <a:pPr>
              <a:lnSpc>
                <a:spcPct val="100000"/>
              </a:lnSpc>
              <a:spcBef>
                <a:spcPct val="0"/>
              </a:spcBef>
              <a:buSzTx/>
              <a:buFontTx/>
              <a:buNone/>
            </a:pPr>
            <a:r>
              <a:rPr lang="en-US" altLang="en-US" sz="1600"/>
              <a:t>3 qwest-bdr.net.umd.edu 1.49 ms </a:t>
            </a:r>
          </a:p>
          <a:p>
            <a:pPr>
              <a:lnSpc>
                <a:spcPct val="100000"/>
              </a:lnSpc>
              <a:spcBef>
                <a:spcPct val="0"/>
              </a:spcBef>
              <a:buSzTx/>
              <a:buFontTx/>
              <a:buNone/>
            </a:pPr>
            <a:r>
              <a:rPr lang="en-US" altLang="en-US" sz="1600"/>
              <a:t>4 63-237-64-1.cust.qwest.net 1.38 ms  </a:t>
            </a:r>
          </a:p>
          <a:p>
            <a:pPr>
              <a:lnSpc>
                <a:spcPct val="100000"/>
              </a:lnSpc>
              <a:spcBef>
                <a:spcPct val="0"/>
              </a:spcBef>
              <a:buSzTx/>
              <a:buFontTx/>
              <a:buNone/>
            </a:pPr>
            <a:r>
              <a:rPr lang="en-US" altLang="en-US" sz="1600"/>
              <a:t>6 dca-brdr.inet.qwest.net 1.48 ms </a:t>
            </a:r>
          </a:p>
          <a:p>
            <a:pPr>
              <a:lnSpc>
                <a:spcPct val="100000"/>
              </a:lnSpc>
              <a:spcBef>
                <a:spcPct val="0"/>
              </a:spcBef>
              <a:buSzTx/>
              <a:buFontTx/>
              <a:buNone/>
            </a:pPr>
            <a:r>
              <a:rPr lang="en-US" altLang="en-US" sz="1600"/>
              <a:t>7 qwest.stngva01.us.bb.verio.net 2.45 ms  </a:t>
            </a:r>
          </a:p>
          <a:p>
            <a:pPr>
              <a:lnSpc>
                <a:spcPct val="100000"/>
              </a:lnSpc>
              <a:spcBef>
                <a:spcPct val="0"/>
              </a:spcBef>
              <a:buSzTx/>
              <a:buFontTx/>
              <a:buNone/>
            </a:pPr>
            <a:r>
              <a:rPr lang="en-US" altLang="en-US" sz="1600"/>
              <a:t>9 ge.stngva01.us.verio.net 3.09 ms </a:t>
            </a:r>
          </a:p>
          <a:p>
            <a:pPr>
              <a:lnSpc>
                <a:spcPct val="100000"/>
              </a:lnSpc>
              <a:spcBef>
                <a:spcPct val="0"/>
              </a:spcBef>
              <a:buSzTx/>
              <a:buFontTx/>
              <a:buNone/>
            </a:pPr>
            <a:r>
              <a:rPr lang="en-US" altLang="en-US" sz="1600"/>
              <a:t>10 stngva01.us.verio.net  2.75 ms </a:t>
            </a:r>
          </a:p>
          <a:p>
            <a:pPr>
              <a:lnSpc>
                <a:spcPct val="100000"/>
              </a:lnSpc>
              <a:spcBef>
                <a:spcPct val="0"/>
              </a:spcBef>
              <a:buSzTx/>
              <a:buFontTx/>
              <a:buNone/>
            </a:pPr>
            <a:r>
              <a:rPr lang="en-US" altLang="en-US" sz="1600"/>
              <a:t>11 navigators.com </a:t>
            </a:r>
            <a:r>
              <a:rPr lang="en-US" altLang="en-US" sz="1600">
                <a:solidFill>
                  <a:schemeClr val="hlink"/>
                </a:solidFill>
              </a:rPr>
              <a:t>2.48 ms</a:t>
            </a:r>
            <a:r>
              <a:rPr lang="en-US" altLang="en-US" sz="1600"/>
              <a:t> </a:t>
            </a:r>
          </a:p>
        </p:txBody>
      </p:sp>
      <p:sp>
        <p:nvSpPr>
          <p:cNvPr id="66565" name="Rectangle 5">
            <a:extLst>
              <a:ext uri="{FF2B5EF4-FFF2-40B4-BE49-F238E27FC236}">
                <a16:creationId xmlns:a16="http://schemas.microsoft.com/office/drawing/2014/main" id="{6197462E-E40E-E744-2938-4DE8DA985BD8}"/>
              </a:ext>
            </a:extLst>
          </p:cNvPr>
          <p:cNvSpPr>
            <a:spLocks noChangeArrowheads="1"/>
          </p:cNvSpPr>
          <p:nvPr/>
        </p:nvSpPr>
        <p:spPr bwMode="auto">
          <a:xfrm>
            <a:off x="73025" y="4697413"/>
            <a:ext cx="4762500" cy="1200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solidFill>
                  <a:schemeClr val="tx2"/>
                </a:solidFill>
              </a:rPr>
              <a:t>Speed of light:</a:t>
            </a:r>
          </a:p>
          <a:p>
            <a:pPr>
              <a:lnSpc>
                <a:spcPct val="100000"/>
              </a:lnSpc>
              <a:spcBef>
                <a:spcPct val="0"/>
              </a:spcBef>
              <a:buSzTx/>
              <a:buFontTx/>
              <a:buNone/>
            </a:pPr>
            <a:r>
              <a:rPr lang="en-US" altLang="en-US" sz="1800">
                <a:solidFill>
                  <a:schemeClr val="tx2"/>
                </a:solidFill>
              </a:rPr>
              <a:t>          186,000 miles/sec  (in vacuum)</a:t>
            </a:r>
          </a:p>
          <a:p>
            <a:pPr>
              <a:lnSpc>
                <a:spcPct val="100000"/>
              </a:lnSpc>
              <a:spcBef>
                <a:spcPct val="0"/>
              </a:spcBef>
              <a:buSzTx/>
              <a:buFontTx/>
              <a:buNone/>
            </a:pPr>
            <a:r>
              <a:rPr lang="en-US" altLang="en-US" sz="1800">
                <a:solidFill>
                  <a:schemeClr val="tx2"/>
                </a:solidFill>
              </a:rPr>
              <a:t>          120,000 miles/sec (in glass fiber)</a:t>
            </a:r>
            <a:br>
              <a:rPr lang="en-US" altLang="en-US" sz="1800">
                <a:solidFill>
                  <a:schemeClr val="tx2"/>
                </a:solidFill>
              </a:rPr>
            </a:br>
            <a:r>
              <a:rPr lang="en-US" altLang="en-US" sz="1800">
                <a:solidFill>
                  <a:schemeClr val="tx2"/>
                </a:solidFill>
              </a:rPr>
              <a:t>          = 120 miles/ms (in glass fiber)</a:t>
            </a:r>
          </a:p>
        </p:txBody>
      </p:sp>
      <p:sp>
        <p:nvSpPr>
          <p:cNvPr id="66566" name="Text Box 6">
            <a:extLst>
              <a:ext uri="{FF2B5EF4-FFF2-40B4-BE49-F238E27FC236}">
                <a16:creationId xmlns:a16="http://schemas.microsoft.com/office/drawing/2014/main" id="{97AE32B6-DB8D-3966-A661-0A33BFE6F798}"/>
              </a:ext>
            </a:extLst>
          </p:cNvPr>
          <p:cNvSpPr txBox="1">
            <a:spLocks noChangeArrowheads="1"/>
          </p:cNvSpPr>
          <p:nvPr/>
        </p:nvSpPr>
        <p:spPr bwMode="auto">
          <a:xfrm>
            <a:off x="39688" y="4419600"/>
            <a:ext cx="75025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The speed of light can serve as a yardstick in traceroutes </a:t>
            </a:r>
          </a:p>
        </p:txBody>
      </p:sp>
      <p:sp>
        <p:nvSpPr>
          <p:cNvPr id="66567" name="Oval 7">
            <a:extLst>
              <a:ext uri="{FF2B5EF4-FFF2-40B4-BE49-F238E27FC236}">
                <a16:creationId xmlns:a16="http://schemas.microsoft.com/office/drawing/2014/main" id="{5B4C9869-FC73-5904-28AB-6C38F50D54F4}"/>
              </a:ext>
            </a:extLst>
          </p:cNvPr>
          <p:cNvSpPr>
            <a:spLocks noChangeArrowheads="1"/>
          </p:cNvSpPr>
          <p:nvPr/>
        </p:nvSpPr>
        <p:spPr bwMode="auto">
          <a:xfrm>
            <a:off x="6026150" y="4003675"/>
            <a:ext cx="1238250" cy="342900"/>
          </a:xfrm>
          <a:prstGeom prst="ellipse">
            <a:avLst/>
          </a:prstGeom>
          <a:noFill/>
          <a:ln w="2540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6568" name="Text Box 8">
            <a:extLst>
              <a:ext uri="{FF2B5EF4-FFF2-40B4-BE49-F238E27FC236}">
                <a16:creationId xmlns:a16="http://schemas.microsoft.com/office/drawing/2014/main" id="{0D6DCDBF-EA92-BA00-9F2C-2E6B6AA3AE57}"/>
              </a:ext>
            </a:extLst>
          </p:cNvPr>
          <p:cNvSpPr txBox="1">
            <a:spLocks noChangeArrowheads="1"/>
          </p:cNvSpPr>
          <p:nvPr/>
        </p:nvSpPr>
        <p:spPr bwMode="auto">
          <a:xfrm>
            <a:off x="4897438" y="4783138"/>
            <a:ext cx="4089400" cy="1016000"/>
          </a:xfrm>
          <a:prstGeom prst="rect">
            <a:avLst/>
          </a:prstGeom>
          <a:noFill/>
          <a:ln w="1905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Navigators.com “must” be near University of Maryland’s server</a:t>
            </a:r>
          </a:p>
          <a:p>
            <a:pPr>
              <a:lnSpc>
                <a:spcPct val="100000"/>
              </a:lnSpc>
              <a:spcBef>
                <a:spcPct val="0"/>
              </a:spcBef>
              <a:buSzTx/>
              <a:buFontTx/>
              <a:buNone/>
            </a:pPr>
            <a:r>
              <a:rPr lang="en-US" altLang="en-US" sz="2000"/>
              <a:t>2.48 x 120 / 2  = ~150 miles </a:t>
            </a:r>
          </a:p>
        </p:txBody>
      </p:sp>
      <p:sp>
        <p:nvSpPr>
          <p:cNvPr id="66569" name="Line 9">
            <a:extLst>
              <a:ext uri="{FF2B5EF4-FFF2-40B4-BE49-F238E27FC236}">
                <a16:creationId xmlns:a16="http://schemas.microsoft.com/office/drawing/2014/main" id="{1C0B9BDF-CA50-8C82-A758-A857A878FA13}"/>
              </a:ext>
            </a:extLst>
          </p:cNvPr>
          <p:cNvSpPr>
            <a:spLocks noChangeShapeType="1"/>
          </p:cNvSpPr>
          <p:nvPr/>
        </p:nvSpPr>
        <p:spPr bwMode="auto">
          <a:xfrm>
            <a:off x="7073900" y="4289425"/>
            <a:ext cx="330200" cy="561975"/>
          </a:xfrm>
          <a:prstGeom prst="line">
            <a:avLst/>
          </a:prstGeom>
          <a:noFill/>
          <a:ln w="381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Rectangle 10">
            <a:extLst>
              <a:ext uri="{FF2B5EF4-FFF2-40B4-BE49-F238E27FC236}">
                <a16:creationId xmlns:a16="http://schemas.microsoft.com/office/drawing/2014/main" id="{8EAF5228-74C1-A81D-8FFF-771EAD5091FD}"/>
              </a:ext>
            </a:extLst>
          </p:cNvPr>
          <p:cNvSpPr>
            <a:spLocks noChangeArrowheads="1"/>
          </p:cNvSpPr>
          <p:nvPr/>
        </p:nvSpPr>
        <p:spPr bwMode="auto">
          <a:xfrm>
            <a:off x="6877050" y="601663"/>
            <a:ext cx="22098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
        <p:nvSpPr>
          <p:cNvPr id="66571" name="Oval 11">
            <a:extLst>
              <a:ext uri="{FF2B5EF4-FFF2-40B4-BE49-F238E27FC236}">
                <a16:creationId xmlns:a16="http://schemas.microsoft.com/office/drawing/2014/main" id="{1580C834-F7F0-FA73-C1B1-7184917C29B7}"/>
              </a:ext>
            </a:extLst>
          </p:cNvPr>
          <p:cNvSpPr>
            <a:spLocks noChangeArrowheads="1"/>
          </p:cNvSpPr>
          <p:nvPr/>
        </p:nvSpPr>
        <p:spPr bwMode="auto">
          <a:xfrm>
            <a:off x="2933700" y="2506663"/>
            <a:ext cx="603250" cy="279400"/>
          </a:xfrm>
          <a:prstGeom prst="ellipse">
            <a:avLst/>
          </a:prstGeom>
          <a:noFill/>
          <a:ln w="25400">
            <a:solidFill>
              <a:schemeClr val="hlink"/>
            </a:solidFill>
            <a:round/>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6572" name="Line 12">
            <a:extLst>
              <a:ext uri="{FF2B5EF4-FFF2-40B4-BE49-F238E27FC236}">
                <a16:creationId xmlns:a16="http://schemas.microsoft.com/office/drawing/2014/main" id="{77DF9FA2-8AD1-565C-69DB-E91CC2B802F8}"/>
              </a:ext>
            </a:extLst>
          </p:cNvPr>
          <p:cNvSpPr>
            <a:spLocks noChangeShapeType="1"/>
          </p:cNvSpPr>
          <p:nvPr/>
        </p:nvSpPr>
        <p:spPr bwMode="auto">
          <a:xfrm flipH="1">
            <a:off x="3536950" y="1298575"/>
            <a:ext cx="768350" cy="1208088"/>
          </a:xfrm>
          <a:prstGeom prst="line">
            <a:avLst/>
          </a:prstGeom>
          <a:noFill/>
          <a:ln w="38100">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3" name="Text Box 13">
            <a:extLst>
              <a:ext uri="{FF2B5EF4-FFF2-40B4-BE49-F238E27FC236}">
                <a16:creationId xmlns:a16="http://schemas.microsoft.com/office/drawing/2014/main" id="{E6203588-D0CE-3ED7-1C35-306EFEBA4646}"/>
              </a:ext>
            </a:extLst>
          </p:cNvPr>
          <p:cNvSpPr txBox="1">
            <a:spLocks noChangeArrowheads="1"/>
          </p:cNvSpPr>
          <p:nvPr/>
        </p:nvSpPr>
        <p:spPr bwMode="auto">
          <a:xfrm>
            <a:off x="4305300" y="944563"/>
            <a:ext cx="4775200" cy="708025"/>
          </a:xfrm>
          <a:prstGeom prst="rect">
            <a:avLst/>
          </a:prstGeom>
          <a:noFill/>
          <a:ln w="1905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Times are real-time </a:t>
            </a:r>
            <a:r>
              <a:rPr lang="en-US" altLang="en-US" sz="2000" u="sng"/>
              <a:t>round trip </a:t>
            </a:r>
            <a:r>
              <a:rPr lang="en-US" altLang="en-US" sz="2000"/>
              <a:t>measurements from step 1 to step #_</a:t>
            </a:r>
          </a:p>
        </p:txBody>
      </p:sp>
      <p:sp>
        <p:nvSpPr>
          <p:cNvPr id="66574" name="Rectangle 14">
            <a:extLst>
              <a:ext uri="{FF2B5EF4-FFF2-40B4-BE49-F238E27FC236}">
                <a16:creationId xmlns:a16="http://schemas.microsoft.com/office/drawing/2014/main" id="{F0FACF3D-8132-2305-DD0E-EB5E6F041CF5}"/>
              </a:ext>
            </a:extLst>
          </p:cNvPr>
          <p:cNvSpPr>
            <a:spLocks noChangeArrowheads="1"/>
          </p:cNvSpPr>
          <p:nvPr/>
        </p:nvSpPr>
        <p:spPr bwMode="auto">
          <a:xfrm>
            <a:off x="109538" y="5921375"/>
            <a:ext cx="887095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Note: </a:t>
            </a:r>
            <a:r>
              <a:rPr lang="en-US" altLang="en-US" sz="1800" u="sng"/>
              <a:t>Each</a:t>
            </a:r>
            <a:r>
              <a:rPr lang="en-US" altLang="en-US" sz="1800"/>
              <a:t> hop via geostationary satellite must take at least 240 ms</a:t>
            </a:r>
          </a:p>
          <a:p>
            <a:pPr>
              <a:lnSpc>
                <a:spcPct val="100000"/>
              </a:lnSpc>
              <a:spcBef>
                <a:spcPct val="0"/>
              </a:spcBef>
              <a:buSzTx/>
              <a:buFontTx/>
              <a:buNone/>
            </a:pPr>
            <a:r>
              <a:rPr lang="en-US" altLang="en-US" sz="1800"/>
              <a:t>          Low-Earth satellites can have lower latencies than terrestrial networks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2">
            <a:extLst>
              <a:ext uri="{FF2B5EF4-FFF2-40B4-BE49-F238E27FC236}">
                <a16:creationId xmlns:a16="http://schemas.microsoft.com/office/drawing/2014/main" id="{A5AB00C0-BD5F-ECBD-D5CC-0F71FE5FD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47738"/>
            <a:ext cx="6191250" cy="3514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2">
            <a:extLst>
              <a:ext uri="{FF2B5EF4-FFF2-40B4-BE49-F238E27FC236}">
                <a16:creationId xmlns:a16="http://schemas.microsoft.com/office/drawing/2014/main" id="{B0955BBC-95AA-8CC4-B329-A9595328B2A4}"/>
              </a:ext>
            </a:extLst>
          </p:cNvPr>
          <p:cNvSpPr>
            <a:spLocks noGrp="1" noChangeArrowheads="1"/>
          </p:cNvSpPr>
          <p:nvPr>
            <p:ph type="title"/>
          </p:nvPr>
        </p:nvSpPr>
        <p:spPr>
          <a:xfrm>
            <a:off x="531813" y="158750"/>
            <a:ext cx="6319837" cy="762000"/>
          </a:xfrm>
        </p:spPr>
        <p:txBody>
          <a:bodyPr lIns="92075" tIns="46038" rIns="92075" bIns="46038" anchor="t">
            <a:spAutoFit/>
          </a:bodyPr>
          <a:lstStyle/>
          <a:p>
            <a:pPr defTabSz="914400">
              <a:lnSpc>
                <a:spcPct val="100000"/>
              </a:lnSpc>
            </a:pPr>
            <a:r>
              <a:rPr lang="en-US" altLang="en-US" sz="2400">
                <a:solidFill>
                  <a:schemeClr val="tx1"/>
                </a:solidFill>
              </a:rPr>
              <a:t>A Foreign Newspaper ???</a:t>
            </a:r>
            <a:br>
              <a:rPr lang="en-US" altLang="en-US" sz="1600">
                <a:solidFill>
                  <a:schemeClr val="tx1"/>
                </a:solidFill>
              </a:rPr>
            </a:br>
            <a:r>
              <a:rPr lang="en-US" altLang="en-US" sz="2000">
                <a:solidFill>
                  <a:schemeClr val="tx1"/>
                </a:solidFill>
              </a:rPr>
              <a:t>URL = http://</a:t>
            </a:r>
            <a:r>
              <a:rPr lang="en-US" altLang="en-US" sz="2000"/>
              <a:t>www.eldia.com.ar</a:t>
            </a:r>
            <a:endParaRPr lang="en-US" altLang="en-US"/>
          </a:p>
        </p:txBody>
      </p:sp>
      <p:sp>
        <p:nvSpPr>
          <p:cNvPr id="67588" name="Rectangle 3">
            <a:extLst>
              <a:ext uri="{FF2B5EF4-FFF2-40B4-BE49-F238E27FC236}">
                <a16:creationId xmlns:a16="http://schemas.microsoft.com/office/drawing/2014/main" id="{3C65D00A-1AB4-D507-CAC7-A4895CAE2F0B}"/>
              </a:ext>
            </a:extLst>
          </p:cNvPr>
          <p:cNvSpPr>
            <a:spLocks noGrp="1" noChangeArrowheads="1"/>
          </p:cNvSpPr>
          <p:nvPr>
            <p:ph type="body" idx="1"/>
          </p:nvPr>
        </p:nvSpPr>
        <p:spPr>
          <a:xfrm>
            <a:off x="6165850" y="1179513"/>
            <a:ext cx="2852738" cy="2443162"/>
          </a:xfrm>
        </p:spPr>
        <p:txBody>
          <a:bodyPr/>
          <a:lstStyle/>
          <a:p>
            <a:r>
              <a:rPr lang="en-US" altLang="en-US" sz="2000"/>
              <a:t>“.ar” implies the site is from Argentina?</a:t>
            </a:r>
          </a:p>
          <a:p>
            <a:r>
              <a:rPr lang="en-US" altLang="en-US" sz="2000"/>
              <a:t>Traceroute reveals this website is physically hosted  in the U.S.</a:t>
            </a:r>
          </a:p>
        </p:txBody>
      </p:sp>
      <p:sp>
        <p:nvSpPr>
          <p:cNvPr id="67589" name="Rectangle 4">
            <a:extLst>
              <a:ext uri="{FF2B5EF4-FFF2-40B4-BE49-F238E27FC236}">
                <a16:creationId xmlns:a16="http://schemas.microsoft.com/office/drawing/2014/main" id="{3AD5677E-8FB7-45FB-7681-26A57B1E7CBA}"/>
              </a:ext>
            </a:extLst>
          </p:cNvPr>
          <p:cNvSpPr>
            <a:spLocks noChangeArrowheads="1"/>
          </p:cNvSpPr>
          <p:nvPr/>
        </p:nvSpPr>
        <p:spPr bwMode="auto">
          <a:xfrm>
            <a:off x="-3175" y="4418013"/>
            <a:ext cx="750411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traceroute  from WWW.Telcom.Arizona.EDU to www.eldia.com.ar: </a:t>
            </a:r>
          </a:p>
          <a:p>
            <a:pPr>
              <a:lnSpc>
                <a:spcPct val="100000"/>
              </a:lnSpc>
              <a:spcBef>
                <a:spcPct val="0"/>
              </a:spcBef>
              <a:buSzTx/>
              <a:buFontTx/>
              <a:buNone/>
            </a:pPr>
            <a:r>
              <a:rPr lang="en-US" altLang="en-US"/>
              <a:t>1 woody-netops.telcom.Arizona.EDU (128.196.128.1) 1 ms </a:t>
            </a:r>
          </a:p>
          <a:p>
            <a:pPr>
              <a:lnSpc>
                <a:spcPct val="100000"/>
              </a:lnSpc>
              <a:spcBef>
                <a:spcPct val="0"/>
              </a:spcBef>
              <a:buSzTx/>
              <a:buFontTx/>
              <a:buNone/>
            </a:pPr>
            <a:r>
              <a:rPr lang="en-US" altLang="en-US"/>
              <a:t>…..</a:t>
            </a:r>
          </a:p>
          <a:p>
            <a:pPr>
              <a:lnSpc>
                <a:spcPct val="100000"/>
              </a:lnSpc>
              <a:spcBef>
                <a:spcPct val="0"/>
              </a:spcBef>
              <a:buSzTx/>
              <a:buFontTx/>
              <a:buNone/>
            </a:pPr>
            <a:r>
              <a:rPr lang="en-US" altLang="en-US"/>
              <a:t>8 peer-01-ge.chcg.twtelecom.net (168.215.53.194) 46  ms </a:t>
            </a:r>
          </a:p>
          <a:p>
            <a:pPr>
              <a:lnSpc>
                <a:spcPct val="100000"/>
              </a:lnSpc>
              <a:spcBef>
                <a:spcPct val="0"/>
              </a:spcBef>
              <a:buSzTx/>
              <a:buFontTx/>
              <a:buNone/>
            </a:pPr>
            <a:r>
              <a:rPr lang="en-US" altLang="en-US"/>
              <a:t>….</a:t>
            </a:r>
          </a:p>
          <a:p>
            <a:pPr>
              <a:lnSpc>
                <a:spcPct val="100000"/>
              </a:lnSpc>
              <a:spcBef>
                <a:spcPct val="0"/>
              </a:spcBef>
              <a:buSzTx/>
              <a:buFontTx/>
              <a:buNone/>
            </a:pPr>
            <a:r>
              <a:rPr lang="en-US" altLang="en-US"/>
              <a:t>10 r01.chcgil01.us.bb.verio.net (129.250.2.254) 48 ms </a:t>
            </a:r>
          </a:p>
          <a:p>
            <a:pPr>
              <a:lnSpc>
                <a:spcPct val="100000"/>
              </a:lnSpc>
              <a:spcBef>
                <a:spcPct val="0"/>
              </a:spcBef>
              <a:buSzTx/>
              <a:buFontTx/>
              <a:buNone/>
            </a:pPr>
            <a:r>
              <a:rPr lang="en-US" altLang="en-US"/>
              <a:t>11 r02.stngva01.us.bb.verio.net (129.250.5.103) 83 ms  </a:t>
            </a:r>
          </a:p>
          <a:p>
            <a:pPr>
              <a:lnSpc>
                <a:spcPct val="100000"/>
              </a:lnSpc>
              <a:spcBef>
                <a:spcPct val="0"/>
              </a:spcBef>
              <a:buSzTx/>
              <a:buFontTx/>
              <a:buNone/>
            </a:pPr>
            <a:r>
              <a:rPr lang="en-US" altLang="en-US"/>
              <a:t>12 ge.r0728.stngva01.us.wh.verio.net (129.250.27.219) 81 ms  </a:t>
            </a:r>
          </a:p>
          <a:p>
            <a:pPr>
              <a:lnSpc>
                <a:spcPct val="100000"/>
              </a:lnSpc>
              <a:spcBef>
                <a:spcPct val="0"/>
              </a:spcBef>
              <a:buSzTx/>
              <a:buFontTx/>
              <a:buNone/>
            </a:pPr>
            <a:r>
              <a:rPr lang="en-US" altLang="en-US"/>
              <a:t>13 ge.stngva01.us.wh.verio.net (161.58.129.13) 81 ms  </a:t>
            </a:r>
          </a:p>
          <a:p>
            <a:pPr>
              <a:lnSpc>
                <a:spcPct val="100000"/>
              </a:lnSpc>
              <a:spcBef>
                <a:spcPct val="0"/>
              </a:spcBef>
              <a:buSzTx/>
              <a:buFontTx/>
              <a:buNone/>
            </a:pPr>
            <a:r>
              <a:rPr lang="en-US" altLang="en-US"/>
              <a:t>14 noticiasargentinas.com (161.58.165.155) 80 ms 80 ms 81 ms </a:t>
            </a:r>
          </a:p>
        </p:txBody>
      </p:sp>
      <p:sp>
        <p:nvSpPr>
          <p:cNvPr id="67590" name="Oval 5">
            <a:extLst>
              <a:ext uri="{FF2B5EF4-FFF2-40B4-BE49-F238E27FC236}">
                <a16:creationId xmlns:a16="http://schemas.microsoft.com/office/drawing/2014/main" id="{58303B84-4ADA-3B11-9D37-4A0B9E2A6773}"/>
              </a:ext>
            </a:extLst>
          </p:cNvPr>
          <p:cNvSpPr>
            <a:spLocks noChangeArrowheads="1"/>
          </p:cNvSpPr>
          <p:nvPr/>
        </p:nvSpPr>
        <p:spPr bwMode="auto">
          <a:xfrm>
            <a:off x="5187950" y="579438"/>
            <a:ext cx="465138" cy="363537"/>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591" name="Line 6">
            <a:extLst>
              <a:ext uri="{FF2B5EF4-FFF2-40B4-BE49-F238E27FC236}">
                <a16:creationId xmlns:a16="http://schemas.microsoft.com/office/drawing/2014/main" id="{A4871534-BFD3-23D1-7D12-EF099295417E}"/>
              </a:ext>
            </a:extLst>
          </p:cNvPr>
          <p:cNvSpPr>
            <a:spLocks noChangeShapeType="1"/>
          </p:cNvSpPr>
          <p:nvPr/>
        </p:nvSpPr>
        <p:spPr bwMode="auto">
          <a:xfrm>
            <a:off x="5683250" y="825500"/>
            <a:ext cx="742950" cy="369888"/>
          </a:xfrm>
          <a:prstGeom prst="line">
            <a:avLst/>
          </a:prstGeom>
          <a:noFill/>
          <a:ln w="317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2" name="Oval 7">
            <a:extLst>
              <a:ext uri="{FF2B5EF4-FFF2-40B4-BE49-F238E27FC236}">
                <a16:creationId xmlns:a16="http://schemas.microsoft.com/office/drawing/2014/main" id="{7A3F9FC8-3ACB-DD25-28D1-77F6EEAB3EDC}"/>
              </a:ext>
            </a:extLst>
          </p:cNvPr>
          <p:cNvSpPr>
            <a:spLocks noChangeArrowheads="1"/>
          </p:cNvSpPr>
          <p:nvPr/>
        </p:nvSpPr>
        <p:spPr bwMode="auto">
          <a:xfrm>
            <a:off x="1033463" y="5027613"/>
            <a:ext cx="982662" cy="381000"/>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593" name="Line 8">
            <a:extLst>
              <a:ext uri="{FF2B5EF4-FFF2-40B4-BE49-F238E27FC236}">
                <a16:creationId xmlns:a16="http://schemas.microsoft.com/office/drawing/2014/main" id="{60DFACB4-12B4-747F-15C8-624823CF3B8C}"/>
              </a:ext>
            </a:extLst>
          </p:cNvPr>
          <p:cNvSpPr>
            <a:spLocks noChangeShapeType="1"/>
          </p:cNvSpPr>
          <p:nvPr/>
        </p:nvSpPr>
        <p:spPr bwMode="auto">
          <a:xfrm flipV="1">
            <a:off x="2016125" y="4546600"/>
            <a:ext cx="4038600" cy="539750"/>
          </a:xfrm>
          <a:prstGeom prst="line">
            <a:avLst/>
          </a:prstGeom>
          <a:noFill/>
          <a:ln w="317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4" name="Oval 9">
            <a:extLst>
              <a:ext uri="{FF2B5EF4-FFF2-40B4-BE49-F238E27FC236}">
                <a16:creationId xmlns:a16="http://schemas.microsoft.com/office/drawing/2014/main" id="{5CFECB71-FD3C-9592-CBAA-53265908679F}"/>
              </a:ext>
            </a:extLst>
          </p:cNvPr>
          <p:cNvSpPr>
            <a:spLocks noChangeArrowheads="1"/>
          </p:cNvSpPr>
          <p:nvPr/>
        </p:nvSpPr>
        <p:spPr bwMode="auto">
          <a:xfrm>
            <a:off x="623888" y="5673725"/>
            <a:ext cx="782637" cy="358775"/>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595" name="Line 10">
            <a:extLst>
              <a:ext uri="{FF2B5EF4-FFF2-40B4-BE49-F238E27FC236}">
                <a16:creationId xmlns:a16="http://schemas.microsoft.com/office/drawing/2014/main" id="{DBCAECAB-7355-E354-3F2C-6DC518807DB9}"/>
              </a:ext>
            </a:extLst>
          </p:cNvPr>
          <p:cNvSpPr>
            <a:spLocks noChangeShapeType="1"/>
          </p:cNvSpPr>
          <p:nvPr/>
        </p:nvSpPr>
        <p:spPr bwMode="auto">
          <a:xfrm flipV="1">
            <a:off x="1406525" y="5113338"/>
            <a:ext cx="4581525" cy="738187"/>
          </a:xfrm>
          <a:prstGeom prst="line">
            <a:avLst/>
          </a:prstGeom>
          <a:noFill/>
          <a:ln w="317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6" name="Rectangle 11">
            <a:extLst>
              <a:ext uri="{FF2B5EF4-FFF2-40B4-BE49-F238E27FC236}">
                <a16:creationId xmlns:a16="http://schemas.microsoft.com/office/drawing/2014/main" id="{BE98BDBC-7EA6-CE29-D0D1-88F34E4945B9}"/>
              </a:ext>
            </a:extLst>
          </p:cNvPr>
          <p:cNvSpPr>
            <a:spLocks noChangeArrowheads="1"/>
          </p:cNvSpPr>
          <p:nvPr/>
        </p:nvSpPr>
        <p:spPr bwMode="auto">
          <a:xfrm>
            <a:off x="5988050" y="4373563"/>
            <a:ext cx="2646363"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50000"/>
              </a:lnSpc>
              <a:spcBef>
                <a:spcPct val="0"/>
              </a:spcBef>
              <a:buSzTx/>
            </a:pPr>
            <a:r>
              <a:rPr lang="en-US" altLang="en-US" sz="2000"/>
              <a:t> Chicago, Illinois</a:t>
            </a:r>
          </a:p>
          <a:p>
            <a:pPr>
              <a:lnSpc>
                <a:spcPct val="150000"/>
              </a:lnSpc>
              <a:spcBef>
                <a:spcPct val="0"/>
              </a:spcBef>
              <a:buSzTx/>
            </a:pPr>
            <a:r>
              <a:rPr lang="en-US" altLang="en-US" sz="2000"/>
              <a:t> Sterling, Virginia</a:t>
            </a:r>
          </a:p>
          <a:p>
            <a:pPr>
              <a:lnSpc>
                <a:spcPct val="150000"/>
              </a:lnSpc>
              <a:spcBef>
                <a:spcPct val="0"/>
              </a:spcBef>
              <a:buSzTx/>
            </a:pPr>
            <a:r>
              <a:rPr lang="en-US" altLang="en-US" sz="2000"/>
              <a:t> wh = web hosting</a:t>
            </a:r>
          </a:p>
        </p:txBody>
      </p:sp>
      <p:sp>
        <p:nvSpPr>
          <p:cNvPr id="67597" name="Oval 13">
            <a:extLst>
              <a:ext uri="{FF2B5EF4-FFF2-40B4-BE49-F238E27FC236}">
                <a16:creationId xmlns:a16="http://schemas.microsoft.com/office/drawing/2014/main" id="{8C205FB2-0565-37DC-E685-18D488F9F903}"/>
              </a:ext>
            </a:extLst>
          </p:cNvPr>
          <p:cNvSpPr>
            <a:spLocks noChangeArrowheads="1"/>
          </p:cNvSpPr>
          <p:nvPr/>
        </p:nvSpPr>
        <p:spPr bwMode="auto">
          <a:xfrm>
            <a:off x="1577975" y="6149975"/>
            <a:ext cx="438150" cy="247650"/>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7598" name="Line 14">
            <a:extLst>
              <a:ext uri="{FF2B5EF4-FFF2-40B4-BE49-F238E27FC236}">
                <a16:creationId xmlns:a16="http://schemas.microsoft.com/office/drawing/2014/main" id="{1FC9B6B9-19D6-14FD-4AF9-A88984DDA3EF}"/>
              </a:ext>
            </a:extLst>
          </p:cNvPr>
          <p:cNvSpPr>
            <a:spLocks noChangeShapeType="1"/>
          </p:cNvSpPr>
          <p:nvPr/>
        </p:nvSpPr>
        <p:spPr bwMode="auto">
          <a:xfrm flipV="1">
            <a:off x="2016125" y="5580063"/>
            <a:ext cx="3971925" cy="639762"/>
          </a:xfrm>
          <a:prstGeom prst="line">
            <a:avLst/>
          </a:prstGeom>
          <a:noFill/>
          <a:ln w="31750">
            <a:solidFill>
              <a:schemeClr val="hlink"/>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9" name="Rectangle 10">
            <a:extLst>
              <a:ext uri="{FF2B5EF4-FFF2-40B4-BE49-F238E27FC236}">
                <a16:creationId xmlns:a16="http://schemas.microsoft.com/office/drawing/2014/main" id="{12EC7260-58D1-5940-C0B6-4E78BB4AC952}"/>
              </a:ext>
            </a:extLst>
          </p:cNvPr>
          <p:cNvSpPr>
            <a:spLocks noChangeArrowheads="1"/>
          </p:cNvSpPr>
          <p:nvPr/>
        </p:nvSpPr>
        <p:spPr bwMode="auto">
          <a:xfrm>
            <a:off x="6877050" y="601663"/>
            <a:ext cx="22098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
        <p:nvSpPr>
          <p:cNvPr id="67600" name="Rectangle 1">
            <a:extLst>
              <a:ext uri="{FF2B5EF4-FFF2-40B4-BE49-F238E27FC236}">
                <a16:creationId xmlns:a16="http://schemas.microsoft.com/office/drawing/2014/main" id="{BCAC0BAB-5125-296B-FAF8-31DEC1139E63}"/>
              </a:ext>
            </a:extLst>
          </p:cNvPr>
          <p:cNvSpPr>
            <a:spLocks noChangeArrowheads="1"/>
          </p:cNvSpPr>
          <p:nvPr/>
        </p:nvSpPr>
        <p:spPr bwMode="auto">
          <a:xfrm>
            <a:off x="9525" y="1638300"/>
            <a:ext cx="1397000" cy="136525"/>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34B69CC-1E0C-C98E-AE95-8222ED3E4378}"/>
              </a:ext>
            </a:extLst>
          </p:cNvPr>
          <p:cNvSpPr>
            <a:spLocks noGrp="1" noChangeArrowheads="1"/>
          </p:cNvSpPr>
          <p:nvPr>
            <p:ph type="title"/>
          </p:nvPr>
        </p:nvSpPr>
        <p:spPr>
          <a:xfrm>
            <a:off x="63500" y="215900"/>
            <a:ext cx="6946900" cy="520700"/>
          </a:xfrm>
        </p:spPr>
        <p:txBody>
          <a:bodyPr/>
          <a:lstStyle/>
          <a:p>
            <a:r>
              <a:rPr lang="en-US" altLang="en-US" sz="2800"/>
              <a:t>Course Outline</a:t>
            </a:r>
          </a:p>
        </p:txBody>
      </p:sp>
      <p:sp>
        <p:nvSpPr>
          <p:cNvPr id="68611" name="Rectangle 3">
            <a:extLst>
              <a:ext uri="{FF2B5EF4-FFF2-40B4-BE49-F238E27FC236}">
                <a16:creationId xmlns:a16="http://schemas.microsoft.com/office/drawing/2014/main" id="{A0D49BA7-2776-C301-6D20-D1344AF98BFB}"/>
              </a:ext>
            </a:extLst>
          </p:cNvPr>
          <p:cNvSpPr>
            <a:spLocks noChangeArrowheads="1"/>
          </p:cNvSpPr>
          <p:nvPr/>
        </p:nvSpPr>
        <p:spPr bwMode="auto">
          <a:xfrm>
            <a:off x="708025" y="949325"/>
            <a:ext cx="796448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676275" indent="-223838"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pPr>
            <a:r>
              <a:rPr lang="en-US" altLang="en-US" sz="2800"/>
              <a:t>Introduction to Internet Architecture </a:t>
            </a:r>
          </a:p>
          <a:p>
            <a:pPr>
              <a:buSzTx/>
            </a:pPr>
            <a:r>
              <a:rPr lang="en-US" altLang="en-US" sz="2800"/>
              <a:t>“Persona” issues</a:t>
            </a:r>
          </a:p>
          <a:p>
            <a:pPr>
              <a:buSzTx/>
            </a:pPr>
            <a:r>
              <a:rPr lang="en-US" altLang="en-US" sz="2800"/>
              <a:t>Search: Search Engines</a:t>
            </a:r>
          </a:p>
          <a:p>
            <a:pPr>
              <a:buSzTx/>
            </a:pPr>
            <a:r>
              <a:rPr lang="en-US" altLang="en-US" sz="2800"/>
              <a:t>Search: “User pages”</a:t>
            </a:r>
          </a:p>
          <a:p>
            <a:pPr>
              <a:buSzTx/>
            </a:pPr>
            <a:r>
              <a:rPr lang="en-US" altLang="en-US" sz="2800"/>
              <a:t>Search: Specialized Tools</a:t>
            </a:r>
          </a:p>
          <a:p>
            <a:pPr>
              <a:buSzTx/>
            </a:pPr>
            <a:r>
              <a:rPr lang="en-US" altLang="en-US" sz="2800"/>
              <a:t>Source Evaluation</a:t>
            </a:r>
          </a:p>
          <a:p>
            <a:pPr>
              <a:buSzTx/>
            </a:pPr>
            <a:r>
              <a:rPr lang="en-US" altLang="en-US" sz="2800"/>
              <a:t>Review / Summary</a:t>
            </a:r>
          </a:p>
        </p:txBody>
      </p:sp>
      <p:sp>
        <p:nvSpPr>
          <p:cNvPr id="68612" name="Rectangle 6">
            <a:extLst>
              <a:ext uri="{FF2B5EF4-FFF2-40B4-BE49-F238E27FC236}">
                <a16:creationId xmlns:a16="http://schemas.microsoft.com/office/drawing/2014/main" id="{79777BA5-CED4-4E68-5EF6-BA9D1681613E}"/>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specific_page.html</a:t>
            </a:r>
          </a:p>
        </p:txBody>
      </p:sp>
      <p:sp>
        <p:nvSpPr>
          <p:cNvPr id="68613" name="Oval 7">
            <a:extLst>
              <a:ext uri="{FF2B5EF4-FFF2-40B4-BE49-F238E27FC236}">
                <a16:creationId xmlns:a16="http://schemas.microsoft.com/office/drawing/2014/main" id="{814C0163-1AC9-EE18-3018-1D986E98CFAC}"/>
              </a:ext>
            </a:extLst>
          </p:cNvPr>
          <p:cNvSpPr>
            <a:spLocks noChangeArrowheads="1"/>
          </p:cNvSpPr>
          <p:nvPr/>
        </p:nvSpPr>
        <p:spPr bwMode="auto">
          <a:xfrm>
            <a:off x="7100888" y="654050"/>
            <a:ext cx="1785937" cy="165100"/>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8614" name="Rectangle 8">
            <a:extLst>
              <a:ext uri="{FF2B5EF4-FFF2-40B4-BE49-F238E27FC236}">
                <a16:creationId xmlns:a16="http://schemas.microsoft.com/office/drawing/2014/main" id="{A7A8DF82-8900-EB33-4D56-459D06BE0FEE}"/>
              </a:ext>
            </a:extLst>
          </p:cNvPr>
          <p:cNvSpPr>
            <a:spLocks noChangeArrowheads="1"/>
          </p:cNvSpPr>
          <p:nvPr/>
        </p:nvSpPr>
        <p:spPr bwMode="auto">
          <a:xfrm>
            <a:off x="0" y="5383213"/>
            <a:ext cx="89789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2575" indent="-282575" defTabSz="90328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90328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90328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90328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buSzTx/>
              <a:buFontTx/>
              <a:buNone/>
            </a:pPr>
            <a:r>
              <a:rPr lang="en-US" altLang="en-US" sz="2400"/>
              <a:t>Online Web page =    http://navigators.com/opensource.html</a:t>
            </a:r>
          </a:p>
        </p:txBody>
      </p:sp>
      <p:sp>
        <p:nvSpPr>
          <p:cNvPr id="68615" name="Oval 9">
            <a:extLst>
              <a:ext uri="{FF2B5EF4-FFF2-40B4-BE49-F238E27FC236}">
                <a16:creationId xmlns:a16="http://schemas.microsoft.com/office/drawing/2014/main" id="{60B5CE1C-0C63-DB4F-110D-396E11273C5E}"/>
              </a:ext>
            </a:extLst>
          </p:cNvPr>
          <p:cNvSpPr>
            <a:spLocks noChangeArrowheads="1"/>
          </p:cNvSpPr>
          <p:nvPr/>
        </p:nvSpPr>
        <p:spPr bwMode="auto">
          <a:xfrm>
            <a:off x="2951163" y="5100638"/>
            <a:ext cx="6076950" cy="936625"/>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8616" name="Line 6">
            <a:extLst>
              <a:ext uri="{FF2B5EF4-FFF2-40B4-BE49-F238E27FC236}">
                <a16:creationId xmlns:a16="http://schemas.microsoft.com/office/drawing/2014/main" id="{42AA9E7C-5415-6156-D1A0-36DB044C7E0B}"/>
              </a:ext>
            </a:extLst>
          </p:cNvPr>
          <p:cNvSpPr>
            <a:spLocks noChangeShapeType="1"/>
          </p:cNvSpPr>
          <p:nvPr/>
        </p:nvSpPr>
        <p:spPr bwMode="auto">
          <a:xfrm>
            <a:off x="63500" y="4240213"/>
            <a:ext cx="677863" cy="0"/>
          </a:xfrm>
          <a:prstGeom prst="line">
            <a:avLst/>
          </a:prstGeom>
          <a:noFill/>
          <a:ln w="508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AC1FC84-EFEB-AB8C-8615-5B3965FC85C4}"/>
              </a:ext>
            </a:extLst>
          </p:cNvPr>
          <p:cNvSpPr>
            <a:spLocks noGrp="1" noChangeArrowheads="1"/>
          </p:cNvSpPr>
          <p:nvPr>
            <p:ph type="title"/>
          </p:nvPr>
        </p:nvSpPr>
        <p:spPr/>
        <p:txBody>
          <a:bodyPr/>
          <a:lstStyle/>
          <a:p>
            <a:r>
              <a:rPr lang="en-US" altLang="en-US"/>
              <a:t>Each Search Tool is Different</a:t>
            </a:r>
          </a:p>
        </p:txBody>
      </p:sp>
      <p:pic>
        <p:nvPicPr>
          <p:cNvPr id="69635" name="Picture 3">
            <a:extLst>
              <a:ext uri="{FF2B5EF4-FFF2-40B4-BE49-F238E27FC236}">
                <a16:creationId xmlns:a16="http://schemas.microsoft.com/office/drawing/2014/main" id="{BEE46186-65AE-9B58-9144-74AFF2982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901700"/>
            <a:ext cx="2619375"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Rectangle 5">
            <a:extLst>
              <a:ext uri="{FF2B5EF4-FFF2-40B4-BE49-F238E27FC236}">
                <a16:creationId xmlns:a16="http://schemas.microsoft.com/office/drawing/2014/main" id="{9E2B43C5-BD1E-D05B-C185-4D3012DE3A3A}"/>
              </a:ext>
            </a:extLst>
          </p:cNvPr>
          <p:cNvSpPr>
            <a:spLocks noGrp="1" noChangeArrowheads="1"/>
          </p:cNvSpPr>
          <p:nvPr>
            <p:ph type="body" idx="1"/>
          </p:nvPr>
        </p:nvSpPr>
        <p:spPr>
          <a:xfrm>
            <a:off x="215900" y="3176588"/>
            <a:ext cx="8721725" cy="3262312"/>
          </a:xfrm>
        </p:spPr>
        <p:txBody>
          <a:bodyPr/>
          <a:lstStyle/>
          <a:p>
            <a:pPr marL="342900" indent="-342900" defTabSz="914400"/>
            <a:r>
              <a:rPr lang="en-US" altLang="en-US" sz="2800"/>
              <a:t>Each search tool has it’s own unique set of defaults and options</a:t>
            </a:r>
          </a:p>
          <a:p>
            <a:pPr marL="342900" indent="-342900" defTabSz="914400"/>
            <a:r>
              <a:rPr lang="en-US" altLang="en-US" sz="2800"/>
              <a:t>Take the time to learn the options of each tool</a:t>
            </a:r>
          </a:p>
          <a:p>
            <a:pPr marL="742950" lvl="1" indent="-285750" defTabSz="914400"/>
            <a:r>
              <a:rPr lang="en-US" altLang="en-US" sz="2800"/>
              <a:t>Don’t assume anything</a:t>
            </a:r>
          </a:p>
          <a:p>
            <a:pPr marL="342900" indent="-342900" defTabSz="914400"/>
            <a:r>
              <a:rPr lang="en-US" altLang="en-US" sz="2800"/>
              <a:t>These tools are competing, trying to be unique</a:t>
            </a:r>
          </a:p>
          <a:p>
            <a:pPr marL="342900" indent="-342900" defTabSz="914400"/>
            <a:r>
              <a:rPr lang="en-US" altLang="en-US" sz="3600"/>
              <a:t>Read the help</a:t>
            </a:r>
          </a:p>
        </p:txBody>
      </p:sp>
      <p:pic>
        <p:nvPicPr>
          <p:cNvPr id="69637" name="Picture 6">
            <a:extLst>
              <a:ext uri="{FF2B5EF4-FFF2-40B4-BE49-F238E27FC236}">
                <a16:creationId xmlns:a16="http://schemas.microsoft.com/office/drawing/2014/main" id="{36F904D7-26CF-222D-400B-2D8A6CFCC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1668463"/>
            <a:ext cx="15763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7">
            <a:extLst>
              <a:ext uri="{FF2B5EF4-FFF2-40B4-BE49-F238E27FC236}">
                <a16:creationId xmlns:a16="http://schemas.microsoft.com/office/drawing/2014/main" id="{179ED50F-5C39-3B93-9B27-EDAB3AE45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1897063"/>
            <a:ext cx="17510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8">
            <a:extLst>
              <a:ext uri="{FF2B5EF4-FFF2-40B4-BE49-F238E27FC236}">
                <a16:creationId xmlns:a16="http://schemas.microsoft.com/office/drawing/2014/main" id="{EE67E035-3E1A-E1EA-2F81-6A43F4F489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2075" y="1033463"/>
            <a:ext cx="12382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9">
            <a:extLst>
              <a:ext uri="{FF2B5EF4-FFF2-40B4-BE49-F238E27FC236}">
                <a16:creationId xmlns:a16="http://schemas.microsoft.com/office/drawing/2014/main" id="{4B18CF62-B29B-E670-D9FB-EC5B0F27F6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75" y="1985963"/>
            <a:ext cx="33924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10">
            <a:extLst>
              <a:ext uri="{FF2B5EF4-FFF2-40B4-BE49-F238E27FC236}">
                <a16:creationId xmlns:a16="http://schemas.microsoft.com/office/drawing/2014/main" id="{D7A34BF2-4BFA-2BE7-11DD-4BC3751B7F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2509838"/>
            <a:ext cx="2468563"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2" name="Picture 11">
            <a:extLst>
              <a:ext uri="{FF2B5EF4-FFF2-40B4-BE49-F238E27FC236}">
                <a16:creationId xmlns:a16="http://schemas.microsoft.com/office/drawing/2014/main" id="{CE972D5B-ABC8-3DB5-B33C-0B7267CFC5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2688" y="2462213"/>
            <a:ext cx="1582737" cy="619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3" name="Picture 12">
            <a:extLst>
              <a:ext uri="{FF2B5EF4-FFF2-40B4-BE49-F238E27FC236}">
                <a16:creationId xmlns:a16="http://schemas.microsoft.com/office/drawing/2014/main" id="{1628F252-312C-4124-1C70-E56D39F369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6525" y="2443163"/>
            <a:ext cx="1798638" cy="663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4" name="AutoShape 14" descr="2Q==">
            <a:extLst>
              <a:ext uri="{FF2B5EF4-FFF2-40B4-BE49-F238E27FC236}">
                <a16:creationId xmlns:a16="http://schemas.microsoft.com/office/drawing/2014/main" id="{7DBDB472-2273-E365-B11A-834045376FB9}"/>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645" name="AutoShape 16" descr="2Q==">
            <a:extLst>
              <a:ext uri="{FF2B5EF4-FFF2-40B4-BE49-F238E27FC236}">
                <a16:creationId xmlns:a16="http://schemas.microsoft.com/office/drawing/2014/main" id="{AF0E1722-F020-C2ED-3472-5C28D8AA3C2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69646" name="AutoShape 18" descr="2Q==">
            <a:extLst>
              <a:ext uri="{FF2B5EF4-FFF2-40B4-BE49-F238E27FC236}">
                <a16:creationId xmlns:a16="http://schemas.microsoft.com/office/drawing/2014/main" id="{F23D23E9-5BDE-75B3-BFFD-AB3B9C2A5974}"/>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pic>
        <p:nvPicPr>
          <p:cNvPr id="69647" name="Picture 20">
            <a:extLst>
              <a:ext uri="{FF2B5EF4-FFF2-40B4-BE49-F238E27FC236}">
                <a16:creationId xmlns:a16="http://schemas.microsoft.com/office/drawing/2014/main" id="{F051CA18-9578-83E1-08FB-246C0E89CF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2000" y="1041400"/>
            <a:ext cx="20574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8B3BB92-7282-C386-1FE9-93A829336F69}"/>
              </a:ext>
            </a:extLst>
          </p:cNvPr>
          <p:cNvSpPr>
            <a:spLocks noGrp="1" noChangeArrowheads="1"/>
          </p:cNvSpPr>
          <p:nvPr>
            <p:ph type="title"/>
          </p:nvPr>
        </p:nvSpPr>
        <p:spPr/>
        <p:txBody>
          <a:bodyPr/>
          <a:lstStyle/>
          <a:p>
            <a:r>
              <a:rPr lang="en-US" altLang="en-US"/>
              <a:t>Search - Review</a:t>
            </a:r>
          </a:p>
        </p:txBody>
      </p:sp>
      <p:sp>
        <p:nvSpPr>
          <p:cNvPr id="70659" name="Rectangle 3">
            <a:extLst>
              <a:ext uri="{FF2B5EF4-FFF2-40B4-BE49-F238E27FC236}">
                <a16:creationId xmlns:a16="http://schemas.microsoft.com/office/drawing/2014/main" id="{C49B14C7-B092-26A0-CFED-36929AAE288E}"/>
              </a:ext>
            </a:extLst>
          </p:cNvPr>
          <p:cNvSpPr>
            <a:spLocks noGrp="1" noChangeArrowheads="1"/>
          </p:cNvSpPr>
          <p:nvPr>
            <p:ph type="body" idx="1"/>
          </p:nvPr>
        </p:nvSpPr>
        <p:spPr>
          <a:xfrm>
            <a:off x="158750" y="989013"/>
            <a:ext cx="8813800" cy="5405437"/>
          </a:xfrm>
        </p:spPr>
        <p:txBody>
          <a:bodyPr/>
          <a:lstStyle/>
          <a:p>
            <a:r>
              <a:rPr lang="en-US" altLang="en-US" sz="2400" dirty="0"/>
              <a:t>Stay organized in your search</a:t>
            </a:r>
          </a:p>
          <a:p>
            <a:pPr lvl="1"/>
            <a:r>
              <a:rPr lang="en-US" altLang="en-US" sz="2400" dirty="0"/>
              <a:t>(spell, strategize, search , sift, save)</a:t>
            </a:r>
          </a:p>
          <a:p>
            <a:r>
              <a:rPr lang="en-US" altLang="en-US" sz="2400" dirty="0"/>
              <a:t>Be conscious of the type of tool you are using </a:t>
            </a:r>
            <a:br>
              <a:rPr lang="en-US" altLang="en-US" sz="2400" dirty="0"/>
            </a:br>
            <a:r>
              <a:rPr lang="en-US" altLang="en-US" sz="2400" dirty="0"/>
              <a:t>(and read its help)</a:t>
            </a:r>
          </a:p>
          <a:p>
            <a:r>
              <a:rPr lang="en-US" altLang="en-US" sz="2400" dirty="0"/>
              <a:t>The “right” search terms, </a:t>
            </a:r>
            <a:br>
              <a:rPr lang="en-US" altLang="en-US" sz="2400" dirty="0"/>
            </a:br>
            <a:r>
              <a:rPr lang="en-US" altLang="en-US" sz="2400" dirty="0"/>
              <a:t>placed correctly into the “right” search tool, </a:t>
            </a:r>
            <a:br>
              <a:rPr lang="en-US" altLang="en-US" sz="2400" dirty="0"/>
            </a:br>
            <a:r>
              <a:rPr lang="en-US" altLang="en-US" sz="2400" dirty="0"/>
              <a:t>should quickly yield “good” results</a:t>
            </a:r>
          </a:p>
          <a:p>
            <a:r>
              <a:rPr lang="en-US" altLang="en-US" sz="2400" dirty="0"/>
              <a:t>Discover the best “user pages” and online communities for your topic - follow their leads</a:t>
            </a:r>
            <a:br>
              <a:rPr lang="en-US" altLang="en-US" sz="2400" dirty="0"/>
            </a:br>
            <a:r>
              <a:rPr lang="en-US" altLang="en-US" sz="2400" dirty="0"/>
              <a:t>(They have already weeded through the junk)</a:t>
            </a:r>
          </a:p>
          <a:p>
            <a:r>
              <a:rPr lang="en-US" altLang="en-US" sz="2400" dirty="0"/>
              <a:t>OSINT handbooks, genealogy search sites, </a:t>
            </a:r>
          </a:p>
        </p:txBody>
      </p:sp>
      <p:sp>
        <p:nvSpPr>
          <p:cNvPr id="70660" name="Oval 4">
            <a:extLst>
              <a:ext uri="{FF2B5EF4-FFF2-40B4-BE49-F238E27FC236}">
                <a16:creationId xmlns:a16="http://schemas.microsoft.com/office/drawing/2014/main" id="{14687756-7B19-05A8-A9AA-534D967BD8EC}"/>
              </a:ext>
            </a:extLst>
          </p:cNvPr>
          <p:cNvSpPr>
            <a:spLocks noChangeArrowheads="1"/>
          </p:cNvSpPr>
          <p:nvPr/>
        </p:nvSpPr>
        <p:spPr bwMode="auto">
          <a:xfrm>
            <a:off x="101600" y="3717925"/>
            <a:ext cx="349250" cy="368300"/>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7">
            <a:extLst>
              <a:ext uri="{FF2B5EF4-FFF2-40B4-BE49-F238E27FC236}">
                <a16:creationId xmlns:a16="http://schemas.microsoft.com/office/drawing/2014/main" id="{D667A0F6-BB65-10CA-69EC-FB90B3A32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30275"/>
            <a:ext cx="4657725" cy="19907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71683" name="Rectangle 2">
            <a:extLst>
              <a:ext uri="{FF2B5EF4-FFF2-40B4-BE49-F238E27FC236}">
                <a16:creationId xmlns:a16="http://schemas.microsoft.com/office/drawing/2014/main" id="{8380F989-0FFE-CC17-1F01-2E7F8FD22A0A}"/>
              </a:ext>
            </a:extLst>
          </p:cNvPr>
          <p:cNvSpPr>
            <a:spLocks noGrp="1" noChangeArrowheads="1"/>
          </p:cNvSpPr>
          <p:nvPr>
            <p:ph type="title"/>
          </p:nvPr>
        </p:nvSpPr>
        <p:spPr>
          <a:xfrm>
            <a:off x="57150" y="12700"/>
            <a:ext cx="7005638" cy="838200"/>
          </a:xfrm>
        </p:spPr>
        <p:txBody>
          <a:bodyPr/>
          <a:lstStyle/>
          <a:p>
            <a:r>
              <a:rPr lang="en-US" altLang="en-US" sz="2400"/>
              <a:t>Several Open Sources can be Combined to Build a Complete Picture</a:t>
            </a:r>
          </a:p>
        </p:txBody>
      </p:sp>
      <p:pic>
        <p:nvPicPr>
          <p:cNvPr id="71684" name="Picture 4">
            <a:extLst>
              <a:ext uri="{FF2B5EF4-FFF2-40B4-BE49-F238E27FC236}">
                <a16:creationId xmlns:a16="http://schemas.microsoft.com/office/drawing/2014/main" id="{0D40FD06-B88B-DFF9-BC84-B90753E15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938213"/>
            <a:ext cx="2311400" cy="17589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a:extLst>
              <a:ext uri="{FF2B5EF4-FFF2-40B4-BE49-F238E27FC236}">
                <a16:creationId xmlns:a16="http://schemas.microsoft.com/office/drawing/2014/main" id="{C2FDC9FD-F8CC-CAF8-D6F5-9F5714143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930275"/>
            <a:ext cx="1595437" cy="12938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6" name="Rectangle 6">
            <a:extLst>
              <a:ext uri="{FF2B5EF4-FFF2-40B4-BE49-F238E27FC236}">
                <a16:creationId xmlns:a16="http://schemas.microsoft.com/office/drawing/2014/main" id="{F47ABD42-0EC6-42D4-3603-5F99D83870EC}"/>
              </a:ext>
            </a:extLst>
          </p:cNvPr>
          <p:cNvSpPr>
            <a:spLocks noChangeArrowheads="1"/>
          </p:cNvSpPr>
          <p:nvPr/>
        </p:nvSpPr>
        <p:spPr bwMode="auto">
          <a:xfrm>
            <a:off x="82550" y="3843338"/>
            <a:ext cx="6746875" cy="847725"/>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200"/>
              <a:t>fcc.gov filings: “12. C&amp;W USA states that the Apollo Cable landing stations in the United States will be located in New York and New Jersey. In New York, the cable landing station will be located in Tritec Park, Brookhaven Technology Center, Shirley, New York, at coordinates 40º 50 minutes 30 seconds north and 72º 53 minutes 4 seconds west.”</a:t>
            </a:r>
          </a:p>
        </p:txBody>
      </p:sp>
      <p:sp>
        <p:nvSpPr>
          <p:cNvPr id="71687" name="Rectangle 7">
            <a:extLst>
              <a:ext uri="{FF2B5EF4-FFF2-40B4-BE49-F238E27FC236}">
                <a16:creationId xmlns:a16="http://schemas.microsoft.com/office/drawing/2014/main" id="{B9CEB45A-E7C4-A5DC-B2D5-DC3637EF1852}"/>
              </a:ext>
            </a:extLst>
          </p:cNvPr>
          <p:cNvSpPr>
            <a:spLocks noChangeArrowheads="1"/>
          </p:cNvSpPr>
          <p:nvPr/>
        </p:nvSpPr>
        <p:spPr bwMode="auto">
          <a:xfrm>
            <a:off x="47625" y="4759325"/>
            <a:ext cx="7254875" cy="11811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b="0"/>
              <a:t>Newspaper / Building Permit Section: “USA Apollo Cable Landing Station, Ramsay Rd. and Precision Dr., site plan-land division station, construct 25,573-square-foot one-story building to house computer equipment for a fiber optic cable landing station on one lot of a two-lot land division in Phase 1. External generators and associated above-ground vaulted diesel fuel tanks to be installed in Phase II. Cable &amp; Wireless USA, Shirley.”</a:t>
            </a:r>
          </a:p>
        </p:txBody>
      </p:sp>
      <p:sp>
        <p:nvSpPr>
          <p:cNvPr id="71688" name="Text Box 8">
            <a:extLst>
              <a:ext uri="{FF2B5EF4-FFF2-40B4-BE49-F238E27FC236}">
                <a16:creationId xmlns:a16="http://schemas.microsoft.com/office/drawing/2014/main" id="{E5C76D27-9333-7CC7-EBBC-CF93853FE8A9}"/>
              </a:ext>
            </a:extLst>
          </p:cNvPr>
          <p:cNvSpPr txBox="1">
            <a:spLocks noChangeArrowheads="1"/>
          </p:cNvSpPr>
          <p:nvPr/>
        </p:nvSpPr>
        <p:spPr bwMode="auto">
          <a:xfrm>
            <a:off x="488950" y="2951163"/>
            <a:ext cx="3384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Start with a simple cable map</a:t>
            </a:r>
          </a:p>
        </p:txBody>
      </p:sp>
      <p:sp>
        <p:nvSpPr>
          <p:cNvPr id="71689" name="Text Box 9">
            <a:extLst>
              <a:ext uri="{FF2B5EF4-FFF2-40B4-BE49-F238E27FC236}">
                <a16:creationId xmlns:a16="http://schemas.microsoft.com/office/drawing/2014/main" id="{5E473447-307C-1BB5-F469-B6E244266B14}"/>
              </a:ext>
            </a:extLst>
          </p:cNvPr>
          <p:cNvSpPr txBox="1">
            <a:spLocks noChangeArrowheads="1"/>
          </p:cNvSpPr>
          <p:nvPr/>
        </p:nvSpPr>
        <p:spPr bwMode="auto">
          <a:xfrm>
            <a:off x="4632325" y="2693988"/>
            <a:ext cx="2725738"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Nautical charts show exact cable locations</a:t>
            </a:r>
          </a:p>
        </p:txBody>
      </p:sp>
      <p:sp>
        <p:nvSpPr>
          <p:cNvPr id="71690" name="Text Box 10">
            <a:extLst>
              <a:ext uri="{FF2B5EF4-FFF2-40B4-BE49-F238E27FC236}">
                <a16:creationId xmlns:a16="http://schemas.microsoft.com/office/drawing/2014/main" id="{8844F2B0-79C0-1407-D0DD-90F130554A16}"/>
              </a:ext>
            </a:extLst>
          </p:cNvPr>
          <p:cNvSpPr txBox="1">
            <a:spLocks noChangeArrowheads="1"/>
          </p:cNvSpPr>
          <p:nvPr/>
        </p:nvSpPr>
        <p:spPr bwMode="auto">
          <a:xfrm>
            <a:off x="7248525" y="2198688"/>
            <a:ext cx="1825625" cy="584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Satellite imagery follows cable</a:t>
            </a:r>
          </a:p>
        </p:txBody>
      </p:sp>
      <p:sp>
        <p:nvSpPr>
          <p:cNvPr id="71691" name="Line 11">
            <a:extLst>
              <a:ext uri="{FF2B5EF4-FFF2-40B4-BE49-F238E27FC236}">
                <a16:creationId xmlns:a16="http://schemas.microsoft.com/office/drawing/2014/main" id="{C7E74DC0-134E-548A-21F4-D4757AF5B996}"/>
              </a:ext>
            </a:extLst>
          </p:cNvPr>
          <p:cNvSpPr>
            <a:spLocks noChangeShapeType="1"/>
          </p:cNvSpPr>
          <p:nvPr/>
        </p:nvSpPr>
        <p:spPr bwMode="auto">
          <a:xfrm flipV="1">
            <a:off x="1104900" y="1676400"/>
            <a:ext cx="1374775" cy="1338263"/>
          </a:xfrm>
          <a:prstGeom prst="line">
            <a:avLst/>
          </a:prstGeom>
          <a:noFill/>
          <a:ln w="38100">
            <a:solidFill>
              <a:schemeClr val="hlink"/>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2" name="Line 12">
            <a:extLst>
              <a:ext uri="{FF2B5EF4-FFF2-40B4-BE49-F238E27FC236}">
                <a16:creationId xmlns:a16="http://schemas.microsoft.com/office/drawing/2014/main" id="{FBF221AF-04DD-09D0-9D5A-0F06587A65B5}"/>
              </a:ext>
            </a:extLst>
          </p:cNvPr>
          <p:cNvSpPr>
            <a:spLocks noChangeShapeType="1"/>
          </p:cNvSpPr>
          <p:nvPr/>
        </p:nvSpPr>
        <p:spPr bwMode="auto">
          <a:xfrm flipV="1">
            <a:off x="4889500" y="1887538"/>
            <a:ext cx="692150" cy="873125"/>
          </a:xfrm>
          <a:prstGeom prst="line">
            <a:avLst/>
          </a:prstGeom>
          <a:noFill/>
          <a:ln w="38100">
            <a:solidFill>
              <a:schemeClr val="hlink"/>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693" name="Picture 13">
            <a:extLst>
              <a:ext uri="{FF2B5EF4-FFF2-40B4-BE49-F238E27FC236}">
                <a16:creationId xmlns:a16="http://schemas.microsoft.com/office/drawing/2014/main" id="{F632FE2E-F598-A70E-3B6E-4A95D088A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9175" y="3763963"/>
            <a:ext cx="1638300" cy="1844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4" name="Text Box 14">
            <a:extLst>
              <a:ext uri="{FF2B5EF4-FFF2-40B4-BE49-F238E27FC236}">
                <a16:creationId xmlns:a16="http://schemas.microsoft.com/office/drawing/2014/main" id="{94120ABC-0322-19EE-064B-A0571E62A2FF}"/>
              </a:ext>
            </a:extLst>
          </p:cNvPr>
          <p:cNvSpPr txBox="1">
            <a:spLocks noChangeArrowheads="1"/>
          </p:cNvSpPr>
          <p:nvPr/>
        </p:nvSpPr>
        <p:spPr bwMode="auto">
          <a:xfrm>
            <a:off x="107950" y="3446463"/>
            <a:ext cx="6813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a:t>FCC Filings, Building Permits, etc. provide additional details:</a:t>
            </a:r>
          </a:p>
        </p:txBody>
      </p:sp>
      <p:sp>
        <p:nvSpPr>
          <p:cNvPr id="71695" name="Text Box 15">
            <a:extLst>
              <a:ext uri="{FF2B5EF4-FFF2-40B4-BE49-F238E27FC236}">
                <a16:creationId xmlns:a16="http://schemas.microsoft.com/office/drawing/2014/main" id="{C29F8C05-564A-9ECB-0465-A78BC1E4E5FD}"/>
              </a:ext>
            </a:extLst>
          </p:cNvPr>
          <p:cNvSpPr txBox="1">
            <a:spLocks noChangeArrowheads="1"/>
          </p:cNvSpPr>
          <p:nvPr/>
        </p:nvSpPr>
        <p:spPr bwMode="auto">
          <a:xfrm>
            <a:off x="536575" y="6034088"/>
            <a:ext cx="65849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800" b="0"/>
              <a:t>Reference:  http://cryptome.org/eyeball/cable/cable-eyeball.htm</a:t>
            </a:r>
          </a:p>
        </p:txBody>
      </p:sp>
      <p:sp>
        <p:nvSpPr>
          <p:cNvPr id="71696" name="Text Box 16">
            <a:extLst>
              <a:ext uri="{FF2B5EF4-FFF2-40B4-BE49-F238E27FC236}">
                <a16:creationId xmlns:a16="http://schemas.microsoft.com/office/drawing/2014/main" id="{F2C5454F-BFD9-34BC-A3E3-37B22563B6AC}"/>
              </a:ext>
            </a:extLst>
          </p:cNvPr>
          <p:cNvSpPr txBox="1">
            <a:spLocks noChangeArrowheads="1"/>
          </p:cNvSpPr>
          <p:nvPr/>
        </p:nvSpPr>
        <p:spPr bwMode="auto">
          <a:xfrm>
            <a:off x="7280275" y="5570538"/>
            <a:ext cx="18542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Here is the cable landing station</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A6EF604-F7AA-C63A-C849-39CE83B7E5E7}"/>
              </a:ext>
            </a:extLst>
          </p:cNvPr>
          <p:cNvSpPr>
            <a:spLocks noGrp="1" noChangeArrowheads="1"/>
          </p:cNvSpPr>
          <p:nvPr>
            <p:ph type="title"/>
          </p:nvPr>
        </p:nvSpPr>
        <p:spPr>
          <a:xfrm>
            <a:off x="2181225" y="227013"/>
            <a:ext cx="3635375" cy="650875"/>
          </a:xfrm>
        </p:spPr>
        <p:txBody>
          <a:bodyPr/>
          <a:lstStyle/>
          <a:p>
            <a:r>
              <a:rPr lang="en-US" altLang="en-US" sz="2800"/>
              <a:t>web.archive .org </a:t>
            </a:r>
          </a:p>
        </p:txBody>
      </p:sp>
      <p:sp>
        <p:nvSpPr>
          <p:cNvPr id="72707" name="Rectangle 3">
            <a:extLst>
              <a:ext uri="{FF2B5EF4-FFF2-40B4-BE49-F238E27FC236}">
                <a16:creationId xmlns:a16="http://schemas.microsoft.com/office/drawing/2014/main" id="{EE1CF111-A1AF-7ACD-68F3-0AFF0B13359E}"/>
              </a:ext>
            </a:extLst>
          </p:cNvPr>
          <p:cNvSpPr>
            <a:spLocks noGrp="1" noChangeArrowheads="1"/>
          </p:cNvSpPr>
          <p:nvPr>
            <p:ph type="body" idx="1"/>
          </p:nvPr>
        </p:nvSpPr>
        <p:spPr>
          <a:xfrm>
            <a:off x="3025775" y="4680585"/>
            <a:ext cx="6013450" cy="1138238"/>
          </a:xfrm>
        </p:spPr>
        <p:txBody>
          <a:bodyPr/>
          <a:lstStyle/>
          <a:p>
            <a:r>
              <a:rPr lang="en-US" altLang="en-US" dirty="0"/>
              <a:t>Surf through previous copies of a web site</a:t>
            </a:r>
          </a:p>
          <a:p>
            <a:r>
              <a:rPr lang="en-US" altLang="en-US" dirty="0"/>
              <a:t>Deleting sensitive information from today’s web server does </a:t>
            </a:r>
            <a:r>
              <a:rPr lang="en-US" altLang="en-US" u="sng" dirty="0"/>
              <a:t>not</a:t>
            </a:r>
            <a:r>
              <a:rPr lang="en-US" altLang="en-US" dirty="0"/>
              <a:t> remove it from archive.org</a:t>
            </a:r>
          </a:p>
        </p:txBody>
      </p:sp>
      <p:pic>
        <p:nvPicPr>
          <p:cNvPr id="72708" name="Picture 4" descr="wayback_logo">
            <a:extLst>
              <a:ext uri="{FF2B5EF4-FFF2-40B4-BE49-F238E27FC236}">
                <a16:creationId xmlns:a16="http://schemas.microsoft.com/office/drawing/2014/main" id="{6F636637-05E1-B84B-D80A-B96B5645F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8575"/>
            <a:ext cx="22129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5">
            <a:extLst>
              <a:ext uri="{FF2B5EF4-FFF2-40B4-BE49-F238E27FC236}">
                <a16:creationId xmlns:a16="http://schemas.microsoft.com/office/drawing/2014/main" id="{EE663ACB-EABC-77D3-F730-1AE134D68F61}"/>
              </a:ext>
            </a:extLst>
          </p:cNvPr>
          <p:cNvSpPr>
            <a:spLocks noChangeArrowheads="1"/>
          </p:cNvSpPr>
          <p:nvPr/>
        </p:nvSpPr>
        <p:spPr bwMode="auto">
          <a:xfrm>
            <a:off x="5748338" y="2325688"/>
            <a:ext cx="3338512"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Archive.org robot collects web pages like other search engines</a:t>
            </a:r>
          </a:p>
          <a:p>
            <a:r>
              <a:rPr lang="en-US" altLang="en-US" sz="2000"/>
              <a:t>Previous web page copies are </a:t>
            </a:r>
            <a:r>
              <a:rPr lang="en-US" altLang="en-US" sz="2000" u="sng"/>
              <a:t>not</a:t>
            </a:r>
            <a:r>
              <a:rPr lang="en-US" altLang="en-US" sz="2000"/>
              <a:t> deleted </a:t>
            </a:r>
          </a:p>
        </p:txBody>
      </p:sp>
      <p:grpSp>
        <p:nvGrpSpPr>
          <p:cNvPr id="72710" name="Group 6">
            <a:extLst>
              <a:ext uri="{FF2B5EF4-FFF2-40B4-BE49-F238E27FC236}">
                <a16:creationId xmlns:a16="http://schemas.microsoft.com/office/drawing/2014/main" id="{69E7E66C-D7D0-C1C7-DACB-619FFC38EE4E}"/>
              </a:ext>
            </a:extLst>
          </p:cNvPr>
          <p:cNvGrpSpPr>
            <a:grpSpLocks/>
          </p:cNvGrpSpPr>
          <p:nvPr/>
        </p:nvGrpSpPr>
        <p:grpSpPr bwMode="auto">
          <a:xfrm>
            <a:off x="7656513" y="1520825"/>
            <a:ext cx="241300" cy="417513"/>
            <a:chOff x="4574" y="1036"/>
            <a:chExt cx="152" cy="263"/>
          </a:xfrm>
        </p:grpSpPr>
        <p:sp>
          <p:nvSpPr>
            <p:cNvPr id="74065" name="Freeform 7">
              <a:extLst>
                <a:ext uri="{FF2B5EF4-FFF2-40B4-BE49-F238E27FC236}">
                  <a16:creationId xmlns:a16="http://schemas.microsoft.com/office/drawing/2014/main" id="{088C89F7-E47D-07CE-1017-484743B47198}"/>
                </a:ext>
              </a:extLst>
            </p:cNvPr>
            <p:cNvSpPr>
              <a:spLocks/>
            </p:cNvSpPr>
            <p:nvPr/>
          </p:nvSpPr>
          <p:spPr bwMode="auto">
            <a:xfrm>
              <a:off x="4574" y="1048"/>
              <a:ext cx="152" cy="224"/>
            </a:xfrm>
            <a:custGeom>
              <a:avLst/>
              <a:gdLst>
                <a:gd name="T0" fmla="*/ 0 w 152"/>
                <a:gd name="T1" fmla="*/ 0 h 224"/>
                <a:gd name="T2" fmla="*/ 0 w 152"/>
                <a:gd name="T3" fmla="*/ 223 h 224"/>
                <a:gd name="T4" fmla="*/ 151 w 152"/>
                <a:gd name="T5" fmla="*/ 223 h 224"/>
                <a:gd name="T6" fmla="*/ 151 w 152"/>
                <a:gd name="T7" fmla="*/ 0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0" y="223"/>
                  </a:lnTo>
                  <a:lnTo>
                    <a:pt x="151" y="223"/>
                  </a:lnTo>
                  <a:lnTo>
                    <a:pt x="151"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6" name="Freeform 8">
              <a:extLst>
                <a:ext uri="{FF2B5EF4-FFF2-40B4-BE49-F238E27FC236}">
                  <a16:creationId xmlns:a16="http://schemas.microsoft.com/office/drawing/2014/main" id="{EAA2C3A0-C458-EEE7-634E-946C4D919864}"/>
                </a:ext>
              </a:extLst>
            </p:cNvPr>
            <p:cNvSpPr>
              <a:spLocks/>
            </p:cNvSpPr>
            <p:nvPr/>
          </p:nvSpPr>
          <p:spPr bwMode="auto">
            <a:xfrm>
              <a:off x="4574" y="1048"/>
              <a:ext cx="152" cy="224"/>
            </a:xfrm>
            <a:custGeom>
              <a:avLst/>
              <a:gdLst>
                <a:gd name="T0" fmla="*/ 0 w 152"/>
                <a:gd name="T1" fmla="*/ 0 h 224"/>
                <a:gd name="T2" fmla="*/ 151 w 152"/>
                <a:gd name="T3" fmla="*/ 0 h 224"/>
                <a:gd name="T4" fmla="*/ 151 w 152"/>
                <a:gd name="T5" fmla="*/ 223 h 224"/>
                <a:gd name="T6" fmla="*/ 0 w 152"/>
                <a:gd name="T7" fmla="*/ 223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151" y="0"/>
                  </a:lnTo>
                  <a:lnTo>
                    <a:pt x="151" y="223"/>
                  </a:lnTo>
                  <a:lnTo>
                    <a:pt x="0" y="22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7" name="Freeform 9" descr="50%">
              <a:extLst>
                <a:ext uri="{FF2B5EF4-FFF2-40B4-BE49-F238E27FC236}">
                  <a16:creationId xmlns:a16="http://schemas.microsoft.com/office/drawing/2014/main" id="{BFB01828-02A6-03A8-3851-B06B85C34217}"/>
                </a:ext>
              </a:extLst>
            </p:cNvPr>
            <p:cNvSpPr>
              <a:spLocks/>
            </p:cNvSpPr>
            <p:nvPr/>
          </p:nvSpPr>
          <p:spPr bwMode="auto">
            <a:xfrm>
              <a:off x="4574" y="1048"/>
              <a:ext cx="152" cy="224"/>
            </a:xfrm>
            <a:custGeom>
              <a:avLst/>
              <a:gdLst>
                <a:gd name="T0" fmla="*/ 0 w 152"/>
                <a:gd name="T1" fmla="*/ 0 h 224"/>
                <a:gd name="T2" fmla="*/ 151 w 152"/>
                <a:gd name="T3" fmla="*/ 0 h 224"/>
                <a:gd name="T4" fmla="*/ 151 w 152"/>
                <a:gd name="T5" fmla="*/ 223 h 224"/>
                <a:gd name="T6" fmla="*/ 0 w 152"/>
                <a:gd name="T7" fmla="*/ 223 h 224"/>
                <a:gd name="T8" fmla="*/ 0 w 152"/>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24">
                  <a:moveTo>
                    <a:pt x="0" y="0"/>
                  </a:moveTo>
                  <a:lnTo>
                    <a:pt x="151" y="0"/>
                  </a:lnTo>
                  <a:lnTo>
                    <a:pt x="151" y="223"/>
                  </a:lnTo>
                  <a:lnTo>
                    <a:pt x="0" y="22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8" name="Rectangle 10">
              <a:extLst>
                <a:ext uri="{FF2B5EF4-FFF2-40B4-BE49-F238E27FC236}">
                  <a16:creationId xmlns:a16="http://schemas.microsoft.com/office/drawing/2014/main" id="{90374CB9-8A85-06DD-553C-50ABCE5115F7}"/>
                </a:ext>
              </a:extLst>
            </p:cNvPr>
            <p:cNvSpPr>
              <a:spLocks noChangeArrowheads="1"/>
            </p:cNvSpPr>
            <p:nvPr/>
          </p:nvSpPr>
          <p:spPr bwMode="auto">
            <a:xfrm>
              <a:off x="4578" y="1052"/>
              <a:ext cx="143" cy="21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69" name="Oval 11">
              <a:extLst>
                <a:ext uri="{FF2B5EF4-FFF2-40B4-BE49-F238E27FC236}">
                  <a16:creationId xmlns:a16="http://schemas.microsoft.com/office/drawing/2014/main" id="{ECF8362A-A3DC-8D28-8FA5-EAE37F46BDFB}"/>
                </a:ext>
              </a:extLst>
            </p:cNvPr>
            <p:cNvSpPr>
              <a:spLocks noChangeArrowheads="1"/>
            </p:cNvSpPr>
            <p:nvPr/>
          </p:nvSpPr>
          <p:spPr bwMode="auto">
            <a:xfrm>
              <a:off x="4578" y="1036"/>
              <a:ext cx="143" cy="40"/>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70" name="Oval 12">
              <a:extLst>
                <a:ext uri="{FF2B5EF4-FFF2-40B4-BE49-F238E27FC236}">
                  <a16:creationId xmlns:a16="http://schemas.microsoft.com/office/drawing/2014/main" id="{FA08574B-35D9-E2B5-7470-5EAA702F6249}"/>
                </a:ext>
              </a:extLst>
            </p:cNvPr>
            <p:cNvSpPr>
              <a:spLocks noChangeArrowheads="1"/>
            </p:cNvSpPr>
            <p:nvPr/>
          </p:nvSpPr>
          <p:spPr bwMode="auto">
            <a:xfrm>
              <a:off x="4578" y="1251"/>
              <a:ext cx="143" cy="48"/>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1" name="Group 13">
            <a:extLst>
              <a:ext uri="{FF2B5EF4-FFF2-40B4-BE49-F238E27FC236}">
                <a16:creationId xmlns:a16="http://schemas.microsoft.com/office/drawing/2014/main" id="{07D43BF8-9396-5F7E-1399-6F25C550A72E}"/>
              </a:ext>
            </a:extLst>
          </p:cNvPr>
          <p:cNvGrpSpPr>
            <a:grpSpLocks/>
          </p:cNvGrpSpPr>
          <p:nvPr/>
        </p:nvGrpSpPr>
        <p:grpSpPr bwMode="auto">
          <a:xfrm>
            <a:off x="8561388" y="1700213"/>
            <a:ext cx="153987" cy="328612"/>
            <a:chOff x="5144" y="1149"/>
            <a:chExt cx="97" cy="207"/>
          </a:xfrm>
        </p:grpSpPr>
        <p:sp>
          <p:nvSpPr>
            <p:cNvPr id="74059" name="Freeform 14">
              <a:extLst>
                <a:ext uri="{FF2B5EF4-FFF2-40B4-BE49-F238E27FC236}">
                  <a16:creationId xmlns:a16="http://schemas.microsoft.com/office/drawing/2014/main" id="{178348D3-92E1-2C18-1D9A-8C39C918BB49}"/>
                </a:ext>
              </a:extLst>
            </p:cNvPr>
            <p:cNvSpPr>
              <a:spLocks/>
            </p:cNvSpPr>
            <p:nvPr/>
          </p:nvSpPr>
          <p:spPr bwMode="auto">
            <a:xfrm>
              <a:off x="5144" y="1153"/>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0" name="Freeform 15">
              <a:extLst>
                <a:ext uri="{FF2B5EF4-FFF2-40B4-BE49-F238E27FC236}">
                  <a16:creationId xmlns:a16="http://schemas.microsoft.com/office/drawing/2014/main" id="{9D2379CA-84BE-6BE9-3FFC-E222C3E18985}"/>
                </a:ext>
              </a:extLst>
            </p:cNvPr>
            <p:cNvSpPr>
              <a:spLocks/>
            </p:cNvSpPr>
            <p:nvPr/>
          </p:nvSpPr>
          <p:spPr bwMode="auto">
            <a:xfrm>
              <a:off x="5144" y="1153"/>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1" name="Freeform 16" descr="50%">
              <a:extLst>
                <a:ext uri="{FF2B5EF4-FFF2-40B4-BE49-F238E27FC236}">
                  <a16:creationId xmlns:a16="http://schemas.microsoft.com/office/drawing/2014/main" id="{C61FA282-B478-C8EF-727D-E077EFB8DD78}"/>
                </a:ext>
              </a:extLst>
            </p:cNvPr>
            <p:cNvSpPr>
              <a:spLocks/>
            </p:cNvSpPr>
            <p:nvPr/>
          </p:nvSpPr>
          <p:spPr bwMode="auto">
            <a:xfrm>
              <a:off x="5144" y="1153"/>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62" name="Rectangle 17">
              <a:extLst>
                <a:ext uri="{FF2B5EF4-FFF2-40B4-BE49-F238E27FC236}">
                  <a16:creationId xmlns:a16="http://schemas.microsoft.com/office/drawing/2014/main" id="{B2892E3B-DE02-6DFE-444D-CB1AB940234B}"/>
                </a:ext>
              </a:extLst>
            </p:cNvPr>
            <p:cNvSpPr>
              <a:spLocks noChangeArrowheads="1"/>
            </p:cNvSpPr>
            <p:nvPr/>
          </p:nvSpPr>
          <p:spPr bwMode="auto">
            <a:xfrm>
              <a:off x="5148" y="1157"/>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63" name="Oval 18">
              <a:extLst>
                <a:ext uri="{FF2B5EF4-FFF2-40B4-BE49-F238E27FC236}">
                  <a16:creationId xmlns:a16="http://schemas.microsoft.com/office/drawing/2014/main" id="{22202102-96F2-0B4B-F666-A30F06C21F22}"/>
                </a:ext>
              </a:extLst>
            </p:cNvPr>
            <p:cNvSpPr>
              <a:spLocks noChangeArrowheads="1"/>
            </p:cNvSpPr>
            <p:nvPr/>
          </p:nvSpPr>
          <p:spPr bwMode="auto">
            <a:xfrm>
              <a:off x="5148" y="1149"/>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64" name="Oval 19">
              <a:extLst>
                <a:ext uri="{FF2B5EF4-FFF2-40B4-BE49-F238E27FC236}">
                  <a16:creationId xmlns:a16="http://schemas.microsoft.com/office/drawing/2014/main" id="{F52D8D06-D6B0-007B-A5F9-BB75D5FE9955}"/>
                </a:ext>
              </a:extLst>
            </p:cNvPr>
            <p:cNvSpPr>
              <a:spLocks noChangeArrowheads="1"/>
            </p:cNvSpPr>
            <p:nvPr/>
          </p:nvSpPr>
          <p:spPr bwMode="auto">
            <a:xfrm>
              <a:off x="5148" y="1324"/>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2" name="Group 20">
            <a:extLst>
              <a:ext uri="{FF2B5EF4-FFF2-40B4-BE49-F238E27FC236}">
                <a16:creationId xmlns:a16="http://schemas.microsoft.com/office/drawing/2014/main" id="{ADC0DD68-7DBC-010B-F276-3AAD764FD719}"/>
              </a:ext>
            </a:extLst>
          </p:cNvPr>
          <p:cNvGrpSpPr>
            <a:grpSpLocks/>
          </p:cNvGrpSpPr>
          <p:nvPr/>
        </p:nvGrpSpPr>
        <p:grpSpPr bwMode="auto">
          <a:xfrm>
            <a:off x="8118475" y="1741488"/>
            <a:ext cx="153988" cy="328612"/>
            <a:chOff x="4865" y="1175"/>
            <a:chExt cx="97" cy="207"/>
          </a:xfrm>
        </p:grpSpPr>
        <p:sp>
          <p:nvSpPr>
            <p:cNvPr id="74053" name="Freeform 21">
              <a:extLst>
                <a:ext uri="{FF2B5EF4-FFF2-40B4-BE49-F238E27FC236}">
                  <a16:creationId xmlns:a16="http://schemas.microsoft.com/office/drawing/2014/main" id="{3262685C-5FA6-A325-6912-74E9B057F9AB}"/>
                </a:ext>
              </a:extLst>
            </p:cNvPr>
            <p:cNvSpPr>
              <a:spLocks/>
            </p:cNvSpPr>
            <p:nvPr/>
          </p:nvSpPr>
          <p:spPr bwMode="auto">
            <a:xfrm>
              <a:off x="4865" y="1179"/>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54" name="Freeform 22">
              <a:extLst>
                <a:ext uri="{FF2B5EF4-FFF2-40B4-BE49-F238E27FC236}">
                  <a16:creationId xmlns:a16="http://schemas.microsoft.com/office/drawing/2014/main" id="{CF5EE678-1D39-C465-4967-FB8095EEA326}"/>
                </a:ext>
              </a:extLst>
            </p:cNvPr>
            <p:cNvSpPr>
              <a:spLocks/>
            </p:cNvSpPr>
            <p:nvPr/>
          </p:nvSpPr>
          <p:spPr bwMode="auto">
            <a:xfrm>
              <a:off x="4865" y="1179"/>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55" name="Freeform 23" descr="50%">
              <a:extLst>
                <a:ext uri="{FF2B5EF4-FFF2-40B4-BE49-F238E27FC236}">
                  <a16:creationId xmlns:a16="http://schemas.microsoft.com/office/drawing/2014/main" id="{78D1F429-9E55-4D77-A38B-197E8B6A5936}"/>
                </a:ext>
              </a:extLst>
            </p:cNvPr>
            <p:cNvSpPr>
              <a:spLocks/>
            </p:cNvSpPr>
            <p:nvPr/>
          </p:nvSpPr>
          <p:spPr bwMode="auto">
            <a:xfrm>
              <a:off x="4865" y="1179"/>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56" name="Rectangle 24">
              <a:extLst>
                <a:ext uri="{FF2B5EF4-FFF2-40B4-BE49-F238E27FC236}">
                  <a16:creationId xmlns:a16="http://schemas.microsoft.com/office/drawing/2014/main" id="{C4F44182-A6F5-0A4C-6778-4C7C8A8F2838}"/>
                </a:ext>
              </a:extLst>
            </p:cNvPr>
            <p:cNvSpPr>
              <a:spLocks noChangeArrowheads="1"/>
            </p:cNvSpPr>
            <p:nvPr/>
          </p:nvSpPr>
          <p:spPr bwMode="auto">
            <a:xfrm>
              <a:off x="4869" y="1183"/>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57" name="Oval 25">
              <a:extLst>
                <a:ext uri="{FF2B5EF4-FFF2-40B4-BE49-F238E27FC236}">
                  <a16:creationId xmlns:a16="http://schemas.microsoft.com/office/drawing/2014/main" id="{DE40DB15-FA0E-A98B-61E7-3EE983D06297}"/>
                </a:ext>
              </a:extLst>
            </p:cNvPr>
            <p:cNvSpPr>
              <a:spLocks noChangeArrowheads="1"/>
            </p:cNvSpPr>
            <p:nvPr/>
          </p:nvSpPr>
          <p:spPr bwMode="auto">
            <a:xfrm>
              <a:off x="4869" y="1175"/>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58" name="Oval 26">
              <a:extLst>
                <a:ext uri="{FF2B5EF4-FFF2-40B4-BE49-F238E27FC236}">
                  <a16:creationId xmlns:a16="http://schemas.microsoft.com/office/drawing/2014/main" id="{5B628521-5F7D-FB79-3982-985576711B2D}"/>
                </a:ext>
              </a:extLst>
            </p:cNvPr>
            <p:cNvSpPr>
              <a:spLocks noChangeArrowheads="1"/>
            </p:cNvSpPr>
            <p:nvPr/>
          </p:nvSpPr>
          <p:spPr bwMode="auto">
            <a:xfrm>
              <a:off x="4869" y="1350"/>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3" name="Group 27">
            <a:extLst>
              <a:ext uri="{FF2B5EF4-FFF2-40B4-BE49-F238E27FC236}">
                <a16:creationId xmlns:a16="http://schemas.microsoft.com/office/drawing/2014/main" id="{813EAF7C-A469-D3D5-6C06-F567198AF63C}"/>
              </a:ext>
            </a:extLst>
          </p:cNvPr>
          <p:cNvGrpSpPr>
            <a:grpSpLocks/>
          </p:cNvGrpSpPr>
          <p:nvPr/>
        </p:nvGrpSpPr>
        <p:grpSpPr bwMode="auto">
          <a:xfrm>
            <a:off x="7886700" y="1724025"/>
            <a:ext cx="153988" cy="328613"/>
            <a:chOff x="4719" y="1164"/>
            <a:chExt cx="97" cy="207"/>
          </a:xfrm>
        </p:grpSpPr>
        <p:sp>
          <p:nvSpPr>
            <p:cNvPr id="74047" name="Freeform 28">
              <a:extLst>
                <a:ext uri="{FF2B5EF4-FFF2-40B4-BE49-F238E27FC236}">
                  <a16:creationId xmlns:a16="http://schemas.microsoft.com/office/drawing/2014/main" id="{37316537-1392-03BC-F88B-B868C2D7C0F1}"/>
                </a:ext>
              </a:extLst>
            </p:cNvPr>
            <p:cNvSpPr>
              <a:spLocks/>
            </p:cNvSpPr>
            <p:nvPr/>
          </p:nvSpPr>
          <p:spPr bwMode="auto">
            <a:xfrm>
              <a:off x="4719" y="1168"/>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8" name="Freeform 29">
              <a:extLst>
                <a:ext uri="{FF2B5EF4-FFF2-40B4-BE49-F238E27FC236}">
                  <a16:creationId xmlns:a16="http://schemas.microsoft.com/office/drawing/2014/main" id="{16C40401-F98A-FA4E-F6AC-3631AA66BF4C}"/>
                </a:ext>
              </a:extLst>
            </p:cNvPr>
            <p:cNvSpPr>
              <a:spLocks/>
            </p:cNvSpPr>
            <p:nvPr/>
          </p:nvSpPr>
          <p:spPr bwMode="auto">
            <a:xfrm>
              <a:off x="4719" y="116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9" name="Freeform 30" descr="50%">
              <a:extLst>
                <a:ext uri="{FF2B5EF4-FFF2-40B4-BE49-F238E27FC236}">
                  <a16:creationId xmlns:a16="http://schemas.microsoft.com/office/drawing/2014/main" id="{46250F50-6FF8-12F2-4C47-084E9129F951}"/>
                </a:ext>
              </a:extLst>
            </p:cNvPr>
            <p:cNvSpPr>
              <a:spLocks/>
            </p:cNvSpPr>
            <p:nvPr/>
          </p:nvSpPr>
          <p:spPr bwMode="auto">
            <a:xfrm>
              <a:off x="4719" y="116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50" name="Rectangle 31">
              <a:extLst>
                <a:ext uri="{FF2B5EF4-FFF2-40B4-BE49-F238E27FC236}">
                  <a16:creationId xmlns:a16="http://schemas.microsoft.com/office/drawing/2014/main" id="{EC882257-D851-D1CD-7B09-662BD550FABC}"/>
                </a:ext>
              </a:extLst>
            </p:cNvPr>
            <p:cNvSpPr>
              <a:spLocks noChangeArrowheads="1"/>
            </p:cNvSpPr>
            <p:nvPr/>
          </p:nvSpPr>
          <p:spPr bwMode="auto">
            <a:xfrm>
              <a:off x="4723" y="1172"/>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51" name="Oval 32">
              <a:extLst>
                <a:ext uri="{FF2B5EF4-FFF2-40B4-BE49-F238E27FC236}">
                  <a16:creationId xmlns:a16="http://schemas.microsoft.com/office/drawing/2014/main" id="{99335919-8998-786A-6428-EA0B1B8AFC4D}"/>
                </a:ext>
              </a:extLst>
            </p:cNvPr>
            <p:cNvSpPr>
              <a:spLocks noChangeArrowheads="1"/>
            </p:cNvSpPr>
            <p:nvPr/>
          </p:nvSpPr>
          <p:spPr bwMode="auto">
            <a:xfrm>
              <a:off x="4723" y="1164"/>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52" name="Oval 33">
              <a:extLst>
                <a:ext uri="{FF2B5EF4-FFF2-40B4-BE49-F238E27FC236}">
                  <a16:creationId xmlns:a16="http://schemas.microsoft.com/office/drawing/2014/main" id="{684A8F39-B569-3D44-7DAB-6159DF410C1E}"/>
                </a:ext>
              </a:extLst>
            </p:cNvPr>
            <p:cNvSpPr>
              <a:spLocks noChangeArrowheads="1"/>
            </p:cNvSpPr>
            <p:nvPr/>
          </p:nvSpPr>
          <p:spPr bwMode="auto">
            <a:xfrm>
              <a:off x="4723" y="1339"/>
              <a:ext cx="88" cy="32"/>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4" name="Group 34">
            <a:extLst>
              <a:ext uri="{FF2B5EF4-FFF2-40B4-BE49-F238E27FC236}">
                <a16:creationId xmlns:a16="http://schemas.microsoft.com/office/drawing/2014/main" id="{09356E56-B93F-AADD-ED7A-D6EEBDAABFF2}"/>
              </a:ext>
            </a:extLst>
          </p:cNvPr>
          <p:cNvGrpSpPr>
            <a:grpSpLocks/>
          </p:cNvGrpSpPr>
          <p:nvPr/>
        </p:nvGrpSpPr>
        <p:grpSpPr bwMode="auto">
          <a:xfrm>
            <a:off x="8315325" y="1709738"/>
            <a:ext cx="152400" cy="328612"/>
            <a:chOff x="4989" y="1155"/>
            <a:chExt cx="96" cy="207"/>
          </a:xfrm>
        </p:grpSpPr>
        <p:sp>
          <p:nvSpPr>
            <p:cNvPr id="74041" name="Freeform 35">
              <a:extLst>
                <a:ext uri="{FF2B5EF4-FFF2-40B4-BE49-F238E27FC236}">
                  <a16:creationId xmlns:a16="http://schemas.microsoft.com/office/drawing/2014/main" id="{38763CD0-6E42-292B-65DF-759967C7AE10}"/>
                </a:ext>
              </a:extLst>
            </p:cNvPr>
            <p:cNvSpPr>
              <a:spLocks/>
            </p:cNvSpPr>
            <p:nvPr/>
          </p:nvSpPr>
          <p:spPr bwMode="auto">
            <a:xfrm>
              <a:off x="4989" y="1159"/>
              <a:ext cx="96" cy="185"/>
            </a:xfrm>
            <a:custGeom>
              <a:avLst/>
              <a:gdLst>
                <a:gd name="T0" fmla="*/ 0 w 96"/>
                <a:gd name="T1" fmla="*/ 0 h 185"/>
                <a:gd name="T2" fmla="*/ 0 w 96"/>
                <a:gd name="T3" fmla="*/ 184 h 185"/>
                <a:gd name="T4" fmla="*/ 95 w 96"/>
                <a:gd name="T5" fmla="*/ 184 h 185"/>
                <a:gd name="T6" fmla="*/ 95 w 96"/>
                <a:gd name="T7" fmla="*/ 0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0" y="184"/>
                  </a:lnTo>
                  <a:lnTo>
                    <a:pt x="95" y="184"/>
                  </a:lnTo>
                  <a:lnTo>
                    <a:pt x="95"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2" name="Freeform 36">
              <a:extLst>
                <a:ext uri="{FF2B5EF4-FFF2-40B4-BE49-F238E27FC236}">
                  <a16:creationId xmlns:a16="http://schemas.microsoft.com/office/drawing/2014/main" id="{914320D9-BC38-76F6-9EC6-8370875D4257}"/>
                </a:ext>
              </a:extLst>
            </p:cNvPr>
            <p:cNvSpPr>
              <a:spLocks/>
            </p:cNvSpPr>
            <p:nvPr/>
          </p:nvSpPr>
          <p:spPr bwMode="auto">
            <a:xfrm>
              <a:off x="4989" y="1159"/>
              <a:ext cx="96" cy="185"/>
            </a:xfrm>
            <a:custGeom>
              <a:avLst/>
              <a:gdLst>
                <a:gd name="T0" fmla="*/ 0 w 96"/>
                <a:gd name="T1" fmla="*/ 0 h 185"/>
                <a:gd name="T2" fmla="*/ 95 w 96"/>
                <a:gd name="T3" fmla="*/ 0 h 185"/>
                <a:gd name="T4" fmla="*/ 95 w 96"/>
                <a:gd name="T5" fmla="*/ 184 h 185"/>
                <a:gd name="T6" fmla="*/ 0 w 96"/>
                <a:gd name="T7" fmla="*/ 184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95" y="0"/>
                  </a:lnTo>
                  <a:lnTo>
                    <a:pt x="95"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3" name="Freeform 37" descr="50%">
              <a:extLst>
                <a:ext uri="{FF2B5EF4-FFF2-40B4-BE49-F238E27FC236}">
                  <a16:creationId xmlns:a16="http://schemas.microsoft.com/office/drawing/2014/main" id="{ADD5F05A-5E41-D3F2-6A0A-F184D3A19CA0}"/>
                </a:ext>
              </a:extLst>
            </p:cNvPr>
            <p:cNvSpPr>
              <a:spLocks/>
            </p:cNvSpPr>
            <p:nvPr/>
          </p:nvSpPr>
          <p:spPr bwMode="auto">
            <a:xfrm>
              <a:off x="4989" y="1159"/>
              <a:ext cx="96" cy="185"/>
            </a:xfrm>
            <a:custGeom>
              <a:avLst/>
              <a:gdLst>
                <a:gd name="T0" fmla="*/ 0 w 96"/>
                <a:gd name="T1" fmla="*/ 0 h 185"/>
                <a:gd name="T2" fmla="*/ 95 w 96"/>
                <a:gd name="T3" fmla="*/ 0 h 185"/>
                <a:gd name="T4" fmla="*/ 95 w 96"/>
                <a:gd name="T5" fmla="*/ 184 h 185"/>
                <a:gd name="T6" fmla="*/ 0 w 96"/>
                <a:gd name="T7" fmla="*/ 184 h 185"/>
                <a:gd name="T8" fmla="*/ 0 w 96"/>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5">
                  <a:moveTo>
                    <a:pt x="0" y="0"/>
                  </a:moveTo>
                  <a:lnTo>
                    <a:pt x="95" y="0"/>
                  </a:lnTo>
                  <a:lnTo>
                    <a:pt x="95"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44" name="Rectangle 38">
              <a:extLst>
                <a:ext uri="{FF2B5EF4-FFF2-40B4-BE49-F238E27FC236}">
                  <a16:creationId xmlns:a16="http://schemas.microsoft.com/office/drawing/2014/main" id="{54DE2F89-ECA7-2EFC-0558-E591FCCBB739}"/>
                </a:ext>
              </a:extLst>
            </p:cNvPr>
            <p:cNvSpPr>
              <a:spLocks noChangeArrowheads="1"/>
            </p:cNvSpPr>
            <p:nvPr/>
          </p:nvSpPr>
          <p:spPr bwMode="auto">
            <a:xfrm>
              <a:off x="4993" y="1163"/>
              <a:ext cx="87"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45" name="Oval 39">
              <a:extLst>
                <a:ext uri="{FF2B5EF4-FFF2-40B4-BE49-F238E27FC236}">
                  <a16:creationId xmlns:a16="http://schemas.microsoft.com/office/drawing/2014/main" id="{3F4AFF0F-EEB8-57F2-2E90-3961F84DCD0C}"/>
                </a:ext>
              </a:extLst>
            </p:cNvPr>
            <p:cNvSpPr>
              <a:spLocks noChangeArrowheads="1"/>
            </p:cNvSpPr>
            <p:nvPr/>
          </p:nvSpPr>
          <p:spPr bwMode="auto">
            <a:xfrm>
              <a:off x="4993" y="1155"/>
              <a:ext cx="87"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46" name="Oval 40">
              <a:extLst>
                <a:ext uri="{FF2B5EF4-FFF2-40B4-BE49-F238E27FC236}">
                  <a16:creationId xmlns:a16="http://schemas.microsoft.com/office/drawing/2014/main" id="{D9D37B01-E530-C5E9-DA6E-A90646825F8E}"/>
                </a:ext>
              </a:extLst>
            </p:cNvPr>
            <p:cNvSpPr>
              <a:spLocks noChangeArrowheads="1"/>
            </p:cNvSpPr>
            <p:nvPr/>
          </p:nvSpPr>
          <p:spPr bwMode="auto">
            <a:xfrm>
              <a:off x="4993" y="1323"/>
              <a:ext cx="87" cy="39"/>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5" name="Group 41">
            <a:extLst>
              <a:ext uri="{FF2B5EF4-FFF2-40B4-BE49-F238E27FC236}">
                <a16:creationId xmlns:a16="http://schemas.microsoft.com/office/drawing/2014/main" id="{A0615B6C-315C-0C36-FB0D-43C81D7E40F7}"/>
              </a:ext>
            </a:extLst>
          </p:cNvPr>
          <p:cNvGrpSpPr>
            <a:grpSpLocks/>
          </p:cNvGrpSpPr>
          <p:nvPr/>
        </p:nvGrpSpPr>
        <p:grpSpPr bwMode="auto">
          <a:xfrm>
            <a:off x="8099425" y="1582738"/>
            <a:ext cx="153988" cy="330200"/>
            <a:chOff x="4853" y="1075"/>
            <a:chExt cx="97" cy="208"/>
          </a:xfrm>
        </p:grpSpPr>
        <p:sp>
          <p:nvSpPr>
            <p:cNvPr id="74035" name="Freeform 42">
              <a:extLst>
                <a:ext uri="{FF2B5EF4-FFF2-40B4-BE49-F238E27FC236}">
                  <a16:creationId xmlns:a16="http://schemas.microsoft.com/office/drawing/2014/main" id="{24D63089-B53F-450C-BC22-06D70AC75DEB}"/>
                </a:ext>
              </a:extLst>
            </p:cNvPr>
            <p:cNvSpPr>
              <a:spLocks/>
            </p:cNvSpPr>
            <p:nvPr/>
          </p:nvSpPr>
          <p:spPr bwMode="auto">
            <a:xfrm>
              <a:off x="4853" y="1079"/>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6" name="Freeform 43">
              <a:extLst>
                <a:ext uri="{FF2B5EF4-FFF2-40B4-BE49-F238E27FC236}">
                  <a16:creationId xmlns:a16="http://schemas.microsoft.com/office/drawing/2014/main" id="{07828BB1-E71F-5E47-7E7F-72FA5C9DB7E8}"/>
                </a:ext>
              </a:extLst>
            </p:cNvPr>
            <p:cNvSpPr>
              <a:spLocks/>
            </p:cNvSpPr>
            <p:nvPr/>
          </p:nvSpPr>
          <p:spPr bwMode="auto">
            <a:xfrm>
              <a:off x="4853" y="1079"/>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7" name="Freeform 44" descr="50%">
              <a:extLst>
                <a:ext uri="{FF2B5EF4-FFF2-40B4-BE49-F238E27FC236}">
                  <a16:creationId xmlns:a16="http://schemas.microsoft.com/office/drawing/2014/main" id="{E029CFBE-BD81-DA7E-33FB-B6E3CF416B2F}"/>
                </a:ext>
              </a:extLst>
            </p:cNvPr>
            <p:cNvSpPr>
              <a:spLocks/>
            </p:cNvSpPr>
            <p:nvPr/>
          </p:nvSpPr>
          <p:spPr bwMode="auto">
            <a:xfrm>
              <a:off x="4853" y="1079"/>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8" name="Rectangle 45">
              <a:extLst>
                <a:ext uri="{FF2B5EF4-FFF2-40B4-BE49-F238E27FC236}">
                  <a16:creationId xmlns:a16="http://schemas.microsoft.com/office/drawing/2014/main" id="{E708B5F3-41FF-949E-6A78-99141E436F33}"/>
                </a:ext>
              </a:extLst>
            </p:cNvPr>
            <p:cNvSpPr>
              <a:spLocks noChangeArrowheads="1"/>
            </p:cNvSpPr>
            <p:nvPr/>
          </p:nvSpPr>
          <p:spPr bwMode="auto">
            <a:xfrm>
              <a:off x="4857" y="1083"/>
              <a:ext cx="88"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39" name="Oval 46">
              <a:extLst>
                <a:ext uri="{FF2B5EF4-FFF2-40B4-BE49-F238E27FC236}">
                  <a16:creationId xmlns:a16="http://schemas.microsoft.com/office/drawing/2014/main" id="{2CABF159-0D79-DB68-E840-A31711AE7B0F}"/>
                </a:ext>
              </a:extLst>
            </p:cNvPr>
            <p:cNvSpPr>
              <a:spLocks noChangeArrowheads="1"/>
            </p:cNvSpPr>
            <p:nvPr/>
          </p:nvSpPr>
          <p:spPr bwMode="auto">
            <a:xfrm>
              <a:off x="4857" y="1075"/>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40" name="Oval 47">
              <a:extLst>
                <a:ext uri="{FF2B5EF4-FFF2-40B4-BE49-F238E27FC236}">
                  <a16:creationId xmlns:a16="http://schemas.microsoft.com/office/drawing/2014/main" id="{F93B578A-1144-A7A4-B182-491AF8C0A0FD}"/>
                </a:ext>
              </a:extLst>
            </p:cNvPr>
            <p:cNvSpPr>
              <a:spLocks noChangeArrowheads="1"/>
            </p:cNvSpPr>
            <p:nvPr/>
          </p:nvSpPr>
          <p:spPr bwMode="auto">
            <a:xfrm>
              <a:off x="4857" y="1243"/>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6" name="Group 48">
            <a:extLst>
              <a:ext uri="{FF2B5EF4-FFF2-40B4-BE49-F238E27FC236}">
                <a16:creationId xmlns:a16="http://schemas.microsoft.com/office/drawing/2014/main" id="{FA0FEBC7-4003-594E-4488-CFF8BD32B150}"/>
              </a:ext>
            </a:extLst>
          </p:cNvPr>
          <p:cNvGrpSpPr>
            <a:grpSpLocks/>
          </p:cNvGrpSpPr>
          <p:nvPr/>
        </p:nvGrpSpPr>
        <p:grpSpPr bwMode="auto">
          <a:xfrm>
            <a:off x="8258175" y="1292225"/>
            <a:ext cx="242888" cy="417513"/>
            <a:chOff x="4953" y="892"/>
            <a:chExt cx="153" cy="263"/>
          </a:xfrm>
        </p:grpSpPr>
        <p:sp>
          <p:nvSpPr>
            <p:cNvPr id="74029" name="Freeform 49">
              <a:extLst>
                <a:ext uri="{FF2B5EF4-FFF2-40B4-BE49-F238E27FC236}">
                  <a16:creationId xmlns:a16="http://schemas.microsoft.com/office/drawing/2014/main" id="{43AC2B8E-6E65-7224-A0C3-1BB3D677535F}"/>
                </a:ext>
              </a:extLst>
            </p:cNvPr>
            <p:cNvSpPr>
              <a:spLocks/>
            </p:cNvSpPr>
            <p:nvPr/>
          </p:nvSpPr>
          <p:spPr bwMode="auto">
            <a:xfrm>
              <a:off x="4953" y="904"/>
              <a:ext cx="153" cy="225"/>
            </a:xfrm>
            <a:custGeom>
              <a:avLst/>
              <a:gdLst>
                <a:gd name="T0" fmla="*/ 0 w 153"/>
                <a:gd name="T1" fmla="*/ 0 h 225"/>
                <a:gd name="T2" fmla="*/ 0 w 153"/>
                <a:gd name="T3" fmla="*/ 224 h 225"/>
                <a:gd name="T4" fmla="*/ 152 w 153"/>
                <a:gd name="T5" fmla="*/ 224 h 225"/>
                <a:gd name="T6" fmla="*/ 152 w 153"/>
                <a:gd name="T7" fmla="*/ 0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0" y="224"/>
                  </a:lnTo>
                  <a:lnTo>
                    <a:pt x="152" y="224"/>
                  </a:lnTo>
                  <a:lnTo>
                    <a:pt x="152"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0" name="Freeform 50">
              <a:extLst>
                <a:ext uri="{FF2B5EF4-FFF2-40B4-BE49-F238E27FC236}">
                  <a16:creationId xmlns:a16="http://schemas.microsoft.com/office/drawing/2014/main" id="{94165704-E12D-4B8A-7185-4B1A37743F4A}"/>
                </a:ext>
              </a:extLst>
            </p:cNvPr>
            <p:cNvSpPr>
              <a:spLocks/>
            </p:cNvSpPr>
            <p:nvPr/>
          </p:nvSpPr>
          <p:spPr bwMode="auto">
            <a:xfrm>
              <a:off x="4953" y="904"/>
              <a:ext cx="153" cy="225"/>
            </a:xfrm>
            <a:custGeom>
              <a:avLst/>
              <a:gdLst>
                <a:gd name="T0" fmla="*/ 0 w 153"/>
                <a:gd name="T1" fmla="*/ 0 h 225"/>
                <a:gd name="T2" fmla="*/ 152 w 153"/>
                <a:gd name="T3" fmla="*/ 0 h 225"/>
                <a:gd name="T4" fmla="*/ 152 w 153"/>
                <a:gd name="T5" fmla="*/ 224 h 225"/>
                <a:gd name="T6" fmla="*/ 0 w 153"/>
                <a:gd name="T7" fmla="*/ 224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152" y="0"/>
                  </a:lnTo>
                  <a:lnTo>
                    <a:pt x="152" y="224"/>
                  </a:lnTo>
                  <a:lnTo>
                    <a:pt x="0" y="22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1" name="Freeform 51" descr="50%">
              <a:extLst>
                <a:ext uri="{FF2B5EF4-FFF2-40B4-BE49-F238E27FC236}">
                  <a16:creationId xmlns:a16="http://schemas.microsoft.com/office/drawing/2014/main" id="{4F03F627-5BFA-1C58-A06E-99D1C6EE56ED}"/>
                </a:ext>
              </a:extLst>
            </p:cNvPr>
            <p:cNvSpPr>
              <a:spLocks/>
            </p:cNvSpPr>
            <p:nvPr/>
          </p:nvSpPr>
          <p:spPr bwMode="auto">
            <a:xfrm>
              <a:off x="4953" y="904"/>
              <a:ext cx="153" cy="225"/>
            </a:xfrm>
            <a:custGeom>
              <a:avLst/>
              <a:gdLst>
                <a:gd name="T0" fmla="*/ 0 w 153"/>
                <a:gd name="T1" fmla="*/ 0 h 225"/>
                <a:gd name="T2" fmla="*/ 152 w 153"/>
                <a:gd name="T3" fmla="*/ 0 h 225"/>
                <a:gd name="T4" fmla="*/ 152 w 153"/>
                <a:gd name="T5" fmla="*/ 224 h 225"/>
                <a:gd name="T6" fmla="*/ 0 w 153"/>
                <a:gd name="T7" fmla="*/ 224 h 225"/>
                <a:gd name="T8" fmla="*/ 0 w 153"/>
                <a:gd name="T9" fmla="*/ 0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25">
                  <a:moveTo>
                    <a:pt x="0" y="0"/>
                  </a:moveTo>
                  <a:lnTo>
                    <a:pt x="152" y="0"/>
                  </a:lnTo>
                  <a:lnTo>
                    <a:pt x="152" y="224"/>
                  </a:lnTo>
                  <a:lnTo>
                    <a:pt x="0" y="22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32" name="Rectangle 52">
              <a:extLst>
                <a:ext uri="{FF2B5EF4-FFF2-40B4-BE49-F238E27FC236}">
                  <a16:creationId xmlns:a16="http://schemas.microsoft.com/office/drawing/2014/main" id="{71960A9E-99A6-483B-3389-7EB1DE827A48}"/>
                </a:ext>
              </a:extLst>
            </p:cNvPr>
            <p:cNvSpPr>
              <a:spLocks noChangeArrowheads="1"/>
            </p:cNvSpPr>
            <p:nvPr/>
          </p:nvSpPr>
          <p:spPr bwMode="auto">
            <a:xfrm>
              <a:off x="4957" y="908"/>
              <a:ext cx="144" cy="21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33" name="Oval 53">
              <a:extLst>
                <a:ext uri="{FF2B5EF4-FFF2-40B4-BE49-F238E27FC236}">
                  <a16:creationId xmlns:a16="http://schemas.microsoft.com/office/drawing/2014/main" id="{AE6F37DC-D921-2B7A-FAF1-77FC95C8C586}"/>
                </a:ext>
              </a:extLst>
            </p:cNvPr>
            <p:cNvSpPr>
              <a:spLocks noChangeArrowheads="1"/>
            </p:cNvSpPr>
            <p:nvPr/>
          </p:nvSpPr>
          <p:spPr bwMode="auto">
            <a:xfrm>
              <a:off x="4957" y="892"/>
              <a:ext cx="144" cy="40"/>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34" name="Oval 54">
              <a:extLst>
                <a:ext uri="{FF2B5EF4-FFF2-40B4-BE49-F238E27FC236}">
                  <a16:creationId xmlns:a16="http://schemas.microsoft.com/office/drawing/2014/main" id="{9FAF2ECC-20D4-DE7E-B5F6-96417A8F0763}"/>
                </a:ext>
              </a:extLst>
            </p:cNvPr>
            <p:cNvSpPr>
              <a:spLocks noChangeArrowheads="1"/>
            </p:cNvSpPr>
            <p:nvPr/>
          </p:nvSpPr>
          <p:spPr bwMode="auto">
            <a:xfrm>
              <a:off x="4957" y="1108"/>
              <a:ext cx="144" cy="47"/>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7" name="Group 55">
            <a:extLst>
              <a:ext uri="{FF2B5EF4-FFF2-40B4-BE49-F238E27FC236}">
                <a16:creationId xmlns:a16="http://schemas.microsoft.com/office/drawing/2014/main" id="{20F55992-DF42-3437-C32B-20EE586531BC}"/>
              </a:ext>
            </a:extLst>
          </p:cNvPr>
          <p:cNvGrpSpPr>
            <a:grpSpLocks/>
          </p:cNvGrpSpPr>
          <p:nvPr/>
        </p:nvGrpSpPr>
        <p:grpSpPr bwMode="auto">
          <a:xfrm>
            <a:off x="7896225" y="1531938"/>
            <a:ext cx="153988" cy="330200"/>
            <a:chOff x="4725" y="1043"/>
            <a:chExt cx="97" cy="208"/>
          </a:xfrm>
        </p:grpSpPr>
        <p:sp>
          <p:nvSpPr>
            <p:cNvPr id="74023" name="Freeform 56">
              <a:extLst>
                <a:ext uri="{FF2B5EF4-FFF2-40B4-BE49-F238E27FC236}">
                  <a16:creationId xmlns:a16="http://schemas.microsoft.com/office/drawing/2014/main" id="{577E423C-5A2F-3422-C2DA-44C79E1098B8}"/>
                </a:ext>
              </a:extLst>
            </p:cNvPr>
            <p:cNvSpPr>
              <a:spLocks/>
            </p:cNvSpPr>
            <p:nvPr/>
          </p:nvSpPr>
          <p:spPr bwMode="auto">
            <a:xfrm>
              <a:off x="4725" y="1047"/>
              <a:ext cx="97" cy="185"/>
            </a:xfrm>
            <a:custGeom>
              <a:avLst/>
              <a:gdLst>
                <a:gd name="T0" fmla="*/ 0 w 97"/>
                <a:gd name="T1" fmla="*/ 0 h 185"/>
                <a:gd name="T2" fmla="*/ 0 w 97"/>
                <a:gd name="T3" fmla="*/ 184 h 185"/>
                <a:gd name="T4" fmla="*/ 96 w 97"/>
                <a:gd name="T5" fmla="*/ 184 h 185"/>
                <a:gd name="T6" fmla="*/ 96 w 97"/>
                <a:gd name="T7" fmla="*/ 0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0" y="184"/>
                  </a:lnTo>
                  <a:lnTo>
                    <a:pt x="96" y="184"/>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24" name="Freeform 57">
              <a:extLst>
                <a:ext uri="{FF2B5EF4-FFF2-40B4-BE49-F238E27FC236}">
                  <a16:creationId xmlns:a16="http://schemas.microsoft.com/office/drawing/2014/main" id="{966F498D-63CB-566E-BF4A-5BD7F37FC22C}"/>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25" name="Freeform 58" descr="50%">
              <a:extLst>
                <a:ext uri="{FF2B5EF4-FFF2-40B4-BE49-F238E27FC236}">
                  <a16:creationId xmlns:a16="http://schemas.microsoft.com/office/drawing/2014/main" id="{A815AE65-6647-8850-8DC8-BF3946CC2181}"/>
                </a:ext>
              </a:extLst>
            </p:cNvPr>
            <p:cNvSpPr>
              <a:spLocks/>
            </p:cNvSpPr>
            <p:nvPr/>
          </p:nvSpPr>
          <p:spPr bwMode="auto">
            <a:xfrm>
              <a:off x="4725" y="1047"/>
              <a:ext cx="97" cy="185"/>
            </a:xfrm>
            <a:custGeom>
              <a:avLst/>
              <a:gdLst>
                <a:gd name="T0" fmla="*/ 0 w 97"/>
                <a:gd name="T1" fmla="*/ 0 h 185"/>
                <a:gd name="T2" fmla="*/ 96 w 97"/>
                <a:gd name="T3" fmla="*/ 0 h 185"/>
                <a:gd name="T4" fmla="*/ 96 w 97"/>
                <a:gd name="T5" fmla="*/ 184 h 185"/>
                <a:gd name="T6" fmla="*/ 0 w 97"/>
                <a:gd name="T7" fmla="*/ 184 h 185"/>
                <a:gd name="T8" fmla="*/ 0 w 97"/>
                <a:gd name="T9" fmla="*/ 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5">
                  <a:moveTo>
                    <a:pt x="0" y="0"/>
                  </a:moveTo>
                  <a:lnTo>
                    <a:pt x="96" y="0"/>
                  </a:lnTo>
                  <a:lnTo>
                    <a:pt x="96" y="184"/>
                  </a:lnTo>
                  <a:lnTo>
                    <a:pt x="0" y="184"/>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26" name="Rectangle 59">
              <a:extLst>
                <a:ext uri="{FF2B5EF4-FFF2-40B4-BE49-F238E27FC236}">
                  <a16:creationId xmlns:a16="http://schemas.microsoft.com/office/drawing/2014/main" id="{FF281CEB-BAC9-1655-A3B5-E02D6C12B0A1}"/>
                </a:ext>
              </a:extLst>
            </p:cNvPr>
            <p:cNvSpPr>
              <a:spLocks noChangeArrowheads="1"/>
            </p:cNvSpPr>
            <p:nvPr/>
          </p:nvSpPr>
          <p:spPr bwMode="auto">
            <a:xfrm>
              <a:off x="4729" y="1051"/>
              <a:ext cx="88" cy="176"/>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27" name="Oval 60">
              <a:extLst>
                <a:ext uri="{FF2B5EF4-FFF2-40B4-BE49-F238E27FC236}">
                  <a16:creationId xmlns:a16="http://schemas.microsoft.com/office/drawing/2014/main" id="{3BFBCFF8-8314-89AC-07D8-31BC7C5EB2D8}"/>
                </a:ext>
              </a:extLst>
            </p:cNvPr>
            <p:cNvSpPr>
              <a:spLocks noChangeArrowheads="1"/>
            </p:cNvSpPr>
            <p:nvPr/>
          </p:nvSpPr>
          <p:spPr bwMode="auto">
            <a:xfrm>
              <a:off x="4729" y="1043"/>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28" name="Oval 61">
              <a:extLst>
                <a:ext uri="{FF2B5EF4-FFF2-40B4-BE49-F238E27FC236}">
                  <a16:creationId xmlns:a16="http://schemas.microsoft.com/office/drawing/2014/main" id="{E8C10F4D-31CF-0EF1-4C32-AEBBA43F6103}"/>
                </a:ext>
              </a:extLst>
            </p:cNvPr>
            <p:cNvSpPr>
              <a:spLocks noChangeArrowheads="1"/>
            </p:cNvSpPr>
            <p:nvPr/>
          </p:nvSpPr>
          <p:spPr bwMode="auto">
            <a:xfrm>
              <a:off x="4729" y="1211"/>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8" name="Group 62">
            <a:extLst>
              <a:ext uri="{FF2B5EF4-FFF2-40B4-BE49-F238E27FC236}">
                <a16:creationId xmlns:a16="http://schemas.microsoft.com/office/drawing/2014/main" id="{436A5D21-353B-1148-26E2-488C89AC78A2}"/>
              </a:ext>
            </a:extLst>
          </p:cNvPr>
          <p:cNvGrpSpPr>
            <a:grpSpLocks/>
          </p:cNvGrpSpPr>
          <p:nvPr/>
        </p:nvGrpSpPr>
        <p:grpSpPr bwMode="auto">
          <a:xfrm>
            <a:off x="8429625" y="1571625"/>
            <a:ext cx="153988" cy="328613"/>
            <a:chOff x="5061" y="1068"/>
            <a:chExt cx="97" cy="207"/>
          </a:xfrm>
        </p:grpSpPr>
        <p:sp>
          <p:nvSpPr>
            <p:cNvPr id="74017" name="Freeform 63">
              <a:extLst>
                <a:ext uri="{FF2B5EF4-FFF2-40B4-BE49-F238E27FC236}">
                  <a16:creationId xmlns:a16="http://schemas.microsoft.com/office/drawing/2014/main" id="{ED5B2D58-CFEB-2F27-68C6-377E970DE20E}"/>
                </a:ext>
              </a:extLst>
            </p:cNvPr>
            <p:cNvSpPr>
              <a:spLocks/>
            </p:cNvSpPr>
            <p:nvPr/>
          </p:nvSpPr>
          <p:spPr bwMode="auto">
            <a:xfrm>
              <a:off x="5061" y="1072"/>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8" name="Freeform 64">
              <a:extLst>
                <a:ext uri="{FF2B5EF4-FFF2-40B4-BE49-F238E27FC236}">
                  <a16:creationId xmlns:a16="http://schemas.microsoft.com/office/drawing/2014/main" id="{CE8DEB18-0EBD-6B7F-72EC-7E867634EAE5}"/>
                </a:ext>
              </a:extLst>
            </p:cNvPr>
            <p:cNvSpPr>
              <a:spLocks/>
            </p:cNvSpPr>
            <p:nvPr/>
          </p:nvSpPr>
          <p:spPr bwMode="auto">
            <a:xfrm>
              <a:off x="5061" y="1072"/>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9" name="Freeform 65" descr="50%">
              <a:extLst>
                <a:ext uri="{FF2B5EF4-FFF2-40B4-BE49-F238E27FC236}">
                  <a16:creationId xmlns:a16="http://schemas.microsoft.com/office/drawing/2014/main" id="{DFDC4C23-4655-E92A-0796-3BE8668E4183}"/>
                </a:ext>
              </a:extLst>
            </p:cNvPr>
            <p:cNvSpPr>
              <a:spLocks/>
            </p:cNvSpPr>
            <p:nvPr/>
          </p:nvSpPr>
          <p:spPr bwMode="auto">
            <a:xfrm>
              <a:off x="5061" y="1072"/>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20" name="Rectangle 66">
              <a:extLst>
                <a:ext uri="{FF2B5EF4-FFF2-40B4-BE49-F238E27FC236}">
                  <a16:creationId xmlns:a16="http://schemas.microsoft.com/office/drawing/2014/main" id="{220CFEA4-E4A6-7DD4-604C-DE2C8D07600B}"/>
                </a:ext>
              </a:extLst>
            </p:cNvPr>
            <p:cNvSpPr>
              <a:spLocks noChangeArrowheads="1"/>
            </p:cNvSpPr>
            <p:nvPr/>
          </p:nvSpPr>
          <p:spPr bwMode="auto">
            <a:xfrm>
              <a:off x="5065" y="1076"/>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21" name="Oval 67">
              <a:extLst>
                <a:ext uri="{FF2B5EF4-FFF2-40B4-BE49-F238E27FC236}">
                  <a16:creationId xmlns:a16="http://schemas.microsoft.com/office/drawing/2014/main" id="{1905E141-5637-53F0-7869-55F99F8F3474}"/>
                </a:ext>
              </a:extLst>
            </p:cNvPr>
            <p:cNvSpPr>
              <a:spLocks noChangeArrowheads="1"/>
            </p:cNvSpPr>
            <p:nvPr/>
          </p:nvSpPr>
          <p:spPr bwMode="auto">
            <a:xfrm>
              <a:off x="5065" y="1068"/>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22" name="Oval 68">
              <a:extLst>
                <a:ext uri="{FF2B5EF4-FFF2-40B4-BE49-F238E27FC236}">
                  <a16:creationId xmlns:a16="http://schemas.microsoft.com/office/drawing/2014/main" id="{1D491AD2-715A-2BE3-2A15-F1697E9B5799}"/>
                </a:ext>
              </a:extLst>
            </p:cNvPr>
            <p:cNvSpPr>
              <a:spLocks noChangeArrowheads="1"/>
            </p:cNvSpPr>
            <p:nvPr/>
          </p:nvSpPr>
          <p:spPr bwMode="auto">
            <a:xfrm>
              <a:off x="5065" y="1235"/>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19" name="Group 69">
            <a:extLst>
              <a:ext uri="{FF2B5EF4-FFF2-40B4-BE49-F238E27FC236}">
                <a16:creationId xmlns:a16="http://schemas.microsoft.com/office/drawing/2014/main" id="{FA464B8C-79EB-D7E7-4940-304762749CDD}"/>
              </a:ext>
            </a:extLst>
          </p:cNvPr>
          <p:cNvGrpSpPr>
            <a:grpSpLocks/>
          </p:cNvGrpSpPr>
          <p:nvPr/>
        </p:nvGrpSpPr>
        <p:grpSpPr bwMode="auto">
          <a:xfrm>
            <a:off x="8264525" y="1641475"/>
            <a:ext cx="153988" cy="328613"/>
            <a:chOff x="4957" y="1112"/>
            <a:chExt cx="97" cy="207"/>
          </a:xfrm>
        </p:grpSpPr>
        <p:sp>
          <p:nvSpPr>
            <p:cNvPr id="74011" name="Freeform 70">
              <a:extLst>
                <a:ext uri="{FF2B5EF4-FFF2-40B4-BE49-F238E27FC236}">
                  <a16:creationId xmlns:a16="http://schemas.microsoft.com/office/drawing/2014/main" id="{B7955D25-C643-6EC6-49F1-58557AD2389F}"/>
                </a:ext>
              </a:extLst>
            </p:cNvPr>
            <p:cNvSpPr>
              <a:spLocks/>
            </p:cNvSpPr>
            <p:nvPr/>
          </p:nvSpPr>
          <p:spPr bwMode="auto">
            <a:xfrm>
              <a:off x="4957" y="1116"/>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2" name="Freeform 71">
              <a:extLst>
                <a:ext uri="{FF2B5EF4-FFF2-40B4-BE49-F238E27FC236}">
                  <a16:creationId xmlns:a16="http://schemas.microsoft.com/office/drawing/2014/main" id="{C22D9601-687F-A0E9-6633-5B38F9E13B73}"/>
                </a:ext>
              </a:extLst>
            </p:cNvPr>
            <p:cNvSpPr>
              <a:spLocks/>
            </p:cNvSpPr>
            <p:nvPr/>
          </p:nvSpPr>
          <p:spPr bwMode="auto">
            <a:xfrm>
              <a:off x="4957" y="1116"/>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3" name="Freeform 72" descr="50%">
              <a:extLst>
                <a:ext uri="{FF2B5EF4-FFF2-40B4-BE49-F238E27FC236}">
                  <a16:creationId xmlns:a16="http://schemas.microsoft.com/office/drawing/2014/main" id="{BC3CEB13-81F9-760C-B90A-ADF38952CB49}"/>
                </a:ext>
              </a:extLst>
            </p:cNvPr>
            <p:cNvSpPr>
              <a:spLocks/>
            </p:cNvSpPr>
            <p:nvPr/>
          </p:nvSpPr>
          <p:spPr bwMode="auto">
            <a:xfrm>
              <a:off x="4957" y="1116"/>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14" name="Rectangle 73">
              <a:extLst>
                <a:ext uri="{FF2B5EF4-FFF2-40B4-BE49-F238E27FC236}">
                  <a16:creationId xmlns:a16="http://schemas.microsoft.com/office/drawing/2014/main" id="{21404BDB-032B-70EA-A4B8-0692473D3CB2}"/>
                </a:ext>
              </a:extLst>
            </p:cNvPr>
            <p:cNvSpPr>
              <a:spLocks noChangeArrowheads="1"/>
            </p:cNvSpPr>
            <p:nvPr/>
          </p:nvSpPr>
          <p:spPr bwMode="auto">
            <a:xfrm>
              <a:off x="4961" y="1120"/>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15" name="Oval 74">
              <a:extLst>
                <a:ext uri="{FF2B5EF4-FFF2-40B4-BE49-F238E27FC236}">
                  <a16:creationId xmlns:a16="http://schemas.microsoft.com/office/drawing/2014/main" id="{B5437C96-2134-257F-280B-AE9C1B1B9447}"/>
                </a:ext>
              </a:extLst>
            </p:cNvPr>
            <p:cNvSpPr>
              <a:spLocks noChangeArrowheads="1"/>
            </p:cNvSpPr>
            <p:nvPr/>
          </p:nvSpPr>
          <p:spPr bwMode="auto">
            <a:xfrm>
              <a:off x="4961" y="1112"/>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16" name="Oval 75">
              <a:extLst>
                <a:ext uri="{FF2B5EF4-FFF2-40B4-BE49-F238E27FC236}">
                  <a16:creationId xmlns:a16="http://schemas.microsoft.com/office/drawing/2014/main" id="{05E0569B-2589-7150-6FE5-0C0EB92BBF96}"/>
                </a:ext>
              </a:extLst>
            </p:cNvPr>
            <p:cNvSpPr>
              <a:spLocks noChangeArrowheads="1"/>
            </p:cNvSpPr>
            <p:nvPr/>
          </p:nvSpPr>
          <p:spPr bwMode="auto">
            <a:xfrm>
              <a:off x="4961" y="1279"/>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20" name="Group 76">
            <a:extLst>
              <a:ext uri="{FF2B5EF4-FFF2-40B4-BE49-F238E27FC236}">
                <a16:creationId xmlns:a16="http://schemas.microsoft.com/office/drawing/2014/main" id="{C39A3177-93EC-DE66-6541-F9875C9DB8F8}"/>
              </a:ext>
            </a:extLst>
          </p:cNvPr>
          <p:cNvGrpSpPr>
            <a:grpSpLocks/>
          </p:cNvGrpSpPr>
          <p:nvPr/>
        </p:nvGrpSpPr>
        <p:grpSpPr bwMode="auto">
          <a:xfrm>
            <a:off x="8137525" y="1343025"/>
            <a:ext cx="153988" cy="328613"/>
            <a:chOff x="4877" y="924"/>
            <a:chExt cx="97" cy="207"/>
          </a:xfrm>
        </p:grpSpPr>
        <p:sp>
          <p:nvSpPr>
            <p:cNvPr id="74005" name="Freeform 77">
              <a:extLst>
                <a:ext uri="{FF2B5EF4-FFF2-40B4-BE49-F238E27FC236}">
                  <a16:creationId xmlns:a16="http://schemas.microsoft.com/office/drawing/2014/main" id="{066F654E-DDF7-ECD9-B727-1F41F4825039}"/>
                </a:ext>
              </a:extLst>
            </p:cNvPr>
            <p:cNvSpPr>
              <a:spLocks/>
            </p:cNvSpPr>
            <p:nvPr/>
          </p:nvSpPr>
          <p:spPr bwMode="auto">
            <a:xfrm>
              <a:off x="4877" y="928"/>
              <a:ext cx="97" cy="184"/>
            </a:xfrm>
            <a:custGeom>
              <a:avLst/>
              <a:gdLst>
                <a:gd name="T0" fmla="*/ 0 w 97"/>
                <a:gd name="T1" fmla="*/ 0 h 184"/>
                <a:gd name="T2" fmla="*/ 0 w 97"/>
                <a:gd name="T3" fmla="*/ 183 h 184"/>
                <a:gd name="T4" fmla="*/ 96 w 97"/>
                <a:gd name="T5" fmla="*/ 183 h 184"/>
                <a:gd name="T6" fmla="*/ 96 w 97"/>
                <a:gd name="T7" fmla="*/ 0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0" y="183"/>
                  </a:lnTo>
                  <a:lnTo>
                    <a:pt x="96" y="183"/>
                  </a:lnTo>
                  <a:lnTo>
                    <a:pt x="96"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6" name="Freeform 78">
              <a:extLst>
                <a:ext uri="{FF2B5EF4-FFF2-40B4-BE49-F238E27FC236}">
                  <a16:creationId xmlns:a16="http://schemas.microsoft.com/office/drawing/2014/main" id="{E9480305-0B8C-945A-5AD1-8C0692700063}"/>
                </a:ext>
              </a:extLst>
            </p:cNvPr>
            <p:cNvSpPr>
              <a:spLocks/>
            </p:cNvSpPr>
            <p:nvPr/>
          </p:nvSpPr>
          <p:spPr bwMode="auto">
            <a:xfrm>
              <a:off x="4877" y="92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7" name="Freeform 79" descr="50%">
              <a:extLst>
                <a:ext uri="{FF2B5EF4-FFF2-40B4-BE49-F238E27FC236}">
                  <a16:creationId xmlns:a16="http://schemas.microsoft.com/office/drawing/2014/main" id="{33C13F3A-2E10-5944-5979-AA9E6495D79A}"/>
                </a:ext>
              </a:extLst>
            </p:cNvPr>
            <p:cNvSpPr>
              <a:spLocks/>
            </p:cNvSpPr>
            <p:nvPr/>
          </p:nvSpPr>
          <p:spPr bwMode="auto">
            <a:xfrm>
              <a:off x="4877" y="928"/>
              <a:ext cx="97" cy="184"/>
            </a:xfrm>
            <a:custGeom>
              <a:avLst/>
              <a:gdLst>
                <a:gd name="T0" fmla="*/ 0 w 97"/>
                <a:gd name="T1" fmla="*/ 0 h 184"/>
                <a:gd name="T2" fmla="*/ 96 w 97"/>
                <a:gd name="T3" fmla="*/ 0 h 184"/>
                <a:gd name="T4" fmla="*/ 96 w 97"/>
                <a:gd name="T5" fmla="*/ 183 h 184"/>
                <a:gd name="T6" fmla="*/ 0 w 97"/>
                <a:gd name="T7" fmla="*/ 183 h 184"/>
                <a:gd name="T8" fmla="*/ 0 w 97"/>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84">
                  <a:moveTo>
                    <a:pt x="0" y="0"/>
                  </a:moveTo>
                  <a:lnTo>
                    <a:pt x="96" y="0"/>
                  </a:lnTo>
                  <a:lnTo>
                    <a:pt x="96"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8" name="Rectangle 80">
              <a:extLst>
                <a:ext uri="{FF2B5EF4-FFF2-40B4-BE49-F238E27FC236}">
                  <a16:creationId xmlns:a16="http://schemas.microsoft.com/office/drawing/2014/main" id="{85EF96C5-4993-9EB8-8444-F5E3C8228F52}"/>
                </a:ext>
              </a:extLst>
            </p:cNvPr>
            <p:cNvSpPr>
              <a:spLocks noChangeArrowheads="1"/>
            </p:cNvSpPr>
            <p:nvPr/>
          </p:nvSpPr>
          <p:spPr bwMode="auto">
            <a:xfrm>
              <a:off x="4881" y="932"/>
              <a:ext cx="88"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09" name="Oval 81">
              <a:extLst>
                <a:ext uri="{FF2B5EF4-FFF2-40B4-BE49-F238E27FC236}">
                  <a16:creationId xmlns:a16="http://schemas.microsoft.com/office/drawing/2014/main" id="{0E43B20E-A621-994E-43DA-5C3542D5D822}"/>
                </a:ext>
              </a:extLst>
            </p:cNvPr>
            <p:cNvSpPr>
              <a:spLocks noChangeArrowheads="1"/>
            </p:cNvSpPr>
            <p:nvPr/>
          </p:nvSpPr>
          <p:spPr bwMode="auto">
            <a:xfrm>
              <a:off x="4881" y="924"/>
              <a:ext cx="88"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10" name="Oval 82">
              <a:extLst>
                <a:ext uri="{FF2B5EF4-FFF2-40B4-BE49-F238E27FC236}">
                  <a16:creationId xmlns:a16="http://schemas.microsoft.com/office/drawing/2014/main" id="{4206C086-FABA-488C-BB3D-1258F22B3D0F}"/>
                </a:ext>
              </a:extLst>
            </p:cNvPr>
            <p:cNvSpPr>
              <a:spLocks noChangeArrowheads="1"/>
            </p:cNvSpPr>
            <p:nvPr/>
          </p:nvSpPr>
          <p:spPr bwMode="auto">
            <a:xfrm>
              <a:off x="4881" y="1091"/>
              <a:ext cx="88" cy="40"/>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21" name="Group 83">
            <a:extLst>
              <a:ext uri="{FF2B5EF4-FFF2-40B4-BE49-F238E27FC236}">
                <a16:creationId xmlns:a16="http://schemas.microsoft.com/office/drawing/2014/main" id="{83FAF9CA-541E-B45E-05CC-B5273489B3D7}"/>
              </a:ext>
            </a:extLst>
          </p:cNvPr>
          <p:cNvGrpSpPr>
            <a:grpSpLocks/>
          </p:cNvGrpSpPr>
          <p:nvPr/>
        </p:nvGrpSpPr>
        <p:grpSpPr bwMode="auto">
          <a:xfrm>
            <a:off x="8537575" y="1323975"/>
            <a:ext cx="152400" cy="328613"/>
            <a:chOff x="5129" y="912"/>
            <a:chExt cx="96" cy="207"/>
          </a:xfrm>
        </p:grpSpPr>
        <p:sp>
          <p:nvSpPr>
            <p:cNvPr id="73999" name="Freeform 84">
              <a:extLst>
                <a:ext uri="{FF2B5EF4-FFF2-40B4-BE49-F238E27FC236}">
                  <a16:creationId xmlns:a16="http://schemas.microsoft.com/office/drawing/2014/main" id="{5D6828DF-BE5D-2B3E-5E8D-02E155D5FD8D}"/>
                </a:ext>
              </a:extLst>
            </p:cNvPr>
            <p:cNvSpPr>
              <a:spLocks/>
            </p:cNvSpPr>
            <p:nvPr/>
          </p:nvSpPr>
          <p:spPr bwMode="auto">
            <a:xfrm>
              <a:off x="5129" y="916"/>
              <a:ext cx="96" cy="184"/>
            </a:xfrm>
            <a:custGeom>
              <a:avLst/>
              <a:gdLst>
                <a:gd name="T0" fmla="*/ 0 w 96"/>
                <a:gd name="T1" fmla="*/ 0 h 184"/>
                <a:gd name="T2" fmla="*/ 0 w 96"/>
                <a:gd name="T3" fmla="*/ 183 h 184"/>
                <a:gd name="T4" fmla="*/ 95 w 96"/>
                <a:gd name="T5" fmla="*/ 183 h 184"/>
                <a:gd name="T6" fmla="*/ 95 w 96"/>
                <a:gd name="T7" fmla="*/ 0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0" y="183"/>
                  </a:lnTo>
                  <a:lnTo>
                    <a:pt x="95" y="183"/>
                  </a:lnTo>
                  <a:lnTo>
                    <a:pt x="95" y="0"/>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0" name="Freeform 85">
              <a:extLst>
                <a:ext uri="{FF2B5EF4-FFF2-40B4-BE49-F238E27FC236}">
                  <a16:creationId xmlns:a16="http://schemas.microsoft.com/office/drawing/2014/main" id="{452BB238-970D-13F1-E6F3-401B0EE9A830}"/>
                </a:ext>
              </a:extLst>
            </p:cNvPr>
            <p:cNvSpPr>
              <a:spLocks/>
            </p:cNvSpPr>
            <p:nvPr/>
          </p:nvSpPr>
          <p:spPr bwMode="auto">
            <a:xfrm>
              <a:off x="5129" y="916"/>
              <a:ext cx="96" cy="184"/>
            </a:xfrm>
            <a:custGeom>
              <a:avLst/>
              <a:gdLst>
                <a:gd name="T0" fmla="*/ 0 w 96"/>
                <a:gd name="T1" fmla="*/ 0 h 184"/>
                <a:gd name="T2" fmla="*/ 95 w 96"/>
                <a:gd name="T3" fmla="*/ 0 h 184"/>
                <a:gd name="T4" fmla="*/ 95 w 96"/>
                <a:gd name="T5" fmla="*/ 183 h 184"/>
                <a:gd name="T6" fmla="*/ 0 w 96"/>
                <a:gd name="T7" fmla="*/ 183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95" y="0"/>
                  </a:lnTo>
                  <a:lnTo>
                    <a:pt x="95" y="183"/>
                  </a:lnTo>
                  <a:lnTo>
                    <a:pt x="0" y="183"/>
                  </a:lnTo>
                  <a:lnTo>
                    <a:pt x="0" y="0"/>
                  </a:lnTo>
                </a:path>
              </a:pathLst>
            </a:custGeom>
            <a:solidFill>
              <a:srgbClr val="FDEF9C"/>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1" name="Freeform 86" descr="50%">
              <a:extLst>
                <a:ext uri="{FF2B5EF4-FFF2-40B4-BE49-F238E27FC236}">
                  <a16:creationId xmlns:a16="http://schemas.microsoft.com/office/drawing/2014/main" id="{536FD5EF-C986-6FE0-62DF-C0ED4293EFFA}"/>
                </a:ext>
              </a:extLst>
            </p:cNvPr>
            <p:cNvSpPr>
              <a:spLocks/>
            </p:cNvSpPr>
            <p:nvPr/>
          </p:nvSpPr>
          <p:spPr bwMode="auto">
            <a:xfrm>
              <a:off x="5129" y="916"/>
              <a:ext cx="96" cy="184"/>
            </a:xfrm>
            <a:custGeom>
              <a:avLst/>
              <a:gdLst>
                <a:gd name="T0" fmla="*/ 0 w 96"/>
                <a:gd name="T1" fmla="*/ 0 h 184"/>
                <a:gd name="T2" fmla="*/ 95 w 96"/>
                <a:gd name="T3" fmla="*/ 0 h 184"/>
                <a:gd name="T4" fmla="*/ 95 w 96"/>
                <a:gd name="T5" fmla="*/ 183 h 184"/>
                <a:gd name="T6" fmla="*/ 0 w 96"/>
                <a:gd name="T7" fmla="*/ 183 h 184"/>
                <a:gd name="T8" fmla="*/ 0 w 96"/>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84">
                  <a:moveTo>
                    <a:pt x="0" y="0"/>
                  </a:moveTo>
                  <a:lnTo>
                    <a:pt x="95" y="0"/>
                  </a:lnTo>
                  <a:lnTo>
                    <a:pt x="95" y="183"/>
                  </a:lnTo>
                  <a:lnTo>
                    <a:pt x="0" y="183"/>
                  </a:lnTo>
                  <a:lnTo>
                    <a:pt x="0" y="0"/>
                  </a:lnTo>
                </a:path>
              </a:pathLst>
            </a:custGeom>
            <a:pattFill prst="pct50">
              <a:fgClr>
                <a:srgbClr val="000000"/>
              </a:fgClr>
              <a:bgClr>
                <a:srgbClr val="FFFFFF"/>
              </a:bgClr>
            </a:patt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02" name="Rectangle 87">
              <a:extLst>
                <a:ext uri="{FF2B5EF4-FFF2-40B4-BE49-F238E27FC236}">
                  <a16:creationId xmlns:a16="http://schemas.microsoft.com/office/drawing/2014/main" id="{4E31C176-C67A-0734-179B-3B6805A6AB0F}"/>
                </a:ext>
              </a:extLst>
            </p:cNvPr>
            <p:cNvSpPr>
              <a:spLocks noChangeArrowheads="1"/>
            </p:cNvSpPr>
            <p:nvPr/>
          </p:nvSpPr>
          <p:spPr bwMode="auto">
            <a:xfrm>
              <a:off x="5133" y="920"/>
              <a:ext cx="87" cy="175"/>
            </a:xfrm>
            <a:prstGeom prst="rect">
              <a:avLst/>
            </a:prstGeom>
            <a:solidFill>
              <a:srgbClr val="FDEF9C"/>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03" name="Oval 88">
              <a:extLst>
                <a:ext uri="{FF2B5EF4-FFF2-40B4-BE49-F238E27FC236}">
                  <a16:creationId xmlns:a16="http://schemas.microsoft.com/office/drawing/2014/main" id="{FF6CAC97-C51E-60EA-6ABB-E9C189892960}"/>
                </a:ext>
              </a:extLst>
            </p:cNvPr>
            <p:cNvSpPr>
              <a:spLocks noChangeArrowheads="1"/>
            </p:cNvSpPr>
            <p:nvPr/>
          </p:nvSpPr>
          <p:spPr bwMode="auto">
            <a:xfrm>
              <a:off x="5133" y="912"/>
              <a:ext cx="87" cy="32"/>
            </a:xfrm>
            <a:prstGeom prst="ellipse">
              <a:avLst/>
            </a:prstGeom>
            <a:solidFill>
              <a:srgbClr val="FEF7CA"/>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004" name="Oval 89">
              <a:extLst>
                <a:ext uri="{FF2B5EF4-FFF2-40B4-BE49-F238E27FC236}">
                  <a16:creationId xmlns:a16="http://schemas.microsoft.com/office/drawing/2014/main" id="{D869BF58-49F1-BF1F-BF6A-A1EEDEBFF50A}"/>
                </a:ext>
              </a:extLst>
            </p:cNvPr>
            <p:cNvSpPr>
              <a:spLocks noChangeArrowheads="1"/>
            </p:cNvSpPr>
            <p:nvPr/>
          </p:nvSpPr>
          <p:spPr bwMode="auto">
            <a:xfrm>
              <a:off x="5133" y="1080"/>
              <a:ext cx="87" cy="39"/>
            </a:xfrm>
            <a:prstGeom prst="ellipse">
              <a:avLst/>
            </a:prstGeom>
            <a:solidFill>
              <a:srgbClr val="FDEF9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72722" name="Rectangle 90">
            <a:extLst>
              <a:ext uri="{FF2B5EF4-FFF2-40B4-BE49-F238E27FC236}">
                <a16:creationId xmlns:a16="http://schemas.microsoft.com/office/drawing/2014/main" id="{B30F78DA-579D-8E5B-671C-9AD54FE5F470}"/>
              </a:ext>
            </a:extLst>
          </p:cNvPr>
          <p:cNvSpPr>
            <a:spLocks noChangeArrowheads="1"/>
          </p:cNvSpPr>
          <p:nvPr/>
        </p:nvSpPr>
        <p:spPr bwMode="auto">
          <a:xfrm>
            <a:off x="7521575" y="935038"/>
            <a:ext cx="1573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solidFill>
                  <a:srgbClr val="000000"/>
                </a:solidFill>
                <a:latin typeface="Times New Roman" panose="02020603050405020304" pitchFamily="18" charset="0"/>
              </a:rPr>
              <a:t>Web Servers</a:t>
            </a:r>
          </a:p>
        </p:txBody>
      </p:sp>
      <p:grpSp>
        <p:nvGrpSpPr>
          <p:cNvPr id="72723" name="Group 91">
            <a:extLst>
              <a:ext uri="{FF2B5EF4-FFF2-40B4-BE49-F238E27FC236}">
                <a16:creationId xmlns:a16="http://schemas.microsoft.com/office/drawing/2014/main" id="{DA0DF76B-9B69-96FE-49FD-9DB7F6638E24}"/>
              </a:ext>
            </a:extLst>
          </p:cNvPr>
          <p:cNvGrpSpPr>
            <a:grpSpLocks/>
          </p:cNvGrpSpPr>
          <p:nvPr/>
        </p:nvGrpSpPr>
        <p:grpSpPr bwMode="auto">
          <a:xfrm>
            <a:off x="5105400" y="1671638"/>
            <a:ext cx="407988" cy="1077912"/>
            <a:chOff x="2619" y="1359"/>
            <a:chExt cx="257" cy="679"/>
          </a:xfrm>
        </p:grpSpPr>
        <p:grpSp>
          <p:nvGrpSpPr>
            <p:cNvPr id="73813" name="Group 92">
              <a:extLst>
                <a:ext uri="{FF2B5EF4-FFF2-40B4-BE49-F238E27FC236}">
                  <a16:creationId xmlns:a16="http://schemas.microsoft.com/office/drawing/2014/main" id="{06140DC6-1F09-A29C-7A55-E8C2B4E177B8}"/>
                </a:ext>
              </a:extLst>
            </p:cNvPr>
            <p:cNvGrpSpPr>
              <a:grpSpLocks/>
            </p:cNvGrpSpPr>
            <p:nvPr/>
          </p:nvGrpSpPr>
          <p:grpSpPr bwMode="auto">
            <a:xfrm>
              <a:off x="2619" y="1941"/>
              <a:ext cx="257" cy="97"/>
              <a:chOff x="2619" y="1941"/>
              <a:chExt cx="257" cy="97"/>
            </a:xfrm>
          </p:grpSpPr>
          <p:sp>
            <p:nvSpPr>
              <p:cNvPr id="73995" name="Freeform 93">
                <a:extLst>
                  <a:ext uri="{FF2B5EF4-FFF2-40B4-BE49-F238E27FC236}">
                    <a16:creationId xmlns:a16="http://schemas.microsoft.com/office/drawing/2014/main" id="{3297CB3F-853E-6993-E13C-BAE376F773CC}"/>
                  </a:ext>
                </a:extLst>
              </p:cNvPr>
              <p:cNvSpPr>
                <a:spLocks/>
              </p:cNvSpPr>
              <p:nvPr/>
            </p:nvSpPr>
            <p:spPr bwMode="auto">
              <a:xfrm>
                <a:off x="2619" y="1941"/>
                <a:ext cx="41" cy="97"/>
              </a:xfrm>
              <a:custGeom>
                <a:avLst/>
                <a:gdLst>
                  <a:gd name="T0" fmla="*/ 40 w 41"/>
                  <a:gd name="T1" fmla="*/ 72 h 97"/>
                  <a:gd name="T2" fmla="*/ 0 w 41"/>
                  <a:gd name="T3" fmla="*/ 96 h 97"/>
                  <a:gd name="T4" fmla="*/ 16 w 41"/>
                  <a:gd name="T5" fmla="*/ 16 h 97"/>
                  <a:gd name="T6" fmla="*/ 40 w 41"/>
                  <a:gd name="T7" fmla="*/ 0 h 97"/>
                  <a:gd name="T8" fmla="*/ 40 w 41"/>
                  <a:gd name="T9" fmla="*/ 7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40" y="72"/>
                    </a:moveTo>
                    <a:lnTo>
                      <a:pt x="0" y="96"/>
                    </a:lnTo>
                    <a:lnTo>
                      <a:pt x="16" y="16"/>
                    </a:lnTo>
                    <a:lnTo>
                      <a:pt x="40" y="0"/>
                    </a:lnTo>
                    <a:lnTo>
                      <a:pt x="40" y="72"/>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6" name="Freeform 94">
                <a:extLst>
                  <a:ext uri="{FF2B5EF4-FFF2-40B4-BE49-F238E27FC236}">
                    <a16:creationId xmlns:a16="http://schemas.microsoft.com/office/drawing/2014/main" id="{3723F904-2E9B-ED48-02F7-6EAC23F71C3C}"/>
                  </a:ext>
                </a:extLst>
              </p:cNvPr>
              <p:cNvSpPr>
                <a:spLocks/>
              </p:cNvSpPr>
              <p:nvPr/>
            </p:nvSpPr>
            <p:spPr bwMode="auto">
              <a:xfrm>
                <a:off x="2835" y="1941"/>
                <a:ext cx="41" cy="97"/>
              </a:xfrm>
              <a:custGeom>
                <a:avLst/>
                <a:gdLst>
                  <a:gd name="T0" fmla="*/ 0 w 41"/>
                  <a:gd name="T1" fmla="*/ 64 h 97"/>
                  <a:gd name="T2" fmla="*/ 40 w 41"/>
                  <a:gd name="T3" fmla="*/ 96 h 97"/>
                  <a:gd name="T4" fmla="*/ 32 w 41"/>
                  <a:gd name="T5" fmla="*/ 16 h 97"/>
                  <a:gd name="T6" fmla="*/ 8 w 41"/>
                  <a:gd name="T7" fmla="*/ 0 h 97"/>
                  <a:gd name="T8" fmla="*/ 0 w 41"/>
                  <a:gd name="T9" fmla="*/ 6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64"/>
                    </a:moveTo>
                    <a:lnTo>
                      <a:pt x="40" y="96"/>
                    </a:lnTo>
                    <a:lnTo>
                      <a:pt x="32" y="16"/>
                    </a:lnTo>
                    <a:lnTo>
                      <a:pt x="8" y="0"/>
                    </a:lnTo>
                    <a:lnTo>
                      <a:pt x="0" y="64"/>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7" name="Freeform 95">
                <a:extLst>
                  <a:ext uri="{FF2B5EF4-FFF2-40B4-BE49-F238E27FC236}">
                    <a16:creationId xmlns:a16="http://schemas.microsoft.com/office/drawing/2014/main" id="{5723B6F5-45F9-6566-2F09-F388BD49A121}"/>
                  </a:ext>
                </a:extLst>
              </p:cNvPr>
              <p:cNvSpPr>
                <a:spLocks/>
              </p:cNvSpPr>
              <p:nvPr/>
            </p:nvSpPr>
            <p:spPr bwMode="auto">
              <a:xfrm>
                <a:off x="2619" y="2013"/>
                <a:ext cx="257" cy="25"/>
              </a:xfrm>
              <a:custGeom>
                <a:avLst/>
                <a:gdLst>
                  <a:gd name="T0" fmla="*/ 0 w 257"/>
                  <a:gd name="T1" fmla="*/ 24 h 25"/>
                  <a:gd name="T2" fmla="*/ 256 w 257"/>
                  <a:gd name="T3" fmla="*/ 24 h 25"/>
                  <a:gd name="T4" fmla="*/ 224 w 257"/>
                  <a:gd name="T5" fmla="*/ 0 h 25"/>
                  <a:gd name="T6" fmla="*/ 40 w 257"/>
                  <a:gd name="T7" fmla="*/ 0 h 25"/>
                  <a:gd name="T8" fmla="*/ 0 w 257"/>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25">
                    <a:moveTo>
                      <a:pt x="0" y="24"/>
                    </a:moveTo>
                    <a:lnTo>
                      <a:pt x="256" y="24"/>
                    </a:lnTo>
                    <a:lnTo>
                      <a:pt x="224" y="0"/>
                    </a:lnTo>
                    <a:lnTo>
                      <a:pt x="40" y="0"/>
                    </a:lnTo>
                    <a:lnTo>
                      <a:pt x="0" y="24"/>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8" name="Freeform 96">
                <a:extLst>
                  <a:ext uri="{FF2B5EF4-FFF2-40B4-BE49-F238E27FC236}">
                    <a16:creationId xmlns:a16="http://schemas.microsoft.com/office/drawing/2014/main" id="{571490DA-84D1-AB6B-4383-E263EBB2E5D9}"/>
                  </a:ext>
                </a:extLst>
              </p:cNvPr>
              <p:cNvSpPr>
                <a:spLocks/>
              </p:cNvSpPr>
              <p:nvPr/>
            </p:nvSpPr>
            <p:spPr bwMode="auto">
              <a:xfrm>
                <a:off x="2651" y="2005"/>
                <a:ext cx="201" cy="17"/>
              </a:xfrm>
              <a:custGeom>
                <a:avLst/>
                <a:gdLst>
                  <a:gd name="T0" fmla="*/ 0 w 201"/>
                  <a:gd name="T1" fmla="*/ 16 h 17"/>
                  <a:gd name="T2" fmla="*/ 8 w 201"/>
                  <a:gd name="T3" fmla="*/ 16 h 17"/>
                  <a:gd name="T4" fmla="*/ 200 w 201"/>
                  <a:gd name="T5" fmla="*/ 16 h 17"/>
                  <a:gd name="T6" fmla="*/ 200 w 201"/>
                  <a:gd name="T7" fmla="*/ 0 h 17"/>
                  <a:gd name="T8" fmla="*/ 0 w 20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16"/>
                    </a:moveTo>
                    <a:lnTo>
                      <a:pt x="8" y="16"/>
                    </a:lnTo>
                    <a:lnTo>
                      <a:pt x="200" y="16"/>
                    </a:lnTo>
                    <a:lnTo>
                      <a:pt x="20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814" name="Freeform 97">
              <a:extLst>
                <a:ext uri="{FF2B5EF4-FFF2-40B4-BE49-F238E27FC236}">
                  <a16:creationId xmlns:a16="http://schemas.microsoft.com/office/drawing/2014/main" id="{3856DF12-E86F-6D10-33A7-319C4EEDFB63}"/>
                </a:ext>
              </a:extLst>
            </p:cNvPr>
            <p:cNvSpPr>
              <a:spLocks/>
            </p:cNvSpPr>
            <p:nvPr/>
          </p:nvSpPr>
          <p:spPr bwMode="auto">
            <a:xfrm>
              <a:off x="2651" y="1359"/>
              <a:ext cx="201" cy="655"/>
            </a:xfrm>
            <a:custGeom>
              <a:avLst/>
              <a:gdLst>
                <a:gd name="T0" fmla="*/ 0 w 201"/>
                <a:gd name="T1" fmla="*/ 0 h 655"/>
                <a:gd name="T2" fmla="*/ 200 w 201"/>
                <a:gd name="T3" fmla="*/ 0 h 655"/>
                <a:gd name="T4" fmla="*/ 200 w 201"/>
                <a:gd name="T5" fmla="*/ 654 h 655"/>
                <a:gd name="T6" fmla="*/ 0 w 201"/>
                <a:gd name="T7" fmla="*/ 654 h 655"/>
                <a:gd name="T8" fmla="*/ 0 w 201"/>
                <a:gd name="T9" fmla="*/ 0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55">
                  <a:moveTo>
                    <a:pt x="0" y="0"/>
                  </a:moveTo>
                  <a:lnTo>
                    <a:pt x="200" y="0"/>
                  </a:lnTo>
                  <a:lnTo>
                    <a:pt x="200" y="654"/>
                  </a:lnTo>
                  <a:lnTo>
                    <a:pt x="0" y="654"/>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5" name="Freeform 98">
              <a:extLst>
                <a:ext uri="{FF2B5EF4-FFF2-40B4-BE49-F238E27FC236}">
                  <a16:creationId xmlns:a16="http://schemas.microsoft.com/office/drawing/2014/main" id="{ADF89D7C-35F9-22FA-38BD-4ED5853FB835}"/>
                </a:ext>
              </a:extLst>
            </p:cNvPr>
            <p:cNvSpPr>
              <a:spLocks/>
            </p:cNvSpPr>
            <p:nvPr/>
          </p:nvSpPr>
          <p:spPr bwMode="auto">
            <a:xfrm>
              <a:off x="2675" y="1375"/>
              <a:ext cx="153" cy="33"/>
            </a:xfrm>
            <a:custGeom>
              <a:avLst/>
              <a:gdLst>
                <a:gd name="T0" fmla="*/ 0 w 153"/>
                <a:gd name="T1" fmla="*/ 0 h 33"/>
                <a:gd name="T2" fmla="*/ 152 w 153"/>
                <a:gd name="T3" fmla="*/ 0 h 33"/>
                <a:gd name="T4" fmla="*/ 152 w 153"/>
                <a:gd name="T5" fmla="*/ 32 h 33"/>
                <a:gd name="T6" fmla="*/ 0 w 153"/>
                <a:gd name="T7" fmla="*/ 32 h 33"/>
                <a:gd name="T8" fmla="*/ 0 w 15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3">
                  <a:moveTo>
                    <a:pt x="0" y="0"/>
                  </a:moveTo>
                  <a:lnTo>
                    <a:pt x="152" y="0"/>
                  </a:lnTo>
                  <a:lnTo>
                    <a:pt x="152" y="32"/>
                  </a:lnTo>
                  <a:lnTo>
                    <a:pt x="0" y="32"/>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6" name="Freeform 99">
              <a:extLst>
                <a:ext uri="{FF2B5EF4-FFF2-40B4-BE49-F238E27FC236}">
                  <a16:creationId xmlns:a16="http://schemas.microsoft.com/office/drawing/2014/main" id="{39BC5A67-8F60-C69D-4C19-CC59F8B115D8}"/>
                </a:ext>
              </a:extLst>
            </p:cNvPr>
            <p:cNvSpPr>
              <a:spLocks/>
            </p:cNvSpPr>
            <p:nvPr/>
          </p:nvSpPr>
          <p:spPr bwMode="auto">
            <a:xfrm>
              <a:off x="2675" y="1446"/>
              <a:ext cx="153" cy="25"/>
            </a:xfrm>
            <a:custGeom>
              <a:avLst/>
              <a:gdLst>
                <a:gd name="T0" fmla="*/ 0 w 153"/>
                <a:gd name="T1" fmla="*/ 0 h 25"/>
                <a:gd name="T2" fmla="*/ 152 w 153"/>
                <a:gd name="T3" fmla="*/ 0 h 25"/>
                <a:gd name="T4" fmla="*/ 152 w 153"/>
                <a:gd name="T5" fmla="*/ 24 h 25"/>
                <a:gd name="T6" fmla="*/ 0 w 153"/>
                <a:gd name="T7" fmla="*/ 24 h 25"/>
                <a:gd name="T8" fmla="*/ 0 w 15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5">
                  <a:moveTo>
                    <a:pt x="0" y="0"/>
                  </a:moveTo>
                  <a:lnTo>
                    <a:pt x="152" y="0"/>
                  </a:lnTo>
                  <a:lnTo>
                    <a:pt x="152" y="24"/>
                  </a:lnTo>
                  <a:lnTo>
                    <a:pt x="0" y="24"/>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817" name="Group 100">
              <a:extLst>
                <a:ext uri="{FF2B5EF4-FFF2-40B4-BE49-F238E27FC236}">
                  <a16:creationId xmlns:a16="http://schemas.microsoft.com/office/drawing/2014/main" id="{47219BD5-B978-0443-DCB1-C24D3DBFF6E3}"/>
                </a:ext>
              </a:extLst>
            </p:cNvPr>
            <p:cNvGrpSpPr>
              <a:grpSpLocks/>
            </p:cNvGrpSpPr>
            <p:nvPr/>
          </p:nvGrpSpPr>
          <p:grpSpPr bwMode="auto">
            <a:xfrm>
              <a:off x="2675" y="1407"/>
              <a:ext cx="153" cy="40"/>
              <a:chOff x="2675" y="1407"/>
              <a:chExt cx="153" cy="40"/>
            </a:xfrm>
          </p:grpSpPr>
          <p:sp>
            <p:nvSpPr>
              <p:cNvPr id="73978" name="Freeform 101">
                <a:extLst>
                  <a:ext uri="{FF2B5EF4-FFF2-40B4-BE49-F238E27FC236}">
                    <a16:creationId xmlns:a16="http://schemas.microsoft.com/office/drawing/2014/main" id="{59270378-F106-9331-38D6-117AC4A0B5CC}"/>
                  </a:ext>
                </a:extLst>
              </p:cNvPr>
              <p:cNvSpPr>
                <a:spLocks/>
              </p:cNvSpPr>
              <p:nvPr/>
            </p:nvSpPr>
            <p:spPr bwMode="auto">
              <a:xfrm>
                <a:off x="2675" y="1407"/>
                <a:ext cx="153" cy="40"/>
              </a:xfrm>
              <a:custGeom>
                <a:avLst/>
                <a:gdLst>
                  <a:gd name="T0" fmla="*/ 0 w 153"/>
                  <a:gd name="T1" fmla="*/ 0 h 40"/>
                  <a:gd name="T2" fmla="*/ 152 w 153"/>
                  <a:gd name="T3" fmla="*/ 0 h 40"/>
                  <a:gd name="T4" fmla="*/ 152 w 153"/>
                  <a:gd name="T5" fmla="*/ 39 h 40"/>
                  <a:gd name="T6" fmla="*/ 0 w 153"/>
                  <a:gd name="T7" fmla="*/ 39 h 40"/>
                  <a:gd name="T8" fmla="*/ 0 w 15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40">
                    <a:moveTo>
                      <a:pt x="0" y="0"/>
                    </a:moveTo>
                    <a:lnTo>
                      <a:pt x="152" y="0"/>
                    </a:lnTo>
                    <a:lnTo>
                      <a:pt x="152" y="39"/>
                    </a:lnTo>
                    <a:lnTo>
                      <a:pt x="0" y="39"/>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9" name="AutoShape 102">
                <a:extLst>
                  <a:ext uri="{FF2B5EF4-FFF2-40B4-BE49-F238E27FC236}">
                    <a16:creationId xmlns:a16="http://schemas.microsoft.com/office/drawing/2014/main" id="{5FA472F4-1728-5F2D-784F-314983D00789}"/>
                  </a:ext>
                </a:extLst>
              </p:cNvPr>
              <p:cNvSpPr>
                <a:spLocks noChangeArrowheads="1"/>
              </p:cNvSpPr>
              <p:nvPr/>
            </p:nvSpPr>
            <p:spPr bwMode="auto">
              <a:xfrm>
                <a:off x="2787" y="1407"/>
                <a:ext cx="32" cy="32"/>
              </a:xfrm>
              <a:prstGeom prst="roundRect">
                <a:avLst>
                  <a:gd name="adj" fmla="val 12495"/>
                </a:avLst>
              </a:pr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980" name="Rectangle 103">
                <a:extLst>
                  <a:ext uri="{FF2B5EF4-FFF2-40B4-BE49-F238E27FC236}">
                    <a16:creationId xmlns:a16="http://schemas.microsoft.com/office/drawing/2014/main" id="{DAAB8CCD-8DBE-5427-1418-53CB4E5215AB}"/>
                  </a:ext>
                </a:extLst>
              </p:cNvPr>
              <p:cNvSpPr>
                <a:spLocks noChangeArrowheads="1"/>
              </p:cNvSpPr>
              <p:nvPr/>
            </p:nvSpPr>
            <p:spPr bwMode="auto">
              <a:xfrm>
                <a:off x="2799" y="1419"/>
                <a:ext cx="16" cy="16"/>
              </a:xfrm>
              <a:prstGeom prst="rect">
                <a:avLst/>
              </a:prstGeom>
              <a:solidFill>
                <a:srgbClr val="A0A0A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981" name="Freeform 104">
                <a:extLst>
                  <a:ext uri="{FF2B5EF4-FFF2-40B4-BE49-F238E27FC236}">
                    <a16:creationId xmlns:a16="http://schemas.microsoft.com/office/drawing/2014/main" id="{E0A0A808-9976-556E-61B6-A044867128BE}"/>
                  </a:ext>
                </a:extLst>
              </p:cNvPr>
              <p:cNvSpPr>
                <a:spLocks/>
              </p:cNvSpPr>
              <p:nvPr/>
            </p:nvSpPr>
            <p:spPr bwMode="auto">
              <a:xfrm>
                <a:off x="2795" y="1415"/>
                <a:ext cx="25" cy="1"/>
              </a:xfrm>
              <a:custGeom>
                <a:avLst/>
                <a:gdLst>
                  <a:gd name="T0" fmla="*/ 0 w 25"/>
                  <a:gd name="T1" fmla="*/ 0 h 1"/>
                  <a:gd name="T2" fmla="*/ 24 w 25"/>
                  <a:gd name="T3" fmla="*/ 0 h 1"/>
                  <a:gd name="T4" fmla="*/ 0 w 25"/>
                  <a:gd name="T5" fmla="*/ 0 h 1"/>
                  <a:gd name="T6" fmla="*/ 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0" y="0"/>
                    </a:moveTo>
                    <a:lnTo>
                      <a:pt x="24"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2" name="Freeform 105">
                <a:extLst>
                  <a:ext uri="{FF2B5EF4-FFF2-40B4-BE49-F238E27FC236}">
                    <a16:creationId xmlns:a16="http://schemas.microsoft.com/office/drawing/2014/main" id="{8D1E63A0-350B-2033-E076-41AA5B4728BF}"/>
                  </a:ext>
                </a:extLst>
              </p:cNvPr>
              <p:cNvSpPr>
                <a:spLocks/>
              </p:cNvSpPr>
              <p:nvPr/>
            </p:nvSpPr>
            <p:spPr bwMode="auto">
              <a:xfrm>
                <a:off x="2683" y="1407"/>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3" name="Freeform 106">
                <a:extLst>
                  <a:ext uri="{FF2B5EF4-FFF2-40B4-BE49-F238E27FC236}">
                    <a16:creationId xmlns:a16="http://schemas.microsoft.com/office/drawing/2014/main" id="{247AC2B0-3342-C7A8-C0AC-C56BD55065A5}"/>
                  </a:ext>
                </a:extLst>
              </p:cNvPr>
              <p:cNvSpPr>
                <a:spLocks/>
              </p:cNvSpPr>
              <p:nvPr/>
            </p:nvSpPr>
            <p:spPr bwMode="auto">
              <a:xfrm>
                <a:off x="2707" y="1407"/>
                <a:ext cx="33" cy="33"/>
              </a:xfrm>
              <a:custGeom>
                <a:avLst/>
                <a:gdLst>
                  <a:gd name="T0" fmla="*/ 0 w 33"/>
                  <a:gd name="T1" fmla="*/ 0 h 33"/>
                  <a:gd name="T2" fmla="*/ 32 w 33"/>
                  <a:gd name="T3" fmla="*/ 0 h 33"/>
                  <a:gd name="T4" fmla="*/ 32 w 33"/>
                  <a:gd name="T5" fmla="*/ 32 h 33"/>
                  <a:gd name="T6" fmla="*/ 0 w 33"/>
                  <a:gd name="T7" fmla="*/ 32 h 33"/>
                  <a:gd name="T8" fmla="*/ 0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0" y="0"/>
                    </a:moveTo>
                    <a:lnTo>
                      <a:pt x="32" y="0"/>
                    </a:lnTo>
                    <a:lnTo>
                      <a:pt x="32"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4" name="Freeform 107">
                <a:extLst>
                  <a:ext uri="{FF2B5EF4-FFF2-40B4-BE49-F238E27FC236}">
                    <a16:creationId xmlns:a16="http://schemas.microsoft.com/office/drawing/2014/main" id="{F2DEDB28-CE7F-4FE3-DA99-07A83B7EC5F4}"/>
                  </a:ext>
                </a:extLst>
              </p:cNvPr>
              <p:cNvSpPr>
                <a:spLocks/>
              </p:cNvSpPr>
              <p:nvPr/>
            </p:nvSpPr>
            <p:spPr bwMode="auto">
              <a:xfrm>
                <a:off x="2739" y="1407"/>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5" name="Freeform 108">
                <a:extLst>
                  <a:ext uri="{FF2B5EF4-FFF2-40B4-BE49-F238E27FC236}">
                    <a16:creationId xmlns:a16="http://schemas.microsoft.com/office/drawing/2014/main" id="{ACBCF1BD-63E5-0092-8AAF-8B34415E90A4}"/>
                  </a:ext>
                </a:extLst>
              </p:cNvPr>
              <p:cNvSpPr>
                <a:spLocks/>
              </p:cNvSpPr>
              <p:nvPr/>
            </p:nvSpPr>
            <p:spPr bwMode="auto">
              <a:xfrm>
                <a:off x="2763" y="1407"/>
                <a:ext cx="25" cy="33"/>
              </a:xfrm>
              <a:custGeom>
                <a:avLst/>
                <a:gdLst>
                  <a:gd name="T0" fmla="*/ 0 w 25"/>
                  <a:gd name="T1" fmla="*/ 0 h 33"/>
                  <a:gd name="T2" fmla="*/ 24 w 25"/>
                  <a:gd name="T3" fmla="*/ 0 h 33"/>
                  <a:gd name="T4" fmla="*/ 24 w 25"/>
                  <a:gd name="T5" fmla="*/ 32 h 33"/>
                  <a:gd name="T6" fmla="*/ 0 w 25"/>
                  <a:gd name="T7" fmla="*/ 32 h 33"/>
                  <a:gd name="T8" fmla="*/ 0 w 25"/>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3">
                    <a:moveTo>
                      <a:pt x="0" y="0"/>
                    </a:moveTo>
                    <a:lnTo>
                      <a:pt x="24" y="0"/>
                    </a:lnTo>
                    <a:lnTo>
                      <a:pt x="24" y="32"/>
                    </a:lnTo>
                    <a:lnTo>
                      <a:pt x="0" y="32"/>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6" name="Oval 109">
                <a:extLst>
                  <a:ext uri="{FF2B5EF4-FFF2-40B4-BE49-F238E27FC236}">
                    <a16:creationId xmlns:a16="http://schemas.microsoft.com/office/drawing/2014/main" id="{D8E24DFB-90FB-29A4-F81B-7ABB08E4EBFB}"/>
                  </a:ext>
                </a:extLst>
              </p:cNvPr>
              <p:cNvSpPr>
                <a:spLocks noChangeArrowheads="1"/>
              </p:cNvSpPr>
              <p:nvPr/>
            </p:nvSpPr>
            <p:spPr bwMode="auto">
              <a:xfrm>
                <a:off x="2691" y="1423"/>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987" name="Freeform 110">
                <a:extLst>
                  <a:ext uri="{FF2B5EF4-FFF2-40B4-BE49-F238E27FC236}">
                    <a16:creationId xmlns:a16="http://schemas.microsoft.com/office/drawing/2014/main" id="{E3743EFF-AE28-6A70-97A4-23A2E886BB5C}"/>
                  </a:ext>
                </a:extLst>
              </p:cNvPr>
              <p:cNvSpPr>
                <a:spLocks/>
              </p:cNvSpPr>
              <p:nvPr/>
            </p:nvSpPr>
            <p:spPr bwMode="auto">
              <a:xfrm>
                <a:off x="2683" y="140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8" name="Freeform 111">
                <a:extLst>
                  <a:ext uri="{FF2B5EF4-FFF2-40B4-BE49-F238E27FC236}">
                    <a16:creationId xmlns:a16="http://schemas.microsoft.com/office/drawing/2014/main" id="{50ADE892-0865-8DBF-D75F-0C01847CC2D6}"/>
                  </a:ext>
                </a:extLst>
              </p:cNvPr>
              <p:cNvSpPr>
                <a:spLocks/>
              </p:cNvSpPr>
              <p:nvPr/>
            </p:nvSpPr>
            <p:spPr bwMode="auto">
              <a:xfrm>
                <a:off x="2707" y="1407"/>
                <a:ext cx="33" cy="17"/>
              </a:xfrm>
              <a:custGeom>
                <a:avLst/>
                <a:gdLst>
                  <a:gd name="T0" fmla="*/ 0 w 33"/>
                  <a:gd name="T1" fmla="*/ 0 h 17"/>
                  <a:gd name="T2" fmla="*/ 32 w 33"/>
                  <a:gd name="T3" fmla="*/ 0 h 17"/>
                  <a:gd name="T4" fmla="*/ 32 w 33"/>
                  <a:gd name="T5" fmla="*/ 16 h 17"/>
                  <a:gd name="T6" fmla="*/ 0 w 33"/>
                  <a:gd name="T7" fmla="*/ 16 h 17"/>
                  <a:gd name="T8" fmla="*/ 0 w 3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0"/>
                    </a:moveTo>
                    <a:lnTo>
                      <a:pt x="32" y="0"/>
                    </a:lnTo>
                    <a:lnTo>
                      <a:pt x="32"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9" name="Freeform 112">
                <a:extLst>
                  <a:ext uri="{FF2B5EF4-FFF2-40B4-BE49-F238E27FC236}">
                    <a16:creationId xmlns:a16="http://schemas.microsoft.com/office/drawing/2014/main" id="{01F13B03-FF9B-0E11-53A3-2AD1C0030144}"/>
                  </a:ext>
                </a:extLst>
              </p:cNvPr>
              <p:cNvSpPr>
                <a:spLocks/>
              </p:cNvSpPr>
              <p:nvPr/>
            </p:nvSpPr>
            <p:spPr bwMode="auto">
              <a:xfrm>
                <a:off x="2739" y="140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0" name="Freeform 113">
                <a:extLst>
                  <a:ext uri="{FF2B5EF4-FFF2-40B4-BE49-F238E27FC236}">
                    <a16:creationId xmlns:a16="http://schemas.microsoft.com/office/drawing/2014/main" id="{57D5000F-FA47-9A54-45CE-C0C4875F8013}"/>
                  </a:ext>
                </a:extLst>
              </p:cNvPr>
              <p:cNvSpPr>
                <a:spLocks/>
              </p:cNvSpPr>
              <p:nvPr/>
            </p:nvSpPr>
            <p:spPr bwMode="auto">
              <a:xfrm>
                <a:off x="2763" y="140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1" name="Freeform 114">
                <a:extLst>
                  <a:ext uri="{FF2B5EF4-FFF2-40B4-BE49-F238E27FC236}">
                    <a16:creationId xmlns:a16="http://schemas.microsoft.com/office/drawing/2014/main" id="{83B34C7B-1A60-4DE0-13B7-6FE5899C9ECD}"/>
                  </a:ext>
                </a:extLst>
              </p:cNvPr>
              <p:cNvSpPr>
                <a:spLocks/>
              </p:cNvSpPr>
              <p:nvPr/>
            </p:nvSpPr>
            <p:spPr bwMode="auto">
              <a:xfrm>
                <a:off x="2731" y="1415"/>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2" name="Freeform 115">
                <a:extLst>
                  <a:ext uri="{FF2B5EF4-FFF2-40B4-BE49-F238E27FC236}">
                    <a16:creationId xmlns:a16="http://schemas.microsoft.com/office/drawing/2014/main" id="{7A705724-C873-A482-C92E-21140270D575}"/>
                  </a:ext>
                </a:extLst>
              </p:cNvPr>
              <p:cNvSpPr>
                <a:spLocks/>
              </p:cNvSpPr>
              <p:nvPr/>
            </p:nvSpPr>
            <p:spPr bwMode="auto">
              <a:xfrm>
                <a:off x="2731" y="1423"/>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3" name="Freeform 116">
                <a:extLst>
                  <a:ext uri="{FF2B5EF4-FFF2-40B4-BE49-F238E27FC236}">
                    <a16:creationId xmlns:a16="http://schemas.microsoft.com/office/drawing/2014/main" id="{B429D35B-EF17-360A-459F-F115BFBB992D}"/>
                  </a:ext>
                </a:extLst>
              </p:cNvPr>
              <p:cNvSpPr>
                <a:spLocks/>
              </p:cNvSpPr>
              <p:nvPr/>
            </p:nvSpPr>
            <p:spPr bwMode="auto">
              <a:xfrm>
                <a:off x="2739" y="142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94" name="Freeform 117">
                <a:extLst>
                  <a:ext uri="{FF2B5EF4-FFF2-40B4-BE49-F238E27FC236}">
                    <a16:creationId xmlns:a16="http://schemas.microsoft.com/office/drawing/2014/main" id="{BB13ACC9-672D-AB9C-5E11-8F70836F42E5}"/>
                  </a:ext>
                </a:extLst>
              </p:cNvPr>
              <p:cNvSpPr>
                <a:spLocks/>
              </p:cNvSpPr>
              <p:nvPr/>
            </p:nvSpPr>
            <p:spPr bwMode="auto">
              <a:xfrm>
                <a:off x="2763" y="142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18" name="Group 118">
              <a:extLst>
                <a:ext uri="{FF2B5EF4-FFF2-40B4-BE49-F238E27FC236}">
                  <a16:creationId xmlns:a16="http://schemas.microsoft.com/office/drawing/2014/main" id="{08286207-C4FA-ABBB-B978-F3493B88E5F6}"/>
                </a:ext>
              </a:extLst>
            </p:cNvPr>
            <p:cNvGrpSpPr>
              <a:grpSpLocks/>
            </p:cNvGrpSpPr>
            <p:nvPr/>
          </p:nvGrpSpPr>
          <p:grpSpPr bwMode="auto">
            <a:xfrm>
              <a:off x="2675" y="1670"/>
              <a:ext cx="161" cy="25"/>
              <a:chOff x="2675" y="1670"/>
              <a:chExt cx="161" cy="25"/>
            </a:xfrm>
          </p:grpSpPr>
          <p:sp>
            <p:nvSpPr>
              <p:cNvPr id="73941" name="Freeform 119">
                <a:extLst>
                  <a:ext uri="{FF2B5EF4-FFF2-40B4-BE49-F238E27FC236}">
                    <a16:creationId xmlns:a16="http://schemas.microsoft.com/office/drawing/2014/main" id="{51FA2DDB-B935-5EA7-0EC2-FC309C1317A0}"/>
                  </a:ext>
                </a:extLst>
              </p:cNvPr>
              <p:cNvSpPr>
                <a:spLocks/>
              </p:cNvSpPr>
              <p:nvPr/>
            </p:nvSpPr>
            <p:spPr bwMode="auto">
              <a:xfrm>
                <a:off x="2675"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42" name="Freeform 120">
                <a:extLst>
                  <a:ext uri="{FF2B5EF4-FFF2-40B4-BE49-F238E27FC236}">
                    <a16:creationId xmlns:a16="http://schemas.microsoft.com/office/drawing/2014/main" id="{A2CF5F5A-8EEE-9CC9-FD68-FBAC7BF58D20}"/>
                  </a:ext>
                </a:extLst>
              </p:cNvPr>
              <p:cNvSpPr>
                <a:spLocks/>
              </p:cNvSpPr>
              <p:nvPr/>
            </p:nvSpPr>
            <p:spPr bwMode="auto">
              <a:xfrm>
                <a:off x="2683"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43" name="Freeform 121">
                <a:extLst>
                  <a:ext uri="{FF2B5EF4-FFF2-40B4-BE49-F238E27FC236}">
                    <a16:creationId xmlns:a16="http://schemas.microsoft.com/office/drawing/2014/main" id="{881BE7AB-21E2-AC1D-1C63-74CCA8ECEDAC}"/>
                  </a:ext>
                </a:extLst>
              </p:cNvPr>
              <p:cNvSpPr>
                <a:spLocks/>
              </p:cNvSpPr>
              <p:nvPr/>
            </p:nvSpPr>
            <p:spPr bwMode="auto">
              <a:xfrm>
                <a:off x="2683"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44" name="Freeform 122">
                <a:extLst>
                  <a:ext uri="{FF2B5EF4-FFF2-40B4-BE49-F238E27FC236}">
                    <a16:creationId xmlns:a16="http://schemas.microsoft.com/office/drawing/2014/main" id="{34897CC2-F9D7-5727-8110-175EF17CC55C}"/>
                  </a:ext>
                </a:extLst>
              </p:cNvPr>
              <p:cNvSpPr>
                <a:spLocks/>
              </p:cNvSpPr>
              <p:nvPr/>
            </p:nvSpPr>
            <p:spPr bwMode="auto">
              <a:xfrm>
                <a:off x="2691"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945" name="Group 123">
                <a:extLst>
                  <a:ext uri="{FF2B5EF4-FFF2-40B4-BE49-F238E27FC236}">
                    <a16:creationId xmlns:a16="http://schemas.microsoft.com/office/drawing/2014/main" id="{18D42D1E-8D30-EDB2-CE9E-A5A34E9B2DEA}"/>
                  </a:ext>
                </a:extLst>
              </p:cNvPr>
              <p:cNvGrpSpPr>
                <a:grpSpLocks/>
              </p:cNvGrpSpPr>
              <p:nvPr/>
            </p:nvGrpSpPr>
            <p:grpSpPr bwMode="auto">
              <a:xfrm>
                <a:off x="2699" y="1670"/>
                <a:ext cx="25" cy="25"/>
                <a:chOff x="2699" y="1670"/>
                <a:chExt cx="25" cy="25"/>
              </a:xfrm>
            </p:grpSpPr>
            <p:sp>
              <p:nvSpPr>
                <p:cNvPr id="73974" name="Freeform 124">
                  <a:extLst>
                    <a:ext uri="{FF2B5EF4-FFF2-40B4-BE49-F238E27FC236}">
                      <a16:creationId xmlns:a16="http://schemas.microsoft.com/office/drawing/2014/main" id="{292D16AC-80F6-748A-F0BF-4898424B6637}"/>
                    </a:ext>
                  </a:extLst>
                </p:cNvPr>
                <p:cNvSpPr>
                  <a:spLocks/>
                </p:cNvSpPr>
                <p:nvPr/>
              </p:nvSpPr>
              <p:spPr bwMode="auto">
                <a:xfrm>
                  <a:off x="2699"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5" name="Freeform 125">
                  <a:extLst>
                    <a:ext uri="{FF2B5EF4-FFF2-40B4-BE49-F238E27FC236}">
                      <a16:creationId xmlns:a16="http://schemas.microsoft.com/office/drawing/2014/main" id="{4C9DD2FB-4596-8C39-6E59-587A8D7AF081}"/>
                    </a:ext>
                  </a:extLst>
                </p:cNvPr>
                <p:cNvSpPr>
                  <a:spLocks/>
                </p:cNvSpPr>
                <p:nvPr/>
              </p:nvSpPr>
              <p:spPr bwMode="auto">
                <a:xfrm>
                  <a:off x="269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6" name="Freeform 126">
                  <a:extLst>
                    <a:ext uri="{FF2B5EF4-FFF2-40B4-BE49-F238E27FC236}">
                      <a16:creationId xmlns:a16="http://schemas.microsoft.com/office/drawing/2014/main" id="{B704B585-3F7B-6DDC-08BF-FC713EAD7F74}"/>
                    </a:ext>
                  </a:extLst>
                </p:cNvPr>
                <p:cNvSpPr>
                  <a:spLocks/>
                </p:cNvSpPr>
                <p:nvPr/>
              </p:nvSpPr>
              <p:spPr bwMode="auto">
                <a:xfrm>
                  <a:off x="2707"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7" name="Freeform 127">
                  <a:extLst>
                    <a:ext uri="{FF2B5EF4-FFF2-40B4-BE49-F238E27FC236}">
                      <a16:creationId xmlns:a16="http://schemas.microsoft.com/office/drawing/2014/main" id="{0D244C48-1A50-AA33-5B60-852DA540AC4B}"/>
                    </a:ext>
                  </a:extLst>
                </p:cNvPr>
                <p:cNvSpPr>
                  <a:spLocks/>
                </p:cNvSpPr>
                <p:nvPr/>
              </p:nvSpPr>
              <p:spPr bwMode="auto">
                <a:xfrm>
                  <a:off x="2715"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46" name="Group 128">
                <a:extLst>
                  <a:ext uri="{FF2B5EF4-FFF2-40B4-BE49-F238E27FC236}">
                    <a16:creationId xmlns:a16="http://schemas.microsoft.com/office/drawing/2014/main" id="{42489722-C001-16C6-937D-792A5C964D9F}"/>
                  </a:ext>
                </a:extLst>
              </p:cNvPr>
              <p:cNvGrpSpPr>
                <a:grpSpLocks/>
              </p:cNvGrpSpPr>
              <p:nvPr/>
            </p:nvGrpSpPr>
            <p:grpSpPr bwMode="auto">
              <a:xfrm>
                <a:off x="2715" y="1670"/>
                <a:ext cx="49" cy="25"/>
                <a:chOff x="2715" y="1670"/>
                <a:chExt cx="49" cy="25"/>
              </a:xfrm>
            </p:grpSpPr>
            <p:grpSp>
              <p:nvGrpSpPr>
                <p:cNvPr id="73964" name="Group 129">
                  <a:extLst>
                    <a:ext uri="{FF2B5EF4-FFF2-40B4-BE49-F238E27FC236}">
                      <a16:creationId xmlns:a16="http://schemas.microsoft.com/office/drawing/2014/main" id="{2119280B-850F-5780-9B31-CA4ABF1D576C}"/>
                    </a:ext>
                  </a:extLst>
                </p:cNvPr>
                <p:cNvGrpSpPr>
                  <a:grpSpLocks/>
                </p:cNvGrpSpPr>
                <p:nvPr/>
              </p:nvGrpSpPr>
              <p:grpSpPr bwMode="auto">
                <a:xfrm>
                  <a:off x="2715" y="1670"/>
                  <a:ext cx="33" cy="25"/>
                  <a:chOff x="2715" y="1670"/>
                  <a:chExt cx="33" cy="25"/>
                </a:xfrm>
              </p:grpSpPr>
              <p:sp>
                <p:nvSpPr>
                  <p:cNvPr id="73970" name="Freeform 130">
                    <a:extLst>
                      <a:ext uri="{FF2B5EF4-FFF2-40B4-BE49-F238E27FC236}">
                        <a16:creationId xmlns:a16="http://schemas.microsoft.com/office/drawing/2014/main" id="{6269EBFD-19DF-C5D9-9D01-1D5211921FDE}"/>
                      </a:ext>
                    </a:extLst>
                  </p:cNvPr>
                  <p:cNvSpPr>
                    <a:spLocks/>
                  </p:cNvSpPr>
                  <p:nvPr/>
                </p:nvSpPr>
                <p:spPr bwMode="auto">
                  <a:xfrm>
                    <a:off x="2715"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1" name="Freeform 131">
                    <a:extLst>
                      <a:ext uri="{FF2B5EF4-FFF2-40B4-BE49-F238E27FC236}">
                        <a16:creationId xmlns:a16="http://schemas.microsoft.com/office/drawing/2014/main" id="{92C39E29-8C44-336F-4850-810B046831B8}"/>
                      </a:ext>
                    </a:extLst>
                  </p:cNvPr>
                  <p:cNvSpPr>
                    <a:spLocks/>
                  </p:cNvSpPr>
                  <p:nvPr/>
                </p:nvSpPr>
                <p:spPr bwMode="auto">
                  <a:xfrm>
                    <a:off x="2723"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2" name="Freeform 132">
                    <a:extLst>
                      <a:ext uri="{FF2B5EF4-FFF2-40B4-BE49-F238E27FC236}">
                        <a16:creationId xmlns:a16="http://schemas.microsoft.com/office/drawing/2014/main" id="{55707974-8E93-D330-4FF1-5DA802B0D3AF}"/>
                      </a:ext>
                    </a:extLst>
                  </p:cNvPr>
                  <p:cNvSpPr>
                    <a:spLocks/>
                  </p:cNvSpPr>
                  <p:nvPr/>
                </p:nvSpPr>
                <p:spPr bwMode="auto">
                  <a:xfrm>
                    <a:off x="2723"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73" name="Freeform 133">
                    <a:extLst>
                      <a:ext uri="{FF2B5EF4-FFF2-40B4-BE49-F238E27FC236}">
                        <a16:creationId xmlns:a16="http://schemas.microsoft.com/office/drawing/2014/main" id="{58B03EFE-0605-C3F2-A5F5-A589F4910956}"/>
                      </a:ext>
                    </a:extLst>
                  </p:cNvPr>
                  <p:cNvSpPr>
                    <a:spLocks/>
                  </p:cNvSpPr>
                  <p:nvPr/>
                </p:nvSpPr>
                <p:spPr bwMode="auto">
                  <a:xfrm>
                    <a:off x="2731"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65" name="Group 134">
                  <a:extLst>
                    <a:ext uri="{FF2B5EF4-FFF2-40B4-BE49-F238E27FC236}">
                      <a16:creationId xmlns:a16="http://schemas.microsoft.com/office/drawing/2014/main" id="{CE1E4EA7-222D-3815-BCE1-92C15D9D908A}"/>
                    </a:ext>
                  </a:extLst>
                </p:cNvPr>
                <p:cNvGrpSpPr>
                  <a:grpSpLocks/>
                </p:cNvGrpSpPr>
                <p:nvPr/>
              </p:nvGrpSpPr>
              <p:grpSpPr bwMode="auto">
                <a:xfrm>
                  <a:off x="2739" y="1670"/>
                  <a:ext cx="25" cy="25"/>
                  <a:chOff x="2739" y="1670"/>
                  <a:chExt cx="25" cy="25"/>
                </a:xfrm>
              </p:grpSpPr>
              <p:sp>
                <p:nvSpPr>
                  <p:cNvPr id="73966" name="Freeform 135">
                    <a:extLst>
                      <a:ext uri="{FF2B5EF4-FFF2-40B4-BE49-F238E27FC236}">
                        <a16:creationId xmlns:a16="http://schemas.microsoft.com/office/drawing/2014/main" id="{9E3B4523-ACC3-6E94-2604-7209270F833F}"/>
                      </a:ext>
                    </a:extLst>
                  </p:cNvPr>
                  <p:cNvSpPr>
                    <a:spLocks/>
                  </p:cNvSpPr>
                  <p:nvPr/>
                </p:nvSpPr>
                <p:spPr bwMode="auto">
                  <a:xfrm>
                    <a:off x="273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7" name="Freeform 136">
                    <a:extLst>
                      <a:ext uri="{FF2B5EF4-FFF2-40B4-BE49-F238E27FC236}">
                        <a16:creationId xmlns:a16="http://schemas.microsoft.com/office/drawing/2014/main" id="{6F843ED3-4110-37B4-16B4-C597F3D923E8}"/>
                      </a:ext>
                    </a:extLst>
                  </p:cNvPr>
                  <p:cNvSpPr>
                    <a:spLocks/>
                  </p:cNvSpPr>
                  <p:nvPr/>
                </p:nvSpPr>
                <p:spPr bwMode="auto">
                  <a:xfrm>
                    <a:off x="273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8" name="Freeform 137">
                    <a:extLst>
                      <a:ext uri="{FF2B5EF4-FFF2-40B4-BE49-F238E27FC236}">
                        <a16:creationId xmlns:a16="http://schemas.microsoft.com/office/drawing/2014/main" id="{0840B07A-EF21-184E-BBA9-534AE14F618D}"/>
                      </a:ext>
                    </a:extLst>
                  </p:cNvPr>
                  <p:cNvSpPr>
                    <a:spLocks/>
                  </p:cNvSpPr>
                  <p:nvPr/>
                </p:nvSpPr>
                <p:spPr bwMode="auto">
                  <a:xfrm>
                    <a:off x="2747"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9" name="Freeform 138">
                    <a:extLst>
                      <a:ext uri="{FF2B5EF4-FFF2-40B4-BE49-F238E27FC236}">
                        <a16:creationId xmlns:a16="http://schemas.microsoft.com/office/drawing/2014/main" id="{37914E2C-4E4B-6581-14F0-D3CA68B183AD}"/>
                      </a:ext>
                    </a:extLst>
                  </p:cNvPr>
                  <p:cNvSpPr>
                    <a:spLocks/>
                  </p:cNvSpPr>
                  <p:nvPr/>
                </p:nvSpPr>
                <p:spPr bwMode="auto">
                  <a:xfrm>
                    <a:off x="2755"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947" name="Group 139">
                <a:extLst>
                  <a:ext uri="{FF2B5EF4-FFF2-40B4-BE49-F238E27FC236}">
                    <a16:creationId xmlns:a16="http://schemas.microsoft.com/office/drawing/2014/main" id="{20CAD312-184D-8AA4-95D1-1D67ED365026}"/>
                  </a:ext>
                </a:extLst>
              </p:cNvPr>
              <p:cNvGrpSpPr>
                <a:grpSpLocks/>
              </p:cNvGrpSpPr>
              <p:nvPr/>
            </p:nvGrpSpPr>
            <p:grpSpPr bwMode="auto">
              <a:xfrm>
                <a:off x="2755" y="1670"/>
                <a:ext cx="57" cy="25"/>
                <a:chOff x="2755" y="1670"/>
                <a:chExt cx="57" cy="25"/>
              </a:xfrm>
            </p:grpSpPr>
            <p:grpSp>
              <p:nvGrpSpPr>
                <p:cNvPr id="73954" name="Group 140">
                  <a:extLst>
                    <a:ext uri="{FF2B5EF4-FFF2-40B4-BE49-F238E27FC236}">
                      <a16:creationId xmlns:a16="http://schemas.microsoft.com/office/drawing/2014/main" id="{4AC93951-73FF-E56F-6573-EADB8DBC0B78}"/>
                    </a:ext>
                  </a:extLst>
                </p:cNvPr>
                <p:cNvGrpSpPr>
                  <a:grpSpLocks/>
                </p:cNvGrpSpPr>
                <p:nvPr/>
              </p:nvGrpSpPr>
              <p:grpSpPr bwMode="auto">
                <a:xfrm>
                  <a:off x="2755" y="1670"/>
                  <a:ext cx="33" cy="25"/>
                  <a:chOff x="2755" y="1670"/>
                  <a:chExt cx="33" cy="25"/>
                </a:xfrm>
              </p:grpSpPr>
              <p:sp>
                <p:nvSpPr>
                  <p:cNvPr id="73960" name="Freeform 141">
                    <a:extLst>
                      <a:ext uri="{FF2B5EF4-FFF2-40B4-BE49-F238E27FC236}">
                        <a16:creationId xmlns:a16="http://schemas.microsoft.com/office/drawing/2014/main" id="{CD38AD07-BAEA-DF61-D23F-94F46F83AAE5}"/>
                      </a:ext>
                    </a:extLst>
                  </p:cNvPr>
                  <p:cNvSpPr>
                    <a:spLocks/>
                  </p:cNvSpPr>
                  <p:nvPr/>
                </p:nvSpPr>
                <p:spPr bwMode="auto">
                  <a:xfrm>
                    <a:off x="2755"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1" name="Freeform 142">
                    <a:extLst>
                      <a:ext uri="{FF2B5EF4-FFF2-40B4-BE49-F238E27FC236}">
                        <a16:creationId xmlns:a16="http://schemas.microsoft.com/office/drawing/2014/main" id="{31B1FEF0-4F46-187E-961F-2A18D944001B}"/>
                      </a:ext>
                    </a:extLst>
                  </p:cNvPr>
                  <p:cNvSpPr>
                    <a:spLocks/>
                  </p:cNvSpPr>
                  <p:nvPr/>
                </p:nvSpPr>
                <p:spPr bwMode="auto">
                  <a:xfrm>
                    <a:off x="2763"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2" name="Freeform 143">
                    <a:extLst>
                      <a:ext uri="{FF2B5EF4-FFF2-40B4-BE49-F238E27FC236}">
                        <a16:creationId xmlns:a16="http://schemas.microsoft.com/office/drawing/2014/main" id="{8746D0C7-BDA5-D282-8488-68D7D84E490A}"/>
                      </a:ext>
                    </a:extLst>
                  </p:cNvPr>
                  <p:cNvSpPr>
                    <a:spLocks/>
                  </p:cNvSpPr>
                  <p:nvPr/>
                </p:nvSpPr>
                <p:spPr bwMode="auto">
                  <a:xfrm>
                    <a:off x="2771"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3" name="Freeform 144">
                    <a:extLst>
                      <a:ext uri="{FF2B5EF4-FFF2-40B4-BE49-F238E27FC236}">
                        <a16:creationId xmlns:a16="http://schemas.microsoft.com/office/drawing/2014/main" id="{B0127D30-0492-0EC4-6446-C33E2C831B44}"/>
                      </a:ext>
                    </a:extLst>
                  </p:cNvPr>
                  <p:cNvSpPr>
                    <a:spLocks/>
                  </p:cNvSpPr>
                  <p:nvPr/>
                </p:nvSpPr>
                <p:spPr bwMode="auto">
                  <a:xfrm>
                    <a:off x="2771"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55" name="Group 145">
                  <a:extLst>
                    <a:ext uri="{FF2B5EF4-FFF2-40B4-BE49-F238E27FC236}">
                      <a16:creationId xmlns:a16="http://schemas.microsoft.com/office/drawing/2014/main" id="{6EEFF94D-6C6D-FCD0-647F-1899BE780232}"/>
                    </a:ext>
                  </a:extLst>
                </p:cNvPr>
                <p:cNvGrpSpPr>
                  <a:grpSpLocks/>
                </p:cNvGrpSpPr>
                <p:nvPr/>
              </p:nvGrpSpPr>
              <p:grpSpPr bwMode="auto">
                <a:xfrm>
                  <a:off x="2779" y="1670"/>
                  <a:ext cx="33" cy="25"/>
                  <a:chOff x="2779" y="1670"/>
                  <a:chExt cx="33" cy="25"/>
                </a:xfrm>
              </p:grpSpPr>
              <p:sp>
                <p:nvSpPr>
                  <p:cNvPr id="73956" name="Freeform 146">
                    <a:extLst>
                      <a:ext uri="{FF2B5EF4-FFF2-40B4-BE49-F238E27FC236}">
                        <a16:creationId xmlns:a16="http://schemas.microsoft.com/office/drawing/2014/main" id="{18316960-B9C0-0E65-8120-9D343D496434}"/>
                      </a:ext>
                    </a:extLst>
                  </p:cNvPr>
                  <p:cNvSpPr>
                    <a:spLocks/>
                  </p:cNvSpPr>
                  <p:nvPr/>
                </p:nvSpPr>
                <p:spPr bwMode="auto">
                  <a:xfrm>
                    <a:off x="277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7" name="Freeform 147">
                    <a:extLst>
                      <a:ext uri="{FF2B5EF4-FFF2-40B4-BE49-F238E27FC236}">
                        <a16:creationId xmlns:a16="http://schemas.microsoft.com/office/drawing/2014/main" id="{33AA0FC1-73FB-B437-CCCE-3ACBA109421B}"/>
                      </a:ext>
                    </a:extLst>
                  </p:cNvPr>
                  <p:cNvSpPr>
                    <a:spLocks/>
                  </p:cNvSpPr>
                  <p:nvPr/>
                </p:nvSpPr>
                <p:spPr bwMode="auto">
                  <a:xfrm>
                    <a:off x="2787"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8" name="Freeform 148">
                    <a:extLst>
                      <a:ext uri="{FF2B5EF4-FFF2-40B4-BE49-F238E27FC236}">
                        <a16:creationId xmlns:a16="http://schemas.microsoft.com/office/drawing/2014/main" id="{C0DADEDF-280C-CB90-6203-03815C3F5F01}"/>
                      </a:ext>
                    </a:extLst>
                  </p:cNvPr>
                  <p:cNvSpPr>
                    <a:spLocks/>
                  </p:cNvSpPr>
                  <p:nvPr/>
                </p:nvSpPr>
                <p:spPr bwMode="auto">
                  <a:xfrm>
                    <a:off x="2787"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9" name="Freeform 149">
                    <a:extLst>
                      <a:ext uri="{FF2B5EF4-FFF2-40B4-BE49-F238E27FC236}">
                        <a16:creationId xmlns:a16="http://schemas.microsoft.com/office/drawing/2014/main" id="{2AC61931-67D1-DA07-8622-AF89BF870FB8}"/>
                      </a:ext>
                    </a:extLst>
                  </p:cNvPr>
                  <p:cNvSpPr>
                    <a:spLocks/>
                  </p:cNvSpPr>
                  <p:nvPr/>
                </p:nvSpPr>
                <p:spPr bwMode="auto">
                  <a:xfrm>
                    <a:off x="2795"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948" name="Group 150">
                <a:extLst>
                  <a:ext uri="{FF2B5EF4-FFF2-40B4-BE49-F238E27FC236}">
                    <a16:creationId xmlns:a16="http://schemas.microsoft.com/office/drawing/2014/main" id="{9994982E-C25A-1B08-7FEE-2B89DFBEC9F3}"/>
                  </a:ext>
                </a:extLst>
              </p:cNvPr>
              <p:cNvGrpSpPr>
                <a:grpSpLocks/>
              </p:cNvGrpSpPr>
              <p:nvPr/>
            </p:nvGrpSpPr>
            <p:grpSpPr bwMode="auto">
              <a:xfrm>
                <a:off x="2803" y="1670"/>
                <a:ext cx="25" cy="25"/>
                <a:chOff x="2803" y="1670"/>
                <a:chExt cx="25" cy="25"/>
              </a:xfrm>
            </p:grpSpPr>
            <p:sp>
              <p:nvSpPr>
                <p:cNvPr id="73950" name="Freeform 151">
                  <a:extLst>
                    <a:ext uri="{FF2B5EF4-FFF2-40B4-BE49-F238E27FC236}">
                      <a16:creationId xmlns:a16="http://schemas.microsoft.com/office/drawing/2014/main" id="{C727A9FA-E931-1483-6AD0-7AE20C350629}"/>
                    </a:ext>
                  </a:extLst>
                </p:cNvPr>
                <p:cNvSpPr>
                  <a:spLocks/>
                </p:cNvSpPr>
                <p:nvPr/>
              </p:nvSpPr>
              <p:spPr bwMode="auto">
                <a:xfrm>
                  <a:off x="2803"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1" name="Freeform 152">
                  <a:extLst>
                    <a:ext uri="{FF2B5EF4-FFF2-40B4-BE49-F238E27FC236}">
                      <a16:creationId xmlns:a16="http://schemas.microsoft.com/office/drawing/2014/main" id="{B5FC7102-0A4C-2E6B-C15E-9623BBFC6442}"/>
                    </a:ext>
                  </a:extLst>
                </p:cNvPr>
                <p:cNvSpPr>
                  <a:spLocks/>
                </p:cNvSpPr>
                <p:nvPr/>
              </p:nvSpPr>
              <p:spPr bwMode="auto">
                <a:xfrm>
                  <a:off x="2803"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2" name="Freeform 153">
                  <a:extLst>
                    <a:ext uri="{FF2B5EF4-FFF2-40B4-BE49-F238E27FC236}">
                      <a16:creationId xmlns:a16="http://schemas.microsoft.com/office/drawing/2014/main" id="{54485D9B-BD19-85B2-2B0B-A45A20254688}"/>
                    </a:ext>
                  </a:extLst>
                </p:cNvPr>
                <p:cNvSpPr>
                  <a:spLocks/>
                </p:cNvSpPr>
                <p:nvPr/>
              </p:nvSpPr>
              <p:spPr bwMode="auto">
                <a:xfrm>
                  <a:off x="2811"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3" name="Freeform 154">
                  <a:extLst>
                    <a:ext uri="{FF2B5EF4-FFF2-40B4-BE49-F238E27FC236}">
                      <a16:creationId xmlns:a16="http://schemas.microsoft.com/office/drawing/2014/main" id="{D4DEC5DA-6BA1-A911-60F3-C57695502208}"/>
                    </a:ext>
                  </a:extLst>
                </p:cNvPr>
                <p:cNvSpPr>
                  <a:spLocks/>
                </p:cNvSpPr>
                <p:nvPr/>
              </p:nvSpPr>
              <p:spPr bwMode="auto">
                <a:xfrm>
                  <a:off x="2819" y="1670"/>
                  <a:ext cx="1" cy="25"/>
                </a:xfrm>
                <a:custGeom>
                  <a:avLst/>
                  <a:gdLst>
                    <a:gd name="T0" fmla="*/ 0 w 1"/>
                    <a:gd name="T1" fmla="*/ 0 h 25"/>
                    <a:gd name="T2" fmla="*/ 0 w 1"/>
                    <a:gd name="T3" fmla="*/ 24 h 25"/>
                    <a:gd name="T4" fmla="*/ 0 w 1"/>
                    <a:gd name="T5" fmla="*/ 0 h 25"/>
                    <a:gd name="T6" fmla="*/ 0 w 1"/>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0"/>
                      </a:moveTo>
                      <a:lnTo>
                        <a:pt x="0" y="24"/>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949" name="Freeform 155">
                <a:extLst>
                  <a:ext uri="{FF2B5EF4-FFF2-40B4-BE49-F238E27FC236}">
                    <a16:creationId xmlns:a16="http://schemas.microsoft.com/office/drawing/2014/main" id="{F81C0CA1-4C4E-09B5-E85D-28DE4DDFEA37}"/>
                  </a:ext>
                </a:extLst>
              </p:cNvPr>
              <p:cNvSpPr>
                <a:spLocks/>
              </p:cNvSpPr>
              <p:nvPr/>
            </p:nvSpPr>
            <p:spPr bwMode="auto">
              <a:xfrm>
                <a:off x="2819" y="167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0"/>
                    </a:moveTo>
                    <a:lnTo>
                      <a:pt x="0" y="24"/>
                    </a:lnTo>
                    <a:lnTo>
                      <a:pt x="16" y="24"/>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19" name="Group 156">
              <a:extLst>
                <a:ext uri="{FF2B5EF4-FFF2-40B4-BE49-F238E27FC236}">
                  <a16:creationId xmlns:a16="http://schemas.microsoft.com/office/drawing/2014/main" id="{1F0114D8-C6F7-8C9D-296C-C20458A414DE}"/>
                </a:ext>
              </a:extLst>
            </p:cNvPr>
            <p:cNvGrpSpPr>
              <a:grpSpLocks/>
            </p:cNvGrpSpPr>
            <p:nvPr/>
          </p:nvGrpSpPr>
          <p:grpSpPr bwMode="auto">
            <a:xfrm>
              <a:off x="2679" y="1698"/>
              <a:ext cx="144" cy="191"/>
              <a:chOff x="2679" y="1698"/>
              <a:chExt cx="144" cy="191"/>
            </a:xfrm>
          </p:grpSpPr>
          <p:sp>
            <p:nvSpPr>
              <p:cNvPr id="73939" name="Rectangle 157">
                <a:extLst>
                  <a:ext uri="{FF2B5EF4-FFF2-40B4-BE49-F238E27FC236}">
                    <a16:creationId xmlns:a16="http://schemas.microsoft.com/office/drawing/2014/main" id="{63BA5AE6-2BBA-CB29-84E0-35A449A3EC23}"/>
                  </a:ext>
                </a:extLst>
              </p:cNvPr>
              <p:cNvSpPr>
                <a:spLocks noChangeArrowheads="1"/>
              </p:cNvSpPr>
              <p:nvPr/>
            </p:nvSpPr>
            <p:spPr bwMode="auto">
              <a:xfrm>
                <a:off x="2679" y="1698"/>
                <a:ext cx="144" cy="191"/>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940" name="Freeform 158">
                <a:extLst>
                  <a:ext uri="{FF2B5EF4-FFF2-40B4-BE49-F238E27FC236}">
                    <a16:creationId xmlns:a16="http://schemas.microsoft.com/office/drawing/2014/main" id="{DEF1A831-E1BB-7EF2-39D9-7036076F1621}"/>
                  </a:ext>
                </a:extLst>
              </p:cNvPr>
              <p:cNvSpPr>
                <a:spLocks/>
              </p:cNvSpPr>
              <p:nvPr/>
            </p:nvSpPr>
            <p:spPr bwMode="auto">
              <a:xfrm>
                <a:off x="2691" y="1718"/>
                <a:ext cx="33" cy="33"/>
              </a:xfrm>
              <a:custGeom>
                <a:avLst/>
                <a:gdLst>
                  <a:gd name="T0" fmla="*/ 0 w 33"/>
                  <a:gd name="T1" fmla="*/ 0 h 33"/>
                  <a:gd name="T2" fmla="*/ 32 w 33"/>
                  <a:gd name="T3" fmla="*/ 0 h 33"/>
                  <a:gd name="T4" fmla="*/ 32 w 33"/>
                  <a:gd name="T5" fmla="*/ 32 h 33"/>
                  <a:gd name="T6" fmla="*/ 0 w 33"/>
                  <a:gd name="T7" fmla="*/ 32 h 33"/>
                  <a:gd name="T8" fmla="*/ 0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0" y="0"/>
                    </a:moveTo>
                    <a:lnTo>
                      <a:pt x="32" y="0"/>
                    </a:lnTo>
                    <a:lnTo>
                      <a:pt x="32" y="32"/>
                    </a:lnTo>
                    <a:lnTo>
                      <a:pt x="0" y="32"/>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820" name="Rectangle 159">
              <a:extLst>
                <a:ext uri="{FF2B5EF4-FFF2-40B4-BE49-F238E27FC236}">
                  <a16:creationId xmlns:a16="http://schemas.microsoft.com/office/drawing/2014/main" id="{C488EEA7-FA99-BBBA-802D-61A312366984}"/>
                </a:ext>
              </a:extLst>
            </p:cNvPr>
            <p:cNvSpPr>
              <a:spLocks noChangeArrowheads="1"/>
            </p:cNvSpPr>
            <p:nvPr/>
          </p:nvSpPr>
          <p:spPr bwMode="auto">
            <a:xfrm>
              <a:off x="2679" y="1578"/>
              <a:ext cx="144" cy="88"/>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73821" name="Group 160">
              <a:extLst>
                <a:ext uri="{FF2B5EF4-FFF2-40B4-BE49-F238E27FC236}">
                  <a16:creationId xmlns:a16="http://schemas.microsoft.com/office/drawing/2014/main" id="{40C5FF9E-267A-5115-D87D-17F483CFB0A5}"/>
                </a:ext>
              </a:extLst>
            </p:cNvPr>
            <p:cNvGrpSpPr>
              <a:grpSpLocks/>
            </p:cNvGrpSpPr>
            <p:nvPr/>
          </p:nvGrpSpPr>
          <p:grpSpPr bwMode="auto">
            <a:xfrm>
              <a:off x="2667" y="1893"/>
              <a:ext cx="169" cy="113"/>
              <a:chOff x="2667" y="1893"/>
              <a:chExt cx="169" cy="113"/>
            </a:xfrm>
          </p:grpSpPr>
          <p:grpSp>
            <p:nvGrpSpPr>
              <p:cNvPr id="73882" name="Group 161">
                <a:extLst>
                  <a:ext uri="{FF2B5EF4-FFF2-40B4-BE49-F238E27FC236}">
                    <a16:creationId xmlns:a16="http://schemas.microsoft.com/office/drawing/2014/main" id="{E8FCBC99-F7BE-CD22-6EF6-52803B79AAB4}"/>
                  </a:ext>
                </a:extLst>
              </p:cNvPr>
              <p:cNvGrpSpPr>
                <a:grpSpLocks/>
              </p:cNvGrpSpPr>
              <p:nvPr/>
            </p:nvGrpSpPr>
            <p:grpSpPr bwMode="auto">
              <a:xfrm>
                <a:off x="2675" y="1989"/>
                <a:ext cx="161" cy="17"/>
                <a:chOff x="2675" y="1989"/>
                <a:chExt cx="161" cy="17"/>
              </a:xfrm>
            </p:grpSpPr>
            <p:sp>
              <p:nvSpPr>
                <p:cNvPr id="73902" name="Freeform 162">
                  <a:extLst>
                    <a:ext uri="{FF2B5EF4-FFF2-40B4-BE49-F238E27FC236}">
                      <a16:creationId xmlns:a16="http://schemas.microsoft.com/office/drawing/2014/main" id="{DB281B7E-F0DB-00AC-39C1-2074B0968ED0}"/>
                    </a:ext>
                  </a:extLst>
                </p:cNvPr>
                <p:cNvSpPr>
                  <a:spLocks/>
                </p:cNvSpPr>
                <p:nvPr/>
              </p:nvSpPr>
              <p:spPr bwMode="auto">
                <a:xfrm>
                  <a:off x="2675"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3" name="Freeform 163">
                  <a:extLst>
                    <a:ext uri="{FF2B5EF4-FFF2-40B4-BE49-F238E27FC236}">
                      <a16:creationId xmlns:a16="http://schemas.microsoft.com/office/drawing/2014/main" id="{6114E66C-9FDD-05E7-603F-9DEE477657A7}"/>
                    </a:ext>
                  </a:extLst>
                </p:cNvPr>
                <p:cNvSpPr>
                  <a:spLocks/>
                </p:cNvSpPr>
                <p:nvPr/>
              </p:nvSpPr>
              <p:spPr bwMode="auto">
                <a:xfrm>
                  <a:off x="2683"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4" name="Freeform 164">
                  <a:extLst>
                    <a:ext uri="{FF2B5EF4-FFF2-40B4-BE49-F238E27FC236}">
                      <a16:creationId xmlns:a16="http://schemas.microsoft.com/office/drawing/2014/main" id="{4E4E8993-C01E-169F-CA50-61E118374108}"/>
                    </a:ext>
                  </a:extLst>
                </p:cNvPr>
                <p:cNvSpPr>
                  <a:spLocks/>
                </p:cNvSpPr>
                <p:nvPr/>
              </p:nvSpPr>
              <p:spPr bwMode="auto">
                <a:xfrm>
                  <a:off x="2683"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5" name="Freeform 165">
                  <a:extLst>
                    <a:ext uri="{FF2B5EF4-FFF2-40B4-BE49-F238E27FC236}">
                      <a16:creationId xmlns:a16="http://schemas.microsoft.com/office/drawing/2014/main" id="{FC0887E6-B2DD-A085-93C3-E3CA02390196}"/>
                    </a:ext>
                  </a:extLst>
                </p:cNvPr>
                <p:cNvSpPr>
                  <a:spLocks/>
                </p:cNvSpPr>
                <p:nvPr/>
              </p:nvSpPr>
              <p:spPr bwMode="auto">
                <a:xfrm>
                  <a:off x="2691"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906" name="Group 166">
                  <a:extLst>
                    <a:ext uri="{FF2B5EF4-FFF2-40B4-BE49-F238E27FC236}">
                      <a16:creationId xmlns:a16="http://schemas.microsoft.com/office/drawing/2014/main" id="{5DF41138-EB05-9F3F-E0EE-0C0735831DBB}"/>
                    </a:ext>
                  </a:extLst>
                </p:cNvPr>
                <p:cNvGrpSpPr>
                  <a:grpSpLocks/>
                </p:cNvGrpSpPr>
                <p:nvPr/>
              </p:nvGrpSpPr>
              <p:grpSpPr bwMode="auto">
                <a:xfrm>
                  <a:off x="2699" y="1989"/>
                  <a:ext cx="25" cy="17"/>
                  <a:chOff x="2699" y="1989"/>
                  <a:chExt cx="25" cy="17"/>
                </a:xfrm>
              </p:grpSpPr>
              <p:sp>
                <p:nvSpPr>
                  <p:cNvPr id="73935" name="Freeform 167">
                    <a:extLst>
                      <a:ext uri="{FF2B5EF4-FFF2-40B4-BE49-F238E27FC236}">
                        <a16:creationId xmlns:a16="http://schemas.microsoft.com/office/drawing/2014/main" id="{073E2675-6C88-01B1-A937-5BE7E8532FE0}"/>
                      </a:ext>
                    </a:extLst>
                  </p:cNvPr>
                  <p:cNvSpPr>
                    <a:spLocks/>
                  </p:cNvSpPr>
                  <p:nvPr/>
                </p:nvSpPr>
                <p:spPr bwMode="auto">
                  <a:xfrm>
                    <a:off x="2699"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6" name="Freeform 168">
                    <a:extLst>
                      <a:ext uri="{FF2B5EF4-FFF2-40B4-BE49-F238E27FC236}">
                        <a16:creationId xmlns:a16="http://schemas.microsoft.com/office/drawing/2014/main" id="{0DE1BCD1-ABB0-9830-1272-484D26C5340B}"/>
                      </a:ext>
                    </a:extLst>
                  </p:cNvPr>
                  <p:cNvSpPr>
                    <a:spLocks/>
                  </p:cNvSpPr>
                  <p:nvPr/>
                </p:nvSpPr>
                <p:spPr bwMode="auto">
                  <a:xfrm>
                    <a:off x="2699"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7" name="Freeform 169">
                    <a:extLst>
                      <a:ext uri="{FF2B5EF4-FFF2-40B4-BE49-F238E27FC236}">
                        <a16:creationId xmlns:a16="http://schemas.microsoft.com/office/drawing/2014/main" id="{CB0EDEEF-90D0-370A-010F-36DE5E8EE589}"/>
                      </a:ext>
                    </a:extLst>
                  </p:cNvPr>
                  <p:cNvSpPr>
                    <a:spLocks/>
                  </p:cNvSpPr>
                  <p:nvPr/>
                </p:nvSpPr>
                <p:spPr bwMode="auto">
                  <a:xfrm>
                    <a:off x="2707"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8" name="Freeform 170">
                    <a:extLst>
                      <a:ext uri="{FF2B5EF4-FFF2-40B4-BE49-F238E27FC236}">
                        <a16:creationId xmlns:a16="http://schemas.microsoft.com/office/drawing/2014/main" id="{3558A2C5-D974-5347-C3EE-CD262224799C}"/>
                      </a:ext>
                    </a:extLst>
                  </p:cNvPr>
                  <p:cNvSpPr>
                    <a:spLocks/>
                  </p:cNvSpPr>
                  <p:nvPr/>
                </p:nvSpPr>
                <p:spPr bwMode="auto">
                  <a:xfrm>
                    <a:off x="2715"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07" name="Group 171">
                  <a:extLst>
                    <a:ext uri="{FF2B5EF4-FFF2-40B4-BE49-F238E27FC236}">
                      <a16:creationId xmlns:a16="http://schemas.microsoft.com/office/drawing/2014/main" id="{CFA711C0-79EE-19D7-59CB-DF0768E03604}"/>
                    </a:ext>
                  </a:extLst>
                </p:cNvPr>
                <p:cNvGrpSpPr>
                  <a:grpSpLocks/>
                </p:cNvGrpSpPr>
                <p:nvPr/>
              </p:nvGrpSpPr>
              <p:grpSpPr bwMode="auto">
                <a:xfrm>
                  <a:off x="2715" y="1989"/>
                  <a:ext cx="49" cy="17"/>
                  <a:chOff x="2715" y="1989"/>
                  <a:chExt cx="49" cy="17"/>
                </a:xfrm>
              </p:grpSpPr>
              <p:grpSp>
                <p:nvGrpSpPr>
                  <p:cNvPr id="73925" name="Group 172">
                    <a:extLst>
                      <a:ext uri="{FF2B5EF4-FFF2-40B4-BE49-F238E27FC236}">
                        <a16:creationId xmlns:a16="http://schemas.microsoft.com/office/drawing/2014/main" id="{6DD9BC76-746B-EC1A-CAE3-19B67004E1D3}"/>
                      </a:ext>
                    </a:extLst>
                  </p:cNvPr>
                  <p:cNvGrpSpPr>
                    <a:grpSpLocks/>
                  </p:cNvGrpSpPr>
                  <p:nvPr/>
                </p:nvGrpSpPr>
                <p:grpSpPr bwMode="auto">
                  <a:xfrm>
                    <a:off x="2715" y="1989"/>
                    <a:ext cx="33" cy="17"/>
                    <a:chOff x="2715" y="1989"/>
                    <a:chExt cx="33" cy="17"/>
                  </a:xfrm>
                </p:grpSpPr>
                <p:sp>
                  <p:nvSpPr>
                    <p:cNvPr id="73931" name="Freeform 173">
                      <a:extLst>
                        <a:ext uri="{FF2B5EF4-FFF2-40B4-BE49-F238E27FC236}">
                          <a16:creationId xmlns:a16="http://schemas.microsoft.com/office/drawing/2014/main" id="{DB0A3961-4093-1D83-975F-016516C1B5E7}"/>
                        </a:ext>
                      </a:extLst>
                    </p:cNvPr>
                    <p:cNvSpPr>
                      <a:spLocks/>
                    </p:cNvSpPr>
                    <p:nvPr/>
                  </p:nvSpPr>
                  <p:spPr bwMode="auto">
                    <a:xfrm>
                      <a:off x="2715"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2" name="Freeform 174">
                      <a:extLst>
                        <a:ext uri="{FF2B5EF4-FFF2-40B4-BE49-F238E27FC236}">
                          <a16:creationId xmlns:a16="http://schemas.microsoft.com/office/drawing/2014/main" id="{5A98ED4E-D643-CAAE-1C4A-EF1ED77599F2}"/>
                        </a:ext>
                      </a:extLst>
                    </p:cNvPr>
                    <p:cNvSpPr>
                      <a:spLocks/>
                    </p:cNvSpPr>
                    <p:nvPr/>
                  </p:nvSpPr>
                  <p:spPr bwMode="auto">
                    <a:xfrm>
                      <a:off x="2723"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3" name="Freeform 175">
                      <a:extLst>
                        <a:ext uri="{FF2B5EF4-FFF2-40B4-BE49-F238E27FC236}">
                          <a16:creationId xmlns:a16="http://schemas.microsoft.com/office/drawing/2014/main" id="{CA8CE5DE-7FE9-B7B5-7BE3-FDE5400D2C81}"/>
                        </a:ext>
                      </a:extLst>
                    </p:cNvPr>
                    <p:cNvSpPr>
                      <a:spLocks/>
                    </p:cNvSpPr>
                    <p:nvPr/>
                  </p:nvSpPr>
                  <p:spPr bwMode="auto">
                    <a:xfrm>
                      <a:off x="2723"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4" name="Freeform 176">
                      <a:extLst>
                        <a:ext uri="{FF2B5EF4-FFF2-40B4-BE49-F238E27FC236}">
                          <a16:creationId xmlns:a16="http://schemas.microsoft.com/office/drawing/2014/main" id="{C17B606C-E000-3115-11AF-91ADC97296D8}"/>
                        </a:ext>
                      </a:extLst>
                    </p:cNvPr>
                    <p:cNvSpPr>
                      <a:spLocks/>
                    </p:cNvSpPr>
                    <p:nvPr/>
                  </p:nvSpPr>
                  <p:spPr bwMode="auto">
                    <a:xfrm>
                      <a:off x="2731"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26" name="Group 177">
                    <a:extLst>
                      <a:ext uri="{FF2B5EF4-FFF2-40B4-BE49-F238E27FC236}">
                        <a16:creationId xmlns:a16="http://schemas.microsoft.com/office/drawing/2014/main" id="{AD17DC06-7CA6-CDE6-273D-DA1DB1BD47B8}"/>
                      </a:ext>
                    </a:extLst>
                  </p:cNvPr>
                  <p:cNvGrpSpPr>
                    <a:grpSpLocks/>
                  </p:cNvGrpSpPr>
                  <p:nvPr/>
                </p:nvGrpSpPr>
                <p:grpSpPr bwMode="auto">
                  <a:xfrm>
                    <a:off x="2739" y="1989"/>
                    <a:ext cx="25" cy="17"/>
                    <a:chOff x="2739" y="1989"/>
                    <a:chExt cx="25" cy="17"/>
                  </a:xfrm>
                </p:grpSpPr>
                <p:sp>
                  <p:nvSpPr>
                    <p:cNvPr id="73927" name="Freeform 178">
                      <a:extLst>
                        <a:ext uri="{FF2B5EF4-FFF2-40B4-BE49-F238E27FC236}">
                          <a16:creationId xmlns:a16="http://schemas.microsoft.com/office/drawing/2014/main" id="{695040F5-1C7C-CE10-EB1B-A1760972DA61}"/>
                        </a:ext>
                      </a:extLst>
                    </p:cNvPr>
                    <p:cNvSpPr>
                      <a:spLocks/>
                    </p:cNvSpPr>
                    <p:nvPr/>
                  </p:nvSpPr>
                  <p:spPr bwMode="auto">
                    <a:xfrm>
                      <a:off x="2739"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8" name="Freeform 179">
                      <a:extLst>
                        <a:ext uri="{FF2B5EF4-FFF2-40B4-BE49-F238E27FC236}">
                          <a16:creationId xmlns:a16="http://schemas.microsoft.com/office/drawing/2014/main" id="{780DF38E-B0A4-910B-8816-1155F92AE1B6}"/>
                        </a:ext>
                      </a:extLst>
                    </p:cNvPr>
                    <p:cNvSpPr>
                      <a:spLocks/>
                    </p:cNvSpPr>
                    <p:nvPr/>
                  </p:nvSpPr>
                  <p:spPr bwMode="auto">
                    <a:xfrm>
                      <a:off x="2739"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9" name="Freeform 180">
                      <a:extLst>
                        <a:ext uri="{FF2B5EF4-FFF2-40B4-BE49-F238E27FC236}">
                          <a16:creationId xmlns:a16="http://schemas.microsoft.com/office/drawing/2014/main" id="{3E01DAB0-D717-01A5-5A77-C5DE0F2A02E6}"/>
                        </a:ext>
                      </a:extLst>
                    </p:cNvPr>
                    <p:cNvSpPr>
                      <a:spLocks/>
                    </p:cNvSpPr>
                    <p:nvPr/>
                  </p:nvSpPr>
                  <p:spPr bwMode="auto">
                    <a:xfrm>
                      <a:off x="2747"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0" name="Freeform 181">
                      <a:extLst>
                        <a:ext uri="{FF2B5EF4-FFF2-40B4-BE49-F238E27FC236}">
                          <a16:creationId xmlns:a16="http://schemas.microsoft.com/office/drawing/2014/main" id="{5F68D508-A1C3-F95D-A20A-FED56B7E579C}"/>
                        </a:ext>
                      </a:extLst>
                    </p:cNvPr>
                    <p:cNvSpPr>
                      <a:spLocks/>
                    </p:cNvSpPr>
                    <p:nvPr/>
                  </p:nvSpPr>
                  <p:spPr bwMode="auto">
                    <a:xfrm>
                      <a:off x="2755"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908" name="Group 182">
                  <a:extLst>
                    <a:ext uri="{FF2B5EF4-FFF2-40B4-BE49-F238E27FC236}">
                      <a16:creationId xmlns:a16="http://schemas.microsoft.com/office/drawing/2014/main" id="{B72FFAFF-A713-679E-5308-DB8ECCE14D98}"/>
                    </a:ext>
                  </a:extLst>
                </p:cNvPr>
                <p:cNvGrpSpPr>
                  <a:grpSpLocks/>
                </p:cNvGrpSpPr>
                <p:nvPr/>
              </p:nvGrpSpPr>
              <p:grpSpPr bwMode="auto">
                <a:xfrm>
                  <a:off x="2755" y="1989"/>
                  <a:ext cx="57" cy="17"/>
                  <a:chOff x="2755" y="1989"/>
                  <a:chExt cx="57" cy="17"/>
                </a:xfrm>
              </p:grpSpPr>
              <p:grpSp>
                <p:nvGrpSpPr>
                  <p:cNvPr id="73915" name="Group 183">
                    <a:extLst>
                      <a:ext uri="{FF2B5EF4-FFF2-40B4-BE49-F238E27FC236}">
                        <a16:creationId xmlns:a16="http://schemas.microsoft.com/office/drawing/2014/main" id="{3420172F-913D-923A-6277-F90649E9C209}"/>
                      </a:ext>
                    </a:extLst>
                  </p:cNvPr>
                  <p:cNvGrpSpPr>
                    <a:grpSpLocks/>
                  </p:cNvGrpSpPr>
                  <p:nvPr/>
                </p:nvGrpSpPr>
                <p:grpSpPr bwMode="auto">
                  <a:xfrm>
                    <a:off x="2755" y="1989"/>
                    <a:ext cx="33" cy="17"/>
                    <a:chOff x="2755" y="1989"/>
                    <a:chExt cx="33" cy="17"/>
                  </a:xfrm>
                </p:grpSpPr>
                <p:sp>
                  <p:nvSpPr>
                    <p:cNvPr id="73921" name="Freeform 184">
                      <a:extLst>
                        <a:ext uri="{FF2B5EF4-FFF2-40B4-BE49-F238E27FC236}">
                          <a16:creationId xmlns:a16="http://schemas.microsoft.com/office/drawing/2014/main" id="{FD73D5E5-1CD9-DC0F-91BF-B63685CD4D9F}"/>
                        </a:ext>
                      </a:extLst>
                    </p:cNvPr>
                    <p:cNvSpPr>
                      <a:spLocks/>
                    </p:cNvSpPr>
                    <p:nvPr/>
                  </p:nvSpPr>
                  <p:spPr bwMode="auto">
                    <a:xfrm>
                      <a:off x="2755"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2" name="Freeform 185">
                      <a:extLst>
                        <a:ext uri="{FF2B5EF4-FFF2-40B4-BE49-F238E27FC236}">
                          <a16:creationId xmlns:a16="http://schemas.microsoft.com/office/drawing/2014/main" id="{94F9CC17-132B-467A-2986-A410C5DE19B4}"/>
                        </a:ext>
                      </a:extLst>
                    </p:cNvPr>
                    <p:cNvSpPr>
                      <a:spLocks/>
                    </p:cNvSpPr>
                    <p:nvPr/>
                  </p:nvSpPr>
                  <p:spPr bwMode="auto">
                    <a:xfrm>
                      <a:off x="2763"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3" name="Freeform 186">
                      <a:extLst>
                        <a:ext uri="{FF2B5EF4-FFF2-40B4-BE49-F238E27FC236}">
                          <a16:creationId xmlns:a16="http://schemas.microsoft.com/office/drawing/2014/main" id="{F258B23E-3077-9BDD-0C16-04E23B4AEFB2}"/>
                        </a:ext>
                      </a:extLst>
                    </p:cNvPr>
                    <p:cNvSpPr>
                      <a:spLocks/>
                    </p:cNvSpPr>
                    <p:nvPr/>
                  </p:nvSpPr>
                  <p:spPr bwMode="auto">
                    <a:xfrm>
                      <a:off x="2771"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4" name="Freeform 187">
                      <a:extLst>
                        <a:ext uri="{FF2B5EF4-FFF2-40B4-BE49-F238E27FC236}">
                          <a16:creationId xmlns:a16="http://schemas.microsoft.com/office/drawing/2014/main" id="{392E6A6D-39CD-BB3A-849E-070AA4972BC7}"/>
                        </a:ext>
                      </a:extLst>
                    </p:cNvPr>
                    <p:cNvSpPr>
                      <a:spLocks/>
                    </p:cNvSpPr>
                    <p:nvPr/>
                  </p:nvSpPr>
                  <p:spPr bwMode="auto">
                    <a:xfrm>
                      <a:off x="2771"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916" name="Group 188">
                    <a:extLst>
                      <a:ext uri="{FF2B5EF4-FFF2-40B4-BE49-F238E27FC236}">
                        <a16:creationId xmlns:a16="http://schemas.microsoft.com/office/drawing/2014/main" id="{CE80DA33-DF6B-C667-B07E-0A691C68C72B}"/>
                      </a:ext>
                    </a:extLst>
                  </p:cNvPr>
                  <p:cNvGrpSpPr>
                    <a:grpSpLocks/>
                  </p:cNvGrpSpPr>
                  <p:nvPr/>
                </p:nvGrpSpPr>
                <p:grpSpPr bwMode="auto">
                  <a:xfrm>
                    <a:off x="2779" y="1989"/>
                    <a:ext cx="33" cy="17"/>
                    <a:chOff x="2779" y="1989"/>
                    <a:chExt cx="33" cy="17"/>
                  </a:xfrm>
                </p:grpSpPr>
                <p:sp>
                  <p:nvSpPr>
                    <p:cNvPr id="73917" name="Freeform 189">
                      <a:extLst>
                        <a:ext uri="{FF2B5EF4-FFF2-40B4-BE49-F238E27FC236}">
                          <a16:creationId xmlns:a16="http://schemas.microsoft.com/office/drawing/2014/main" id="{B7FACED5-29ED-34F1-3235-34FFFF1DAD32}"/>
                        </a:ext>
                      </a:extLst>
                    </p:cNvPr>
                    <p:cNvSpPr>
                      <a:spLocks/>
                    </p:cNvSpPr>
                    <p:nvPr/>
                  </p:nvSpPr>
                  <p:spPr bwMode="auto">
                    <a:xfrm>
                      <a:off x="2779"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8" name="Freeform 190">
                      <a:extLst>
                        <a:ext uri="{FF2B5EF4-FFF2-40B4-BE49-F238E27FC236}">
                          <a16:creationId xmlns:a16="http://schemas.microsoft.com/office/drawing/2014/main" id="{ABE44548-B244-8ABC-85F3-8A57D698D95E}"/>
                        </a:ext>
                      </a:extLst>
                    </p:cNvPr>
                    <p:cNvSpPr>
                      <a:spLocks/>
                    </p:cNvSpPr>
                    <p:nvPr/>
                  </p:nvSpPr>
                  <p:spPr bwMode="auto">
                    <a:xfrm>
                      <a:off x="2787"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9" name="Freeform 191">
                      <a:extLst>
                        <a:ext uri="{FF2B5EF4-FFF2-40B4-BE49-F238E27FC236}">
                          <a16:creationId xmlns:a16="http://schemas.microsoft.com/office/drawing/2014/main" id="{D302DF18-6FD8-C97A-A38C-6BBB74BC0BF5}"/>
                        </a:ext>
                      </a:extLst>
                    </p:cNvPr>
                    <p:cNvSpPr>
                      <a:spLocks/>
                    </p:cNvSpPr>
                    <p:nvPr/>
                  </p:nvSpPr>
                  <p:spPr bwMode="auto">
                    <a:xfrm>
                      <a:off x="2787"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0" name="Freeform 192">
                      <a:extLst>
                        <a:ext uri="{FF2B5EF4-FFF2-40B4-BE49-F238E27FC236}">
                          <a16:creationId xmlns:a16="http://schemas.microsoft.com/office/drawing/2014/main" id="{80195CDE-4D1D-A5E2-0C41-4A3528635E13}"/>
                        </a:ext>
                      </a:extLst>
                    </p:cNvPr>
                    <p:cNvSpPr>
                      <a:spLocks/>
                    </p:cNvSpPr>
                    <p:nvPr/>
                  </p:nvSpPr>
                  <p:spPr bwMode="auto">
                    <a:xfrm>
                      <a:off x="2795"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909" name="Group 193">
                  <a:extLst>
                    <a:ext uri="{FF2B5EF4-FFF2-40B4-BE49-F238E27FC236}">
                      <a16:creationId xmlns:a16="http://schemas.microsoft.com/office/drawing/2014/main" id="{AE80ED42-7996-3AA7-FAC2-4448EE7E059A}"/>
                    </a:ext>
                  </a:extLst>
                </p:cNvPr>
                <p:cNvGrpSpPr>
                  <a:grpSpLocks/>
                </p:cNvGrpSpPr>
                <p:nvPr/>
              </p:nvGrpSpPr>
              <p:grpSpPr bwMode="auto">
                <a:xfrm>
                  <a:off x="2803" y="1989"/>
                  <a:ext cx="25" cy="17"/>
                  <a:chOff x="2803" y="1989"/>
                  <a:chExt cx="25" cy="17"/>
                </a:xfrm>
              </p:grpSpPr>
              <p:sp>
                <p:nvSpPr>
                  <p:cNvPr id="73911" name="Freeform 194">
                    <a:extLst>
                      <a:ext uri="{FF2B5EF4-FFF2-40B4-BE49-F238E27FC236}">
                        <a16:creationId xmlns:a16="http://schemas.microsoft.com/office/drawing/2014/main" id="{FFE493BB-BAAB-B6F0-EFB8-A6721A5F9FCE}"/>
                      </a:ext>
                    </a:extLst>
                  </p:cNvPr>
                  <p:cNvSpPr>
                    <a:spLocks/>
                  </p:cNvSpPr>
                  <p:nvPr/>
                </p:nvSpPr>
                <p:spPr bwMode="auto">
                  <a:xfrm>
                    <a:off x="2803"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2" name="Freeform 195">
                    <a:extLst>
                      <a:ext uri="{FF2B5EF4-FFF2-40B4-BE49-F238E27FC236}">
                        <a16:creationId xmlns:a16="http://schemas.microsoft.com/office/drawing/2014/main" id="{7715804E-6370-CE55-6170-2BE70D9979D2}"/>
                      </a:ext>
                    </a:extLst>
                  </p:cNvPr>
                  <p:cNvSpPr>
                    <a:spLocks/>
                  </p:cNvSpPr>
                  <p:nvPr/>
                </p:nvSpPr>
                <p:spPr bwMode="auto">
                  <a:xfrm>
                    <a:off x="2803"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3" name="Freeform 196">
                    <a:extLst>
                      <a:ext uri="{FF2B5EF4-FFF2-40B4-BE49-F238E27FC236}">
                        <a16:creationId xmlns:a16="http://schemas.microsoft.com/office/drawing/2014/main" id="{397837B1-C9CE-CCF7-AAC3-D76224C1F177}"/>
                      </a:ext>
                    </a:extLst>
                  </p:cNvPr>
                  <p:cNvSpPr>
                    <a:spLocks/>
                  </p:cNvSpPr>
                  <p:nvPr/>
                </p:nvSpPr>
                <p:spPr bwMode="auto">
                  <a:xfrm>
                    <a:off x="2811"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14" name="Freeform 197">
                    <a:extLst>
                      <a:ext uri="{FF2B5EF4-FFF2-40B4-BE49-F238E27FC236}">
                        <a16:creationId xmlns:a16="http://schemas.microsoft.com/office/drawing/2014/main" id="{59FA7FAC-0F1A-96A9-4BEA-174A50AB0F36}"/>
                      </a:ext>
                    </a:extLst>
                  </p:cNvPr>
                  <p:cNvSpPr>
                    <a:spLocks/>
                  </p:cNvSpPr>
                  <p:nvPr/>
                </p:nvSpPr>
                <p:spPr bwMode="auto">
                  <a:xfrm>
                    <a:off x="2819" y="198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910" name="Freeform 198">
                  <a:extLst>
                    <a:ext uri="{FF2B5EF4-FFF2-40B4-BE49-F238E27FC236}">
                      <a16:creationId xmlns:a16="http://schemas.microsoft.com/office/drawing/2014/main" id="{6AD3EEAB-E5F2-5BC8-83D5-BDCDBFAB1563}"/>
                    </a:ext>
                  </a:extLst>
                </p:cNvPr>
                <p:cNvSpPr>
                  <a:spLocks/>
                </p:cNvSpPr>
                <p:nvPr/>
              </p:nvSpPr>
              <p:spPr bwMode="auto">
                <a:xfrm>
                  <a:off x="2819" y="198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83" name="Group 199">
                <a:extLst>
                  <a:ext uri="{FF2B5EF4-FFF2-40B4-BE49-F238E27FC236}">
                    <a16:creationId xmlns:a16="http://schemas.microsoft.com/office/drawing/2014/main" id="{FFF9EA3F-C866-172E-E0FF-FFE5E35603EC}"/>
                  </a:ext>
                </a:extLst>
              </p:cNvPr>
              <p:cNvGrpSpPr>
                <a:grpSpLocks/>
              </p:cNvGrpSpPr>
              <p:nvPr/>
            </p:nvGrpSpPr>
            <p:grpSpPr bwMode="auto">
              <a:xfrm>
                <a:off x="2667" y="1893"/>
                <a:ext cx="169" cy="105"/>
                <a:chOff x="2667" y="1893"/>
                <a:chExt cx="169" cy="105"/>
              </a:xfrm>
            </p:grpSpPr>
            <p:sp>
              <p:nvSpPr>
                <p:cNvPr id="73884" name="Freeform 200">
                  <a:extLst>
                    <a:ext uri="{FF2B5EF4-FFF2-40B4-BE49-F238E27FC236}">
                      <a16:creationId xmlns:a16="http://schemas.microsoft.com/office/drawing/2014/main" id="{2B4F45C3-8489-442B-F6DA-8308A2B4A7CB}"/>
                    </a:ext>
                  </a:extLst>
                </p:cNvPr>
                <p:cNvSpPr>
                  <a:spLocks/>
                </p:cNvSpPr>
                <p:nvPr/>
              </p:nvSpPr>
              <p:spPr bwMode="auto">
                <a:xfrm>
                  <a:off x="2675" y="1901"/>
                  <a:ext cx="161" cy="17"/>
                </a:xfrm>
                <a:custGeom>
                  <a:avLst/>
                  <a:gdLst>
                    <a:gd name="T0" fmla="*/ 0 w 161"/>
                    <a:gd name="T1" fmla="*/ 16 h 17"/>
                    <a:gd name="T2" fmla="*/ 152 w 161"/>
                    <a:gd name="T3" fmla="*/ 16 h 17"/>
                    <a:gd name="T4" fmla="*/ 160 w 161"/>
                    <a:gd name="T5" fmla="*/ 16 h 17"/>
                    <a:gd name="T6" fmla="*/ 152 w 161"/>
                    <a:gd name="T7" fmla="*/ 0 h 17"/>
                    <a:gd name="T8" fmla="*/ 0 w 161"/>
                    <a:gd name="T9" fmla="*/ 0 h 17"/>
                    <a:gd name="T10" fmla="*/ 0 w 161"/>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7">
                      <a:moveTo>
                        <a:pt x="0" y="16"/>
                      </a:moveTo>
                      <a:lnTo>
                        <a:pt x="152" y="16"/>
                      </a:lnTo>
                      <a:lnTo>
                        <a:pt x="160" y="16"/>
                      </a:lnTo>
                      <a:lnTo>
                        <a:pt x="152" y="0"/>
                      </a:lnTo>
                      <a:lnTo>
                        <a:pt x="0" y="0"/>
                      </a:lnTo>
                      <a:lnTo>
                        <a:pt x="0" y="16"/>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5" name="Freeform 201">
                  <a:extLst>
                    <a:ext uri="{FF2B5EF4-FFF2-40B4-BE49-F238E27FC236}">
                      <a16:creationId xmlns:a16="http://schemas.microsoft.com/office/drawing/2014/main" id="{016DD2D4-ECBF-B3FF-F518-721085071914}"/>
                    </a:ext>
                  </a:extLst>
                </p:cNvPr>
                <p:cNvSpPr>
                  <a:spLocks/>
                </p:cNvSpPr>
                <p:nvPr/>
              </p:nvSpPr>
              <p:spPr bwMode="auto">
                <a:xfrm>
                  <a:off x="2675" y="1925"/>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6" name="Freeform 202">
                  <a:extLst>
                    <a:ext uri="{FF2B5EF4-FFF2-40B4-BE49-F238E27FC236}">
                      <a16:creationId xmlns:a16="http://schemas.microsoft.com/office/drawing/2014/main" id="{D94C941F-51E2-59DF-6538-8CD264450560}"/>
                    </a:ext>
                  </a:extLst>
                </p:cNvPr>
                <p:cNvSpPr>
                  <a:spLocks/>
                </p:cNvSpPr>
                <p:nvPr/>
              </p:nvSpPr>
              <p:spPr bwMode="auto">
                <a:xfrm>
                  <a:off x="2675" y="1949"/>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7" name="Freeform 203">
                  <a:extLst>
                    <a:ext uri="{FF2B5EF4-FFF2-40B4-BE49-F238E27FC236}">
                      <a16:creationId xmlns:a16="http://schemas.microsoft.com/office/drawing/2014/main" id="{72F5BB30-8F4C-9B98-F610-E63AF14FECF2}"/>
                    </a:ext>
                  </a:extLst>
                </p:cNvPr>
                <p:cNvSpPr>
                  <a:spLocks/>
                </p:cNvSpPr>
                <p:nvPr/>
              </p:nvSpPr>
              <p:spPr bwMode="auto">
                <a:xfrm>
                  <a:off x="2675" y="1965"/>
                  <a:ext cx="161" cy="17"/>
                </a:xfrm>
                <a:custGeom>
                  <a:avLst/>
                  <a:gdLst>
                    <a:gd name="T0" fmla="*/ 0 w 161"/>
                    <a:gd name="T1" fmla="*/ 8 h 17"/>
                    <a:gd name="T2" fmla="*/ 0 w 161"/>
                    <a:gd name="T3" fmla="*/ 16 h 17"/>
                    <a:gd name="T4" fmla="*/ 152 w 161"/>
                    <a:gd name="T5" fmla="*/ 16 h 17"/>
                    <a:gd name="T6" fmla="*/ 160 w 161"/>
                    <a:gd name="T7" fmla="*/ 8 h 17"/>
                    <a:gd name="T8" fmla="*/ 152 w 161"/>
                    <a:gd name="T9" fmla="*/ 0 h 17"/>
                    <a:gd name="T10" fmla="*/ 0 w 161"/>
                    <a:gd name="T11" fmla="*/ 0 h 17"/>
                    <a:gd name="T12" fmla="*/ 0 w 161"/>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8"/>
                      </a:moveTo>
                      <a:lnTo>
                        <a:pt x="0" y="16"/>
                      </a:lnTo>
                      <a:lnTo>
                        <a:pt x="152" y="16"/>
                      </a:lnTo>
                      <a:lnTo>
                        <a:pt x="160" y="8"/>
                      </a:lnTo>
                      <a:lnTo>
                        <a:pt x="152" y="0"/>
                      </a:lnTo>
                      <a:lnTo>
                        <a:pt x="0" y="0"/>
                      </a:lnTo>
                      <a:lnTo>
                        <a:pt x="0" y="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8" name="Freeform 204">
                  <a:extLst>
                    <a:ext uri="{FF2B5EF4-FFF2-40B4-BE49-F238E27FC236}">
                      <a16:creationId xmlns:a16="http://schemas.microsoft.com/office/drawing/2014/main" id="{9986D639-4A74-0791-DEF9-352E0DF865F5}"/>
                    </a:ext>
                  </a:extLst>
                </p:cNvPr>
                <p:cNvSpPr>
                  <a:spLocks/>
                </p:cNvSpPr>
                <p:nvPr/>
              </p:nvSpPr>
              <p:spPr bwMode="auto">
                <a:xfrm>
                  <a:off x="2667" y="1909"/>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89" name="Freeform 205">
                  <a:extLst>
                    <a:ext uri="{FF2B5EF4-FFF2-40B4-BE49-F238E27FC236}">
                      <a16:creationId xmlns:a16="http://schemas.microsoft.com/office/drawing/2014/main" id="{73730B9F-0EFC-EF05-52BF-0A71BC6915FA}"/>
                    </a:ext>
                  </a:extLst>
                </p:cNvPr>
                <p:cNvSpPr>
                  <a:spLocks/>
                </p:cNvSpPr>
                <p:nvPr/>
              </p:nvSpPr>
              <p:spPr bwMode="auto">
                <a:xfrm>
                  <a:off x="2675" y="1925"/>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0" name="Freeform 206">
                  <a:extLst>
                    <a:ext uri="{FF2B5EF4-FFF2-40B4-BE49-F238E27FC236}">
                      <a16:creationId xmlns:a16="http://schemas.microsoft.com/office/drawing/2014/main" id="{38D0D77E-1ED2-1139-C48C-1C970A2146E8}"/>
                    </a:ext>
                  </a:extLst>
                </p:cNvPr>
                <p:cNvSpPr>
                  <a:spLocks/>
                </p:cNvSpPr>
                <p:nvPr/>
              </p:nvSpPr>
              <p:spPr bwMode="auto">
                <a:xfrm>
                  <a:off x="2667" y="1949"/>
                  <a:ext cx="169" cy="17"/>
                </a:xfrm>
                <a:custGeom>
                  <a:avLst/>
                  <a:gdLst>
                    <a:gd name="T0" fmla="*/ 8 w 169"/>
                    <a:gd name="T1" fmla="*/ 16 h 17"/>
                    <a:gd name="T2" fmla="*/ 0 w 169"/>
                    <a:gd name="T3" fmla="*/ 0 h 17"/>
                    <a:gd name="T4" fmla="*/ 168 w 169"/>
                    <a:gd name="T5" fmla="*/ 0 h 17"/>
                    <a:gd name="T6" fmla="*/ 160 w 169"/>
                    <a:gd name="T7" fmla="*/ 16 h 17"/>
                    <a:gd name="T8" fmla="*/ 8 w 16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16"/>
                      </a:moveTo>
                      <a:lnTo>
                        <a:pt x="0" y="0"/>
                      </a:lnTo>
                      <a:lnTo>
                        <a:pt x="168"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1" name="Freeform 207">
                  <a:extLst>
                    <a:ext uri="{FF2B5EF4-FFF2-40B4-BE49-F238E27FC236}">
                      <a16:creationId xmlns:a16="http://schemas.microsoft.com/office/drawing/2014/main" id="{9EF7435B-E69E-A4D7-FB4F-24781DC11B66}"/>
                    </a:ext>
                  </a:extLst>
                </p:cNvPr>
                <p:cNvSpPr>
                  <a:spLocks/>
                </p:cNvSpPr>
                <p:nvPr/>
              </p:nvSpPr>
              <p:spPr bwMode="auto">
                <a:xfrm>
                  <a:off x="2675" y="1973"/>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2" name="Freeform 208">
                  <a:extLst>
                    <a:ext uri="{FF2B5EF4-FFF2-40B4-BE49-F238E27FC236}">
                      <a16:creationId xmlns:a16="http://schemas.microsoft.com/office/drawing/2014/main" id="{AEB63AEC-E1A6-4FAA-9F99-32D151E88D97}"/>
                    </a:ext>
                  </a:extLst>
                </p:cNvPr>
                <p:cNvSpPr>
                  <a:spLocks/>
                </p:cNvSpPr>
                <p:nvPr/>
              </p:nvSpPr>
              <p:spPr bwMode="auto">
                <a:xfrm>
                  <a:off x="2667" y="1893"/>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3" name="Freeform 209">
                  <a:extLst>
                    <a:ext uri="{FF2B5EF4-FFF2-40B4-BE49-F238E27FC236}">
                      <a16:creationId xmlns:a16="http://schemas.microsoft.com/office/drawing/2014/main" id="{48CD827F-557A-30ED-8E61-2AE072660333}"/>
                    </a:ext>
                  </a:extLst>
                </p:cNvPr>
                <p:cNvSpPr>
                  <a:spLocks/>
                </p:cNvSpPr>
                <p:nvPr/>
              </p:nvSpPr>
              <p:spPr bwMode="auto">
                <a:xfrm>
                  <a:off x="2667" y="1981"/>
                  <a:ext cx="161" cy="17"/>
                </a:xfrm>
                <a:custGeom>
                  <a:avLst/>
                  <a:gdLst>
                    <a:gd name="T0" fmla="*/ 8 w 161"/>
                    <a:gd name="T1" fmla="*/ 16 h 17"/>
                    <a:gd name="T2" fmla="*/ 0 w 161"/>
                    <a:gd name="T3" fmla="*/ 0 h 17"/>
                    <a:gd name="T4" fmla="*/ 160 w 161"/>
                    <a:gd name="T5" fmla="*/ 0 h 17"/>
                    <a:gd name="T6" fmla="*/ 160 w 161"/>
                    <a:gd name="T7" fmla="*/ 16 h 17"/>
                    <a:gd name="T8" fmla="*/ 8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8" y="16"/>
                      </a:moveTo>
                      <a:lnTo>
                        <a:pt x="0" y="0"/>
                      </a:lnTo>
                      <a:lnTo>
                        <a:pt x="160"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4" name="Freeform 210">
                  <a:extLst>
                    <a:ext uri="{FF2B5EF4-FFF2-40B4-BE49-F238E27FC236}">
                      <a16:creationId xmlns:a16="http://schemas.microsoft.com/office/drawing/2014/main" id="{EB7BB9E7-51DE-EB58-04EC-9CAF61FAE188}"/>
                    </a:ext>
                  </a:extLst>
                </p:cNvPr>
                <p:cNvSpPr>
                  <a:spLocks/>
                </p:cNvSpPr>
                <p:nvPr/>
              </p:nvSpPr>
              <p:spPr bwMode="auto">
                <a:xfrm>
                  <a:off x="2675" y="1909"/>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5" name="Freeform 211">
                  <a:extLst>
                    <a:ext uri="{FF2B5EF4-FFF2-40B4-BE49-F238E27FC236}">
                      <a16:creationId xmlns:a16="http://schemas.microsoft.com/office/drawing/2014/main" id="{DA277FAC-5BB9-DC3F-8D9D-8976EDBB921F}"/>
                    </a:ext>
                  </a:extLst>
                </p:cNvPr>
                <p:cNvSpPr>
                  <a:spLocks/>
                </p:cNvSpPr>
                <p:nvPr/>
              </p:nvSpPr>
              <p:spPr bwMode="auto">
                <a:xfrm>
                  <a:off x="2675" y="1933"/>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6" name="Freeform 212">
                  <a:extLst>
                    <a:ext uri="{FF2B5EF4-FFF2-40B4-BE49-F238E27FC236}">
                      <a16:creationId xmlns:a16="http://schemas.microsoft.com/office/drawing/2014/main" id="{4F563B06-A36B-BD9C-923A-31B61869375A}"/>
                    </a:ext>
                  </a:extLst>
                </p:cNvPr>
                <p:cNvSpPr>
                  <a:spLocks/>
                </p:cNvSpPr>
                <p:nvPr/>
              </p:nvSpPr>
              <p:spPr bwMode="auto">
                <a:xfrm>
                  <a:off x="2667" y="1957"/>
                  <a:ext cx="169" cy="17"/>
                </a:xfrm>
                <a:custGeom>
                  <a:avLst/>
                  <a:gdLst>
                    <a:gd name="T0" fmla="*/ 8 w 169"/>
                    <a:gd name="T1" fmla="*/ 0 h 17"/>
                    <a:gd name="T2" fmla="*/ 0 w 169"/>
                    <a:gd name="T3" fmla="*/ 16 h 17"/>
                    <a:gd name="T4" fmla="*/ 168 w 169"/>
                    <a:gd name="T5" fmla="*/ 16 h 17"/>
                    <a:gd name="T6" fmla="*/ 160 w 169"/>
                    <a:gd name="T7" fmla="*/ 0 h 17"/>
                    <a:gd name="T8" fmla="*/ 8 w 16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0"/>
                      </a:moveTo>
                      <a:lnTo>
                        <a:pt x="0" y="16"/>
                      </a:lnTo>
                      <a:lnTo>
                        <a:pt x="168" y="16"/>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7" name="Freeform 213">
                  <a:extLst>
                    <a:ext uri="{FF2B5EF4-FFF2-40B4-BE49-F238E27FC236}">
                      <a16:creationId xmlns:a16="http://schemas.microsoft.com/office/drawing/2014/main" id="{954EBB8B-78AD-A14A-242C-9EB167DA6813}"/>
                    </a:ext>
                  </a:extLst>
                </p:cNvPr>
                <p:cNvSpPr>
                  <a:spLocks/>
                </p:cNvSpPr>
                <p:nvPr/>
              </p:nvSpPr>
              <p:spPr bwMode="auto">
                <a:xfrm>
                  <a:off x="2667" y="1981"/>
                  <a:ext cx="161" cy="1"/>
                </a:xfrm>
                <a:custGeom>
                  <a:avLst/>
                  <a:gdLst>
                    <a:gd name="T0" fmla="*/ 8 w 161"/>
                    <a:gd name="T1" fmla="*/ 0 h 1"/>
                    <a:gd name="T2" fmla="*/ 0 w 161"/>
                    <a:gd name="T3" fmla="*/ 0 h 1"/>
                    <a:gd name="T4" fmla="*/ 160 w 161"/>
                    <a:gd name="T5" fmla="*/ 0 h 1"/>
                    <a:gd name="T6" fmla="*/ 8 w 16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
                      <a:moveTo>
                        <a:pt x="8" y="0"/>
                      </a:moveTo>
                      <a:lnTo>
                        <a:pt x="0" y="0"/>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8" name="Freeform 214">
                  <a:extLst>
                    <a:ext uri="{FF2B5EF4-FFF2-40B4-BE49-F238E27FC236}">
                      <a16:creationId xmlns:a16="http://schemas.microsoft.com/office/drawing/2014/main" id="{2AC33DB3-9B23-6320-4E79-495021547025}"/>
                    </a:ext>
                  </a:extLst>
                </p:cNvPr>
                <p:cNvSpPr>
                  <a:spLocks/>
                </p:cNvSpPr>
                <p:nvPr/>
              </p:nvSpPr>
              <p:spPr bwMode="auto">
                <a:xfrm>
                  <a:off x="2675" y="1941"/>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99" name="Freeform 215">
                  <a:extLst>
                    <a:ext uri="{FF2B5EF4-FFF2-40B4-BE49-F238E27FC236}">
                      <a16:creationId xmlns:a16="http://schemas.microsoft.com/office/drawing/2014/main" id="{94CA2CF7-1FB4-D690-1E00-C59EEE7A558B}"/>
                    </a:ext>
                  </a:extLst>
                </p:cNvPr>
                <p:cNvSpPr>
                  <a:spLocks/>
                </p:cNvSpPr>
                <p:nvPr/>
              </p:nvSpPr>
              <p:spPr bwMode="auto">
                <a:xfrm>
                  <a:off x="2667" y="1965"/>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0" name="Freeform 216">
                  <a:extLst>
                    <a:ext uri="{FF2B5EF4-FFF2-40B4-BE49-F238E27FC236}">
                      <a16:creationId xmlns:a16="http://schemas.microsoft.com/office/drawing/2014/main" id="{A1E7D3FA-140C-452E-3466-67A2C161458A}"/>
                    </a:ext>
                  </a:extLst>
                </p:cNvPr>
                <p:cNvSpPr>
                  <a:spLocks/>
                </p:cNvSpPr>
                <p:nvPr/>
              </p:nvSpPr>
              <p:spPr bwMode="auto">
                <a:xfrm>
                  <a:off x="2675" y="1917"/>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01" name="Freeform 217">
                  <a:extLst>
                    <a:ext uri="{FF2B5EF4-FFF2-40B4-BE49-F238E27FC236}">
                      <a16:creationId xmlns:a16="http://schemas.microsoft.com/office/drawing/2014/main" id="{C40B57EB-34C6-5453-070C-EF18FD96147C}"/>
                    </a:ext>
                  </a:extLst>
                </p:cNvPr>
                <p:cNvSpPr>
                  <a:spLocks/>
                </p:cNvSpPr>
                <p:nvPr/>
              </p:nvSpPr>
              <p:spPr bwMode="auto">
                <a:xfrm>
                  <a:off x="2675" y="1893"/>
                  <a:ext cx="153" cy="17"/>
                </a:xfrm>
                <a:custGeom>
                  <a:avLst/>
                  <a:gdLst>
                    <a:gd name="T0" fmla="*/ 0 w 153"/>
                    <a:gd name="T1" fmla="*/ 16 h 17"/>
                    <a:gd name="T2" fmla="*/ 0 w 153"/>
                    <a:gd name="T3" fmla="*/ 0 h 17"/>
                    <a:gd name="T4" fmla="*/ 152 w 153"/>
                    <a:gd name="T5" fmla="*/ 0 h 17"/>
                    <a:gd name="T6" fmla="*/ 152 w 153"/>
                    <a:gd name="T7" fmla="*/ 16 h 17"/>
                    <a:gd name="T8" fmla="*/ 0 w 15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17">
                      <a:moveTo>
                        <a:pt x="0" y="16"/>
                      </a:moveTo>
                      <a:lnTo>
                        <a:pt x="0" y="0"/>
                      </a:lnTo>
                      <a:lnTo>
                        <a:pt x="152"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822" name="Group 218">
              <a:extLst>
                <a:ext uri="{FF2B5EF4-FFF2-40B4-BE49-F238E27FC236}">
                  <a16:creationId xmlns:a16="http://schemas.microsoft.com/office/drawing/2014/main" id="{1466CCF5-A145-7C94-D6D2-6A7E905A7091}"/>
                </a:ext>
              </a:extLst>
            </p:cNvPr>
            <p:cNvGrpSpPr>
              <a:grpSpLocks/>
            </p:cNvGrpSpPr>
            <p:nvPr/>
          </p:nvGrpSpPr>
          <p:grpSpPr bwMode="auto">
            <a:xfrm>
              <a:off x="2675" y="1474"/>
              <a:ext cx="153" cy="96"/>
              <a:chOff x="2675" y="1474"/>
              <a:chExt cx="153" cy="96"/>
            </a:xfrm>
          </p:grpSpPr>
          <p:grpSp>
            <p:nvGrpSpPr>
              <p:cNvPr id="73863" name="Group 219">
                <a:extLst>
                  <a:ext uri="{FF2B5EF4-FFF2-40B4-BE49-F238E27FC236}">
                    <a16:creationId xmlns:a16="http://schemas.microsoft.com/office/drawing/2014/main" id="{ECDCAA14-35C3-03B9-8DA0-B7631C51342A}"/>
                  </a:ext>
                </a:extLst>
              </p:cNvPr>
              <p:cNvGrpSpPr>
                <a:grpSpLocks/>
              </p:cNvGrpSpPr>
              <p:nvPr/>
            </p:nvGrpSpPr>
            <p:grpSpPr bwMode="auto">
              <a:xfrm>
                <a:off x="2675" y="1474"/>
                <a:ext cx="148" cy="96"/>
                <a:chOff x="2675" y="1474"/>
                <a:chExt cx="148" cy="96"/>
              </a:xfrm>
            </p:grpSpPr>
            <p:sp>
              <p:nvSpPr>
                <p:cNvPr id="73880" name="Rectangle 220">
                  <a:extLst>
                    <a:ext uri="{FF2B5EF4-FFF2-40B4-BE49-F238E27FC236}">
                      <a16:creationId xmlns:a16="http://schemas.microsoft.com/office/drawing/2014/main" id="{4F7C94D9-99BD-1B94-0F74-F29F97FF544A}"/>
                    </a:ext>
                  </a:extLst>
                </p:cNvPr>
                <p:cNvSpPr>
                  <a:spLocks noChangeArrowheads="1"/>
                </p:cNvSpPr>
                <p:nvPr/>
              </p:nvSpPr>
              <p:spPr bwMode="auto">
                <a:xfrm>
                  <a:off x="2679" y="1474"/>
                  <a:ext cx="144" cy="96"/>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881" name="Line 221">
                  <a:extLst>
                    <a:ext uri="{FF2B5EF4-FFF2-40B4-BE49-F238E27FC236}">
                      <a16:creationId xmlns:a16="http://schemas.microsoft.com/office/drawing/2014/main" id="{7F154103-4FB6-9EFB-0941-C2FCAAB1BB40}"/>
                    </a:ext>
                  </a:extLst>
                </p:cNvPr>
                <p:cNvSpPr>
                  <a:spLocks noChangeShapeType="1"/>
                </p:cNvSpPr>
                <p:nvPr/>
              </p:nvSpPr>
              <p:spPr bwMode="auto">
                <a:xfrm>
                  <a:off x="2675" y="1518"/>
                  <a:ext cx="14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864" name="Group 222">
                <a:extLst>
                  <a:ext uri="{FF2B5EF4-FFF2-40B4-BE49-F238E27FC236}">
                    <a16:creationId xmlns:a16="http://schemas.microsoft.com/office/drawing/2014/main" id="{DBC462DA-B6FB-13FD-433F-73072B6E5AB9}"/>
                  </a:ext>
                </a:extLst>
              </p:cNvPr>
              <p:cNvGrpSpPr>
                <a:grpSpLocks/>
              </p:cNvGrpSpPr>
              <p:nvPr/>
            </p:nvGrpSpPr>
            <p:grpSpPr bwMode="auto">
              <a:xfrm>
                <a:off x="2675" y="1478"/>
                <a:ext cx="153" cy="89"/>
                <a:chOff x="2675" y="1478"/>
                <a:chExt cx="153" cy="89"/>
              </a:xfrm>
            </p:grpSpPr>
            <p:sp>
              <p:nvSpPr>
                <p:cNvPr id="73865" name="Freeform 223">
                  <a:extLst>
                    <a:ext uri="{FF2B5EF4-FFF2-40B4-BE49-F238E27FC236}">
                      <a16:creationId xmlns:a16="http://schemas.microsoft.com/office/drawing/2014/main" id="{42D6DB2A-91C6-6CC4-6EDA-5407A4B2C05F}"/>
                    </a:ext>
                  </a:extLst>
                </p:cNvPr>
                <p:cNvSpPr>
                  <a:spLocks/>
                </p:cNvSpPr>
                <p:nvPr/>
              </p:nvSpPr>
              <p:spPr bwMode="auto">
                <a:xfrm>
                  <a:off x="2739" y="1478"/>
                  <a:ext cx="41" cy="41"/>
                </a:xfrm>
                <a:custGeom>
                  <a:avLst/>
                  <a:gdLst>
                    <a:gd name="T0" fmla="*/ 0 w 41"/>
                    <a:gd name="T1" fmla="*/ 0 h 41"/>
                    <a:gd name="T2" fmla="*/ 40 w 41"/>
                    <a:gd name="T3" fmla="*/ 0 h 41"/>
                    <a:gd name="T4" fmla="*/ 40 w 41"/>
                    <a:gd name="T5" fmla="*/ 40 h 41"/>
                    <a:gd name="T6" fmla="*/ 0 w 41"/>
                    <a:gd name="T7" fmla="*/ 40 h 41"/>
                    <a:gd name="T8" fmla="*/ 0 w 4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0"/>
                      </a:moveTo>
                      <a:lnTo>
                        <a:pt x="40" y="0"/>
                      </a:lnTo>
                      <a:lnTo>
                        <a:pt x="40" y="40"/>
                      </a:lnTo>
                      <a:lnTo>
                        <a:pt x="0" y="40"/>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6" name="Freeform 224">
                  <a:extLst>
                    <a:ext uri="{FF2B5EF4-FFF2-40B4-BE49-F238E27FC236}">
                      <a16:creationId xmlns:a16="http://schemas.microsoft.com/office/drawing/2014/main" id="{05F446C5-8FF8-9AAB-518C-D794ED30CFAB}"/>
                    </a:ext>
                  </a:extLst>
                </p:cNvPr>
                <p:cNvSpPr>
                  <a:spLocks/>
                </p:cNvSpPr>
                <p:nvPr/>
              </p:nvSpPr>
              <p:spPr bwMode="auto">
                <a:xfrm>
                  <a:off x="2675" y="1486"/>
                  <a:ext cx="153" cy="17"/>
                </a:xfrm>
                <a:custGeom>
                  <a:avLst/>
                  <a:gdLst>
                    <a:gd name="T0" fmla="*/ 0 w 153"/>
                    <a:gd name="T1" fmla="*/ 0 h 17"/>
                    <a:gd name="T2" fmla="*/ 152 w 153"/>
                    <a:gd name="T3" fmla="*/ 0 h 17"/>
                    <a:gd name="T4" fmla="*/ 152 w 153"/>
                    <a:gd name="T5" fmla="*/ 16 h 17"/>
                    <a:gd name="T6" fmla="*/ 0 w 153"/>
                    <a:gd name="T7" fmla="*/ 16 h 17"/>
                    <a:gd name="T8" fmla="*/ 0 w 15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17">
                      <a:moveTo>
                        <a:pt x="0" y="0"/>
                      </a:moveTo>
                      <a:lnTo>
                        <a:pt x="152" y="0"/>
                      </a:lnTo>
                      <a:lnTo>
                        <a:pt x="152"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7" name="Freeform 225">
                  <a:extLst>
                    <a:ext uri="{FF2B5EF4-FFF2-40B4-BE49-F238E27FC236}">
                      <a16:creationId xmlns:a16="http://schemas.microsoft.com/office/drawing/2014/main" id="{70DB5AC5-BAF0-C89C-B719-AEA0CFE20C89}"/>
                    </a:ext>
                  </a:extLst>
                </p:cNvPr>
                <p:cNvSpPr>
                  <a:spLocks/>
                </p:cNvSpPr>
                <p:nvPr/>
              </p:nvSpPr>
              <p:spPr bwMode="auto">
                <a:xfrm>
                  <a:off x="2739" y="1478"/>
                  <a:ext cx="41" cy="17"/>
                </a:xfrm>
                <a:custGeom>
                  <a:avLst/>
                  <a:gdLst>
                    <a:gd name="T0" fmla="*/ 0 w 41"/>
                    <a:gd name="T1" fmla="*/ 16 h 17"/>
                    <a:gd name="T2" fmla="*/ 40 w 41"/>
                    <a:gd name="T3" fmla="*/ 16 h 17"/>
                    <a:gd name="T4" fmla="*/ 40 w 41"/>
                    <a:gd name="T5" fmla="*/ 0 h 17"/>
                    <a:gd name="T6" fmla="*/ 0 w 41"/>
                    <a:gd name="T7" fmla="*/ 0 h 17"/>
                    <a:gd name="T8" fmla="*/ 0 w 4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7">
                      <a:moveTo>
                        <a:pt x="0" y="16"/>
                      </a:moveTo>
                      <a:lnTo>
                        <a:pt x="40" y="16"/>
                      </a:lnTo>
                      <a:lnTo>
                        <a:pt x="40" y="0"/>
                      </a:lnTo>
                      <a:lnTo>
                        <a:pt x="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8" name="Freeform 226">
                  <a:extLst>
                    <a:ext uri="{FF2B5EF4-FFF2-40B4-BE49-F238E27FC236}">
                      <a16:creationId xmlns:a16="http://schemas.microsoft.com/office/drawing/2014/main" id="{89C016E2-A620-2245-3636-2B7B8D65539F}"/>
                    </a:ext>
                  </a:extLst>
                </p:cNvPr>
                <p:cNvSpPr>
                  <a:spLocks/>
                </p:cNvSpPr>
                <p:nvPr/>
              </p:nvSpPr>
              <p:spPr bwMode="auto">
                <a:xfrm>
                  <a:off x="2683" y="147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9" name="Freeform 227">
                  <a:extLst>
                    <a:ext uri="{FF2B5EF4-FFF2-40B4-BE49-F238E27FC236}">
                      <a16:creationId xmlns:a16="http://schemas.microsoft.com/office/drawing/2014/main" id="{CEDEB4CB-C712-3831-D16B-FA0A034F1A3A}"/>
                    </a:ext>
                  </a:extLst>
                </p:cNvPr>
                <p:cNvSpPr>
                  <a:spLocks/>
                </p:cNvSpPr>
                <p:nvPr/>
              </p:nvSpPr>
              <p:spPr bwMode="auto">
                <a:xfrm>
                  <a:off x="2699" y="1534"/>
                  <a:ext cx="105" cy="25"/>
                </a:xfrm>
                <a:custGeom>
                  <a:avLst/>
                  <a:gdLst>
                    <a:gd name="T0" fmla="*/ 0 w 105"/>
                    <a:gd name="T1" fmla="*/ 0 h 25"/>
                    <a:gd name="T2" fmla="*/ 104 w 105"/>
                    <a:gd name="T3" fmla="*/ 0 h 25"/>
                    <a:gd name="T4" fmla="*/ 104 w 105"/>
                    <a:gd name="T5" fmla="*/ 24 h 25"/>
                    <a:gd name="T6" fmla="*/ 0 w 105"/>
                    <a:gd name="T7" fmla="*/ 24 h 25"/>
                    <a:gd name="T8" fmla="*/ 0 w 10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5">
                      <a:moveTo>
                        <a:pt x="0" y="0"/>
                      </a:moveTo>
                      <a:lnTo>
                        <a:pt x="104" y="0"/>
                      </a:lnTo>
                      <a:lnTo>
                        <a:pt x="104" y="24"/>
                      </a:lnTo>
                      <a:lnTo>
                        <a:pt x="0" y="24"/>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70" name="Freeform 228">
                  <a:extLst>
                    <a:ext uri="{FF2B5EF4-FFF2-40B4-BE49-F238E27FC236}">
                      <a16:creationId xmlns:a16="http://schemas.microsoft.com/office/drawing/2014/main" id="{96B74C86-159D-F86B-E73D-921FB0425126}"/>
                    </a:ext>
                  </a:extLst>
                </p:cNvPr>
                <p:cNvSpPr>
                  <a:spLocks/>
                </p:cNvSpPr>
                <p:nvPr/>
              </p:nvSpPr>
              <p:spPr bwMode="auto">
                <a:xfrm>
                  <a:off x="2699" y="1534"/>
                  <a:ext cx="97" cy="17"/>
                </a:xfrm>
                <a:custGeom>
                  <a:avLst/>
                  <a:gdLst>
                    <a:gd name="T0" fmla="*/ 32 w 97"/>
                    <a:gd name="T1" fmla="*/ 0 h 17"/>
                    <a:gd name="T2" fmla="*/ 64 w 97"/>
                    <a:gd name="T3" fmla="*/ 0 h 17"/>
                    <a:gd name="T4" fmla="*/ 96 w 97"/>
                    <a:gd name="T5" fmla="*/ 0 h 17"/>
                    <a:gd name="T6" fmla="*/ 96 w 97"/>
                    <a:gd name="T7" fmla="*/ 16 h 17"/>
                    <a:gd name="T8" fmla="*/ 0 w 97"/>
                    <a:gd name="T9" fmla="*/ 16 h 17"/>
                    <a:gd name="T10" fmla="*/ 0 w 97"/>
                    <a:gd name="T11" fmla="*/ 0 h 17"/>
                    <a:gd name="T12" fmla="*/ 32 w 97"/>
                    <a:gd name="T13" fmla="*/ 0 h 17"/>
                    <a:gd name="T14" fmla="*/ 32 w 9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17">
                      <a:moveTo>
                        <a:pt x="32" y="0"/>
                      </a:moveTo>
                      <a:lnTo>
                        <a:pt x="64" y="0"/>
                      </a:lnTo>
                      <a:lnTo>
                        <a:pt x="96" y="0"/>
                      </a:lnTo>
                      <a:lnTo>
                        <a:pt x="96" y="16"/>
                      </a:lnTo>
                      <a:lnTo>
                        <a:pt x="0" y="16"/>
                      </a:lnTo>
                      <a:lnTo>
                        <a:pt x="0" y="0"/>
                      </a:lnTo>
                      <a:lnTo>
                        <a:pt x="32"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71" name="Freeform 229">
                  <a:extLst>
                    <a:ext uri="{FF2B5EF4-FFF2-40B4-BE49-F238E27FC236}">
                      <a16:creationId xmlns:a16="http://schemas.microsoft.com/office/drawing/2014/main" id="{42884C91-07A4-D590-E66F-5655ABECF24B}"/>
                    </a:ext>
                  </a:extLst>
                </p:cNvPr>
                <p:cNvSpPr>
                  <a:spLocks/>
                </p:cNvSpPr>
                <p:nvPr/>
              </p:nvSpPr>
              <p:spPr bwMode="auto">
                <a:xfrm>
                  <a:off x="2715" y="155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72" name="Freeform 230">
                  <a:extLst>
                    <a:ext uri="{FF2B5EF4-FFF2-40B4-BE49-F238E27FC236}">
                      <a16:creationId xmlns:a16="http://schemas.microsoft.com/office/drawing/2014/main" id="{5E8DFD13-FC31-7FCD-4C66-B8B55037115B}"/>
                    </a:ext>
                  </a:extLst>
                </p:cNvPr>
                <p:cNvSpPr>
                  <a:spLocks/>
                </p:cNvSpPr>
                <p:nvPr/>
              </p:nvSpPr>
              <p:spPr bwMode="auto">
                <a:xfrm>
                  <a:off x="2723" y="1542"/>
                  <a:ext cx="57" cy="17"/>
                </a:xfrm>
                <a:custGeom>
                  <a:avLst/>
                  <a:gdLst>
                    <a:gd name="T0" fmla="*/ 16 w 57"/>
                    <a:gd name="T1" fmla="*/ 0 h 17"/>
                    <a:gd name="T2" fmla="*/ 40 w 57"/>
                    <a:gd name="T3" fmla="*/ 0 h 17"/>
                    <a:gd name="T4" fmla="*/ 56 w 57"/>
                    <a:gd name="T5" fmla="*/ 16 h 17"/>
                    <a:gd name="T6" fmla="*/ 0 w 57"/>
                    <a:gd name="T7" fmla="*/ 16 h 17"/>
                    <a:gd name="T8" fmla="*/ 16 w 5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7">
                      <a:moveTo>
                        <a:pt x="16" y="0"/>
                      </a:moveTo>
                      <a:lnTo>
                        <a:pt x="40" y="0"/>
                      </a:lnTo>
                      <a:lnTo>
                        <a:pt x="56" y="16"/>
                      </a:lnTo>
                      <a:lnTo>
                        <a:pt x="0" y="16"/>
                      </a:lnTo>
                      <a:lnTo>
                        <a:pt x="16"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73" name="Freeform 231">
                  <a:extLst>
                    <a:ext uri="{FF2B5EF4-FFF2-40B4-BE49-F238E27FC236}">
                      <a16:creationId xmlns:a16="http://schemas.microsoft.com/office/drawing/2014/main" id="{A8AD6185-B0BB-75B6-AFE5-863321D01299}"/>
                    </a:ext>
                  </a:extLst>
                </p:cNvPr>
                <p:cNvSpPr>
                  <a:spLocks/>
                </p:cNvSpPr>
                <p:nvPr/>
              </p:nvSpPr>
              <p:spPr bwMode="auto">
                <a:xfrm>
                  <a:off x="2779" y="155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874" name="Group 232">
                  <a:extLst>
                    <a:ext uri="{FF2B5EF4-FFF2-40B4-BE49-F238E27FC236}">
                      <a16:creationId xmlns:a16="http://schemas.microsoft.com/office/drawing/2014/main" id="{12A81777-93AE-BD89-C564-954999892A8C}"/>
                    </a:ext>
                  </a:extLst>
                </p:cNvPr>
                <p:cNvGrpSpPr>
                  <a:grpSpLocks/>
                </p:cNvGrpSpPr>
                <p:nvPr/>
              </p:nvGrpSpPr>
              <p:grpSpPr bwMode="auto">
                <a:xfrm>
                  <a:off x="2787" y="1478"/>
                  <a:ext cx="33" cy="17"/>
                  <a:chOff x="2787" y="1478"/>
                  <a:chExt cx="33" cy="17"/>
                </a:xfrm>
              </p:grpSpPr>
              <p:sp>
                <p:nvSpPr>
                  <p:cNvPr id="73878" name="Oval 233">
                    <a:extLst>
                      <a:ext uri="{FF2B5EF4-FFF2-40B4-BE49-F238E27FC236}">
                        <a16:creationId xmlns:a16="http://schemas.microsoft.com/office/drawing/2014/main" id="{7F4E3B40-F37D-A6FD-ED09-C99DFE963AAC}"/>
                      </a:ext>
                    </a:extLst>
                  </p:cNvPr>
                  <p:cNvSpPr>
                    <a:spLocks noChangeArrowheads="1"/>
                  </p:cNvSpPr>
                  <p:nvPr/>
                </p:nvSpPr>
                <p:spPr bwMode="auto">
                  <a:xfrm>
                    <a:off x="2791" y="1482"/>
                    <a:ext cx="8" cy="8"/>
                  </a:xfrm>
                  <a:prstGeom prst="ellipse">
                    <a:avLst/>
                  </a:prstGeom>
                  <a:solidFill>
                    <a:srgbClr val="202020"/>
                  </a:solidFill>
                  <a:ln w="12700">
                    <a:solidFill>
                      <a:srgbClr val="20202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879" name="Freeform 234">
                    <a:extLst>
                      <a:ext uri="{FF2B5EF4-FFF2-40B4-BE49-F238E27FC236}">
                        <a16:creationId xmlns:a16="http://schemas.microsoft.com/office/drawing/2014/main" id="{34C78A6F-5D81-D24D-3BDE-309C6DEDB8CA}"/>
                      </a:ext>
                    </a:extLst>
                  </p:cNvPr>
                  <p:cNvSpPr>
                    <a:spLocks/>
                  </p:cNvSpPr>
                  <p:nvPr/>
                </p:nvSpPr>
                <p:spPr bwMode="auto">
                  <a:xfrm>
                    <a:off x="2787" y="147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20202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75" name="Group 235">
                  <a:extLst>
                    <a:ext uri="{FF2B5EF4-FFF2-40B4-BE49-F238E27FC236}">
                      <a16:creationId xmlns:a16="http://schemas.microsoft.com/office/drawing/2014/main" id="{0D629EBA-C778-2680-4F23-CF1CE5DF14C9}"/>
                    </a:ext>
                  </a:extLst>
                </p:cNvPr>
                <p:cNvGrpSpPr>
                  <a:grpSpLocks/>
                </p:cNvGrpSpPr>
                <p:nvPr/>
              </p:nvGrpSpPr>
              <p:grpSpPr bwMode="auto">
                <a:xfrm>
                  <a:off x="2787" y="1478"/>
                  <a:ext cx="33" cy="17"/>
                  <a:chOff x="2787" y="1478"/>
                  <a:chExt cx="33" cy="17"/>
                </a:xfrm>
              </p:grpSpPr>
              <p:sp>
                <p:nvSpPr>
                  <p:cNvPr id="73876" name="Oval 236">
                    <a:extLst>
                      <a:ext uri="{FF2B5EF4-FFF2-40B4-BE49-F238E27FC236}">
                        <a16:creationId xmlns:a16="http://schemas.microsoft.com/office/drawing/2014/main" id="{8D636C48-8776-17B9-BDA0-1F10C4A83B2B}"/>
                      </a:ext>
                    </a:extLst>
                  </p:cNvPr>
                  <p:cNvSpPr>
                    <a:spLocks noChangeArrowheads="1"/>
                  </p:cNvSpPr>
                  <p:nvPr/>
                </p:nvSpPr>
                <p:spPr bwMode="auto">
                  <a:xfrm>
                    <a:off x="2787" y="1478"/>
                    <a:ext cx="16" cy="16"/>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877" name="Freeform 237">
                    <a:extLst>
                      <a:ext uri="{FF2B5EF4-FFF2-40B4-BE49-F238E27FC236}">
                        <a16:creationId xmlns:a16="http://schemas.microsoft.com/office/drawing/2014/main" id="{2275F4A8-E81D-80E6-7699-72EC03DFF92D}"/>
                      </a:ext>
                    </a:extLst>
                  </p:cNvPr>
                  <p:cNvSpPr>
                    <a:spLocks/>
                  </p:cNvSpPr>
                  <p:nvPr/>
                </p:nvSpPr>
                <p:spPr bwMode="auto">
                  <a:xfrm>
                    <a:off x="2787" y="147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3823" name="Group 238">
              <a:extLst>
                <a:ext uri="{FF2B5EF4-FFF2-40B4-BE49-F238E27FC236}">
                  <a16:creationId xmlns:a16="http://schemas.microsoft.com/office/drawing/2014/main" id="{23361C54-E22F-D035-941B-580CFA1771BB}"/>
                </a:ext>
              </a:extLst>
            </p:cNvPr>
            <p:cNvGrpSpPr>
              <a:grpSpLocks/>
            </p:cNvGrpSpPr>
            <p:nvPr/>
          </p:nvGrpSpPr>
          <p:grpSpPr bwMode="auto">
            <a:xfrm>
              <a:off x="2651" y="1359"/>
              <a:ext cx="201" cy="17"/>
              <a:chOff x="2651" y="1359"/>
              <a:chExt cx="201" cy="17"/>
            </a:xfrm>
          </p:grpSpPr>
          <p:grpSp>
            <p:nvGrpSpPr>
              <p:cNvPr id="73824" name="Group 239">
                <a:extLst>
                  <a:ext uri="{FF2B5EF4-FFF2-40B4-BE49-F238E27FC236}">
                    <a16:creationId xmlns:a16="http://schemas.microsoft.com/office/drawing/2014/main" id="{A73F3F53-FBDF-D8AD-90D9-B7951BC853EE}"/>
                  </a:ext>
                </a:extLst>
              </p:cNvPr>
              <p:cNvGrpSpPr>
                <a:grpSpLocks/>
              </p:cNvGrpSpPr>
              <p:nvPr/>
            </p:nvGrpSpPr>
            <p:grpSpPr bwMode="auto">
              <a:xfrm>
                <a:off x="2675" y="1359"/>
                <a:ext cx="161" cy="17"/>
                <a:chOff x="2675" y="1359"/>
                <a:chExt cx="161" cy="17"/>
              </a:xfrm>
            </p:grpSpPr>
            <p:sp>
              <p:nvSpPr>
                <p:cNvPr id="73826" name="Freeform 240">
                  <a:extLst>
                    <a:ext uri="{FF2B5EF4-FFF2-40B4-BE49-F238E27FC236}">
                      <a16:creationId xmlns:a16="http://schemas.microsoft.com/office/drawing/2014/main" id="{9A5AB1B2-BC44-E180-68B8-647552CA3DAC}"/>
                    </a:ext>
                  </a:extLst>
                </p:cNvPr>
                <p:cNvSpPr>
                  <a:spLocks/>
                </p:cNvSpPr>
                <p:nvPr/>
              </p:nvSpPr>
              <p:spPr bwMode="auto">
                <a:xfrm>
                  <a:off x="2675"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27" name="Freeform 241">
                  <a:extLst>
                    <a:ext uri="{FF2B5EF4-FFF2-40B4-BE49-F238E27FC236}">
                      <a16:creationId xmlns:a16="http://schemas.microsoft.com/office/drawing/2014/main" id="{B971F990-8BD5-E28C-18EA-88493F58AAFB}"/>
                    </a:ext>
                  </a:extLst>
                </p:cNvPr>
                <p:cNvSpPr>
                  <a:spLocks/>
                </p:cNvSpPr>
                <p:nvPr/>
              </p:nvSpPr>
              <p:spPr bwMode="auto">
                <a:xfrm>
                  <a:off x="2675"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28" name="Freeform 242">
                  <a:extLst>
                    <a:ext uri="{FF2B5EF4-FFF2-40B4-BE49-F238E27FC236}">
                      <a16:creationId xmlns:a16="http://schemas.microsoft.com/office/drawing/2014/main" id="{7BACB2BB-D42F-63D1-DBBC-D4A2DC918722}"/>
                    </a:ext>
                  </a:extLst>
                </p:cNvPr>
                <p:cNvSpPr>
                  <a:spLocks/>
                </p:cNvSpPr>
                <p:nvPr/>
              </p:nvSpPr>
              <p:spPr bwMode="auto">
                <a:xfrm>
                  <a:off x="2683"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29" name="Freeform 243">
                  <a:extLst>
                    <a:ext uri="{FF2B5EF4-FFF2-40B4-BE49-F238E27FC236}">
                      <a16:creationId xmlns:a16="http://schemas.microsoft.com/office/drawing/2014/main" id="{C1063588-FD6D-CCDA-D88A-5463081A6838}"/>
                    </a:ext>
                  </a:extLst>
                </p:cNvPr>
                <p:cNvSpPr>
                  <a:spLocks/>
                </p:cNvSpPr>
                <p:nvPr/>
              </p:nvSpPr>
              <p:spPr bwMode="auto">
                <a:xfrm>
                  <a:off x="2691"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830" name="Group 244">
                  <a:extLst>
                    <a:ext uri="{FF2B5EF4-FFF2-40B4-BE49-F238E27FC236}">
                      <a16:creationId xmlns:a16="http://schemas.microsoft.com/office/drawing/2014/main" id="{9BE308F7-814D-18B7-CC49-BCFBEE2D105C}"/>
                    </a:ext>
                  </a:extLst>
                </p:cNvPr>
                <p:cNvGrpSpPr>
                  <a:grpSpLocks/>
                </p:cNvGrpSpPr>
                <p:nvPr/>
              </p:nvGrpSpPr>
              <p:grpSpPr bwMode="auto">
                <a:xfrm>
                  <a:off x="2691" y="1359"/>
                  <a:ext cx="33" cy="17"/>
                  <a:chOff x="2691" y="1359"/>
                  <a:chExt cx="33" cy="17"/>
                </a:xfrm>
              </p:grpSpPr>
              <p:sp>
                <p:nvSpPr>
                  <p:cNvPr id="73859" name="Freeform 245">
                    <a:extLst>
                      <a:ext uri="{FF2B5EF4-FFF2-40B4-BE49-F238E27FC236}">
                        <a16:creationId xmlns:a16="http://schemas.microsoft.com/office/drawing/2014/main" id="{DD121F13-75E7-6533-9FB0-0D40A7655E38}"/>
                      </a:ext>
                    </a:extLst>
                  </p:cNvPr>
                  <p:cNvSpPr>
                    <a:spLocks/>
                  </p:cNvSpPr>
                  <p:nvPr/>
                </p:nvSpPr>
                <p:spPr bwMode="auto">
                  <a:xfrm>
                    <a:off x="2691"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0" name="Freeform 246">
                    <a:extLst>
                      <a:ext uri="{FF2B5EF4-FFF2-40B4-BE49-F238E27FC236}">
                        <a16:creationId xmlns:a16="http://schemas.microsoft.com/office/drawing/2014/main" id="{ABB59293-AEC7-1139-85D6-482F6D45069A}"/>
                      </a:ext>
                    </a:extLst>
                  </p:cNvPr>
                  <p:cNvSpPr>
                    <a:spLocks/>
                  </p:cNvSpPr>
                  <p:nvPr/>
                </p:nvSpPr>
                <p:spPr bwMode="auto">
                  <a:xfrm>
                    <a:off x="2699"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1" name="Freeform 247">
                    <a:extLst>
                      <a:ext uri="{FF2B5EF4-FFF2-40B4-BE49-F238E27FC236}">
                        <a16:creationId xmlns:a16="http://schemas.microsoft.com/office/drawing/2014/main" id="{AF8D1321-91F7-C139-E0C7-315CB0350EAD}"/>
                      </a:ext>
                    </a:extLst>
                  </p:cNvPr>
                  <p:cNvSpPr>
                    <a:spLocks/>
                  </p:cNvSpPr>
                  <p:nvPr/>
                </p:nvSpPr>
                <p:spPr bwMode="auto">
                  <a:xfrm>
                    <a:off x="2707"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62" name="Freeform 248">
                    <a:extLst>
                      <a:ext uri="{FF2B5EF4-FFF2-40B4-BE49-F238E27FC236}">
                        <a16:creationId xmlns:a16="http://schemas.microsoft.com/office/drawing/2014/main" id="{1B3D8ED0-B6C9-5A2E-3A3F-D1C1A3C67EEB}"/>
                      </a:ext>
                    </a:extLst>
                  </p:cNvPr>
                  <p:cNvSpPr>
                    <a:spLocks/>
                  </p:cNvSpPr>
                  <p:nvPr/>
                </p:nvSpPr>
                <p:spPr bwMode="auto">
                  <a:xfrm>
                    <a:off x="2707"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31" name="Group 249">
                  <a:extLst>
                    <a:ext uri="{FF2B5EF4-FFF2-40B4-BE49-F238E27FC236}">
                      <a16:creationId xmlns:a16="http://schemas.microsoft.com/office/drawing/2014/main" id="{8A954942-BEAC-5AED-4DB0-E6C7DA8313B7}"/>
                    </a:ext>
                  </a:extLst>
                </p:cNvPr>
                <p:cNvGrpSpPr>
                  <a:grpSpLocks/>
                </p:cNvGrpSpPr>
                <p:nvPr/>
              </p:nvGrpSpPr>
              <p:grpSpPr bwMode="auto">
                <a:xfrm>
                  <a:off x="2715" y="1359"/>
                  <a:ext cx="49" cy="17"/>
                  <a:chOff x="2715" y="1359"/>
                  <a:chExt cx="49" cy="17"/>
                </a:xfrm>
              </p:grpSpPr>
              <p:grpSp>
                <p:nvGrpSpPr>
                  <p:cNvPr id="73849" name="Group 250">
                    <a:extLst>
                      <a:ext uri="{FF2B5EF4-FFF2-40B4-BE49-F238E27FC236}">
                        <a16:creationId xmlns:a16="http://schemas.microsoft.com/office/drawing/2014/main" id="{A95C97E3-2E79-4985-463D-1A84829FB338}"/>
                      </a:ext>
                    </a:extLst>
                  </p:cNvPr>
                  <p:cNvGrpSpPr>
                    <a:grpSpLocks/>
                  </p:cNvGrpSpPr>
                  <p:nvPr/>
                </p:nvGrpSpPr>
                <p:grpSpPr bwMode="auto">
                  <a:xfrm>
                    <a:off x="2715" y="1359"/>
                    <a:ext cx="33" cy="17"/>
                    <a:chOff x="2715" y="1359"/>
                    <a:chExt cx="33" cy="17"/>
                  </a:xfrm>
                </p:grpSpPr>
                <p:sp>
                  <p:nvSpPr>
                    <p:cNvPr id="73855" name="Freeform 251">
                      <a:extLst>
                        <a:ext uri="{FF2B5EF4-FFF2-40B4-BE49-F238E27FC236}">
                          <a16:creationId xmlns:a16="http://schemas.microsoft.com/office/drawing/2014/main" id="{0780BFE6-EB1A-6F78-C18B-BBCF4B308393}"/>
                        </a:ext>
                      </a:extLst>
                    </p:cNvPr>
                    <p:cNvSpPr>
                      <a:spLocks/>
                    </p:cNvSpPr>
                    <p:nvPr/>
                  </p:nvSpPr>
                  <p:spPr bwMode="auto">
                    <a:xfrm>
                      <a:off x="2715"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6" name="Freeform 252">
                      <a:extLst>
                        <a:ext uri="{FF2B5EF4-FFF2-40B4-BE49-F238E27FC236}">
                          <a16:creationId xmlns:a16="http://schemas.microsoft.com/office/drawing/2014/main" id="{88A02291-6204-9A75-0584-11945508F7A8}"/>
                        </a:ext>
                      </a:extLst>
                    </p:cNvPr>
                    <p:cNvSpPr>
                      <a:spLocks/>
                    </p:cNvSpPr>
                    <p:nvPr/>
                  </p:nvSpPr>
                  <p:spPr bwMode="auto">
                    <a:xfrm>
                      <a:off x="2723"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7" name="Freeform 253">
                      <a:extLst>
                        <a:ext uri="{FF2B5EF4-FFF2-40B4-BE49-F238E27FC236}">
                          <a16:creationId xmlns:a16="http://schemas.microsoft.com/office/drawing/2014/main" id="{58ABF76F-D654-8114-FF0D-E8A3CD250609}"/>
                        </a:ext>
                      </a:extLst>
                    </p:cNvPr>
                    <p:cNvSpPr>
                      <a:spLocks/>
                    </p:cNvSpPr>
                    <p:nvPr/>
                  </p:nvSpPr>
                  <p:spPr bwMode="auto">
                    <a:xfrm>
                      <a:off x="2723"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8" name="Freeform 254">
                      <a:extLst>
                        <a:ext uri="{FF2B5EF4-FFF2-40B4-BE49-F238E27FC236}">
                          <a16:creationId xmlns:a16="http://schemas.microsoft.com/office/drawing/2014/main" id="{DA8EDFC6-F5FE-FE24-3030-2C99137642DE}"/>
                        </a:ext>
                      </a:extLst>
                    </p:cNvPr>
                    <p:cNvSpPr>
                      <a:spLocks/>
                    </p:cNvSpPr>
                    <p:nvPr/>
                  </p:nvSpPr>
                  <p:spPr bwMode="auto">
                    <a:xfrm>
                      <a:off x="2731"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50" name="Group 255">
                    <a:extLst>
                      <a:ext uri="{FF2B5EF4-FFF2-40B4-BE49-F238E27FC236}">
                        <a16:creationId xmlns:a16="http://schemas.microsoft.com/office/drawing/2014/main" id="{6FA9AED8-E779-2754-4117-671FDED0D6CD}"/>
                      </a:ext>
                    </a:extLst>
                  </p:cNvPr>
                  <p:cNvGrpSpPr>
                    <a:grpSpLocks/>
                  </p:cNvGrpSpPr>
                  <p:nvPr/>
                </p:nvGrpSpPr>
                <p:grpSpPr bwMode="auto">
                  <a:xfrm>
                    <a:off x="2739" y="1359"/>
                    <a:ext cx="25" cy="17"/>
                    <a:chOff x="2739" y="1359"/>
                    <a:chExt cx="25" cy="17"/>
                  </a:xfrm>
                </p:grpSpPr>
                <p:sp>
                  <p:nvSpPr>
                    <p:cNvPr id="73851" name="Freeform 256">
                      <a:extLst>
                        <a:ext uri="{FF2B5EF4-FFF2-40B4-BE49-F238E27FC236}">
                          <a16:creationId xmlns:a16="http://schemas.microsoft.com/office/drawing/2014/main" id="{363D2FB4-E013-60CC-D05C-90F3F5E42FD8}"/>
                        </a:ext>
                      </a:extLst>
                    </p:cNvPr>
                    <p:cNvSpPr>
                      <a:spLocks/>
                    </p:cNvSpPr>
                    <p:nvPr/>
                  </p:nvSpPr>
                  <p:spPr bwMode="auto">
                    <a:xfrm>
                      <a:off x="2739"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2" name="Freeform 257">
                      <a:extLst>
                        <a:ext uri="{FF2B5EF4-FFF2-40B4-BE49-F238E27FC236}">
                          <a16:creationId xmlns:a16="http://schemas.microsoft.com/office/drawing/2014/main" id="{7C942D3B-0CBF-8E4F-A8CD-514F1EF1DDF4}"/>
                        </a:ext>
                      </a:extLst>
                    </p:cNvPr>
                    <p:cNvSpPr>
                      <a:spLocks/>
                    </p:cNvSpPr>
                    <p:nvPr/>
                  </p:nvSpPr>
                  <p:spPr bwMode="auto">
                    <a:xfrm>
                      <a:off x="2739"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3" name="Freeform 258">
                      <a:extLst>
                        <a:ext uri="{FF2B5EF4-FFF2-40B4-BE49-F238E27FC236}">
                          <a16:creationId xmlns:a16="http://schemas.microsoft.com/office/drawing/2014/main" id="{6EC10CD3-FD47-EA6C-25B8-04E5FD0D919C}"/>
                        </a:ext>
                      </a:extLst>
                    </p:cNvPr>
                    <p:cNvSpPr>
                      <a:spLocks/>
                    </p:cNvSpPr>
                    <p:nvPr/>
                  </p:nvSpPr>
                  <p:spPr bwMode="auto">
                    <a:xfrm>
                      <a:off x="2747"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4" name="Freeform 259">
                      <a:extLst>
                        <a:ext uri="{FF2B5EF4-FFF2-40B4-BE49-F238E27FC236}">
                          <a16:creationId xmlns:a16="http://schemas.microsoft.com/office/drawing/2014/main" id="{573E458B-F80C-CF74-717D-D24271C282A3}"/>
                        </a:ext>
                      </a:extLst>
                    </p:cNvPr>
                    <p:cNvSpPr>
                      <a:spLocks/>
                    </p:cNvSpPr>
                    <p:nvPr/>
                  </p:nvSpPr>
                  <p:spPr bwMode="auto">
                    <a:xfrm>
                      <a:off x="2755"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832" name="Group 260">
                  <a:extLst>
                    <a:ext uri="{FF2B5EF4-FFF2-40B4-BE49-F238E27FC236}">
                      <a16:creationId xmlns:a16="http://schemas.microsoft.com/office/drawing/2014/main" id="{D05418D0-DA61-586D-1F01-D365830FDC54}"/>
                    </a:ext>
                  </a:extLst>
                </p:cNvPr>
                <p:cNvGrpSpPr>
                  <a:grpSpLocks/>
                </p:cNvGrpSpPr>
                <p:nvPr/>
              </p:nvGrpSpPr>
              <p:grpSpPr bwMode="auto">
                <a:xfrm>
                  <a:off x="2755" y="1359"/>
                  <a:ext cx="57" cy="17"/>
                  <a:chOff x="2755" y="1359"/>
                  <a:chExt cx="57" cy="17"/>
                </a:xfrm>
              </p:grpSpPr>
              <p:grpSp>
                <p:nvGrpSpPr>
                  <p:cNvPr id="73839" name="Group 261">
                    <a:extLst>
                      <a:ext uri="{FF2B5EF4-FFF2-40B4-BE49-F238E27FC236}">
                        <a16:creationId xmlns:a16="http://schemas.microsoft.com/office/drawing/2014/main" id="{C0C314F7-F6CE-0D85-91F7-F04EE64BBC61}"/>
                      </a:ext>
                    </a:extLst>
                  </p:cNvPr>
                  <p:cNvGrpSpPr>
                    <a:grpSpLocks/>
                  </p:cNvGrpSpPr>
                  <p:nvPr/>
                </p:nvGrpSpPr>
                <p:grpSpPr bwMode="auto">
                  <a:xfrm>
                    <a:off x="2755" y="1359"/>
                    <a:ext cx="33" cy="17"/>
                    <a:chOff x="2755" y="1359"/>
                    <a:chExt cx="33" cy="17"/>
                  </a:xfrm>
                </p:grpSpPr>
                <p:sp>
                  <p:nvSpPr>
                    <p:cNvPr id="73845" name="Freeform 262">
                      <a:extLst>
                        <a:ext uri="{FF2B5EF4-FFF2-40B4-BE49-F238E27FC236}">
                          <a16:creationId xmlns:a16="http://schemas.microsoft.com/office/drawing/2014/main" id="{D8568984-486E-DED7-6D64-BF2219EE099B}"/>
                        </a:ext>
                      </a:extLst>
                    </p:cNvPr>
                    <p:cNvSpPr>
                      <a:spLocks/>
                    </p:cNvSpPr>
                    <p:nvPr/>
                  </p:nvSpPr>
                  <p:spPr bwMode="auto">
                    <a:xfrm>
                      <a:off x="2755"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6" name="Freeform 263">
                      <a:extLst>
                        <a:ext uri="{FF2B5EF4-FFF2-40B4-BE49-F238E27FC236}">
                          <a16:creationId xmlns:a16="http://schemas.microsoft.com/office/drawing/2014/main" id="{45385B21-00AE-9458-7676-D5ACB4272B92}"/>
                        </a:ext>
                      </a:extLst>
                    </p:cNvPr>
                    <p:cNvSpPr>
                      <a:spLocks/>
                    </p:cNvSpPr>
                    <p:nvPr/>
                  </p:nvSpPr>
                  <p:spPr bwMode="auto">
                    <a:xfrm>
                      <a:off x="2763"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7" name="Freeform 264">
                      <a:extLst>
                        <a:ext uri="{FF2B5EF4-FFF2-40B4-BE49-F238E27FC236}">
                          <a16:creationId xmlns:a16="http://schemas.microsoft.com/office/drawing/2014/main" id="{AC2EE539-6B7B-DC18-7D98-749CDD41C10B}"/>
                        </a:ext>
                      </a:extLst>
                    </p:cNvPr>
                    <p:cNvSpPr>
                      <a:spLocks/>
                    </p:cNvSpPr>
                    <p:nvPr/>
                  </p:nvSpPr>
                  <p:spPr bwMode="auto">
                    <a:xfrm>
                      <a:off x="2771"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8" name="Freeform 265">
                      <a:extLst>
                        <a:ext uri="{FF2B5EF4-FFF2-40B4-BE49-F238E27FC236}">
                          <a16:creationId xmlns:a16="http://schemas.microsoft.com/office/drawing/2014/main" id="{A86ABB38-EC21-4073-E99A-8DE671E4CAB0}"/>
                        </a:ext>
                      </a:extLst>
                    </p:cNvPr>
                    <p:cNvSpPr>
                      <a:spLocks/>
                    </p:cNvSpPr>
                    <p:nvPr/>
                  </p:nvSpPr>
                  <p:spPr bwMode="auto">
                    <a:xfrm>
                      <a:off x="2771"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840" name="Group 266">
                    <a:extLst>
                      <a:ext uri="{FF2B5EF4-FFF2-40B4-BE49-F238E27FC236}">
                        <a16:creationId xmlns:a16="http://schemas.microsoft.com/office/drawing/2014/main" id="{E2C8EFDB-53C1-CC66-10BE-4D87E9959D1E}"/>
                      </a:ext>
                    </a:extLst>
                  </p:cNvPr>
                  <p:cNvGrpSpPr>
                    <a:grpSpLocks/>
                  </p:cNvGrpSpPr>
                  <p:nvPr/>
                </p:nvGrpSpPr>
                <p:grpSpPr bwMode="auto">
                  <a:xfrm>
                    <a:off x="2779" y="1359"/>
                    <a:ext cx="33" cy="17"/>
                    <a:chOff x="2779" y="1359"/>
                    <a:chExt cx="33" cy="17"/>
                  </a:xfrm>
                </p:grpSpPr>
                <p:sp>
                  <p:nvSpPr>
                    <p:cNvPr id="73841" name="Freeform 267">
                      <a:extLst>
                        <a:ext uri="{FF2B5EF4-FFF2-40B4-BE49-F238E27FC236}">
                          <a16:creationId xmlns:a16="http://schemas.microsoft.com/office/drawing/2014/main" id="{E4455908-AED9-6311-4731-41238169B867}"/>
                        </a:ext>
                      </a:extLst>
                    </p:cNvPr>
                    <p:cNvSpPr>
                      <a:spLocks/>
                    </p:cNvSpPr>
                    <p:nvPr/>
                  </p:nvSpPr>
                  <p:spPr bwMode="auto">
                    <a:xfrm>
                      <a:off x="2779"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2" name="Freeform 268">
                      <a:extLst>
                        <a:ext uri="{FF2B5EF4-FFF2-40B4-BE49-F238E27FC236}">
                          <a16:creationId xmlns:a16="http://schemas.microsoft.com/office/drawing/2014/main" id="{72A87AC7-B9EF-56B3-8091-920E1830F7D2}"/>
                        </a:ext>
                      </a:extLst>
                    </p:cNvPr>
                    <p:cNvSpPr>
                      <a:spLocks/>
                    </p:cNvSpPr>
                    <p:nvPr/>
                  </p:nvSpPr>
                  <p:spPr bwMode="auto">
                    <a:xfrm>
                      <a:off x="2787"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3" name="Freeform 269">
                      <a:extLst>
                        <a:ext uri="{FF2B5EF4-FFF2-40B4-BE49-F238E27FC236}">
                          <a16:creationId xmlns:a16="http://schemas.microsoft.com/office/drawing/2014/main" id="{6DE422A6-5A77-02EF-16A1-96106089B645}"/>
                        </a:ext>
                      </a:extLst>
                    </p:cNvPr>
                    <p:cNvSpPr>
                      <a:spLocks/>
                    </p:cNvSpPr>
                    <p:nvPr/>
                  </p:nvSpPr>
                  <p:spPr bwMode="auto">
                    <a:xfrm>
                      <a:off x="2787"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4" name="Freeform 270">
                      <a:extLst>
                        <a:ext uri="{FF2B5EF4-FFF2-40B4-BE49-F238E27FC236}">
                          <a16:creationId xmlns:a16="http://schemas.microsoft.com/office/drawing/2014/main" id="{81A1834D-F84F-F6F9-879C-169FE7D09826}"/>
                        </a:ext>
                      </a:extLst>
                    </p:cNvPr>
                    <p:cNvSpPr>
                      <a:spLocks/>
                    </p:cNvSpPr>
                    <p:nvPr/>
                  </p:nvSpPr>
                  <p:spPr bwMode="auto">
                    <a:xfrm>
                      <a:off x="2795"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833" name="Group 271">
                  <a:extLst>
                    <a:ext uri="{FF2B5EF4-FFF2-40B4-BE49-F238E27FC236}">
                      <a16:creationId xmlns:a16="http://schemas.microsoft.com/office/drawing/2014/main" id="{97A936FC-C3FF-E538-9D8D-500660BB468E}"/>
                    </a:ext>
                  </a:extLst>
                </p:cNvPr>
                <p:cNvGrpSpPr>
                  <a:grpSpLocks/>
                </p:cNvGrpSpPr>
                <p:nvPr/>
              </p:nvGrpSpPr>
              <p:grpSpPr bwMode="auto">
                <a:xfrm>
                  <a:off x="2803" y="1359"/>
                  <a:ext cx="25" cy="17"/>
                  <a:chOff x="2803" y="1359"/>
                  <a:chExt cx="25" cy="17"/>
                </a:xfrm>
              </p:grpSpPr>
              <p:sp>
                <p:nvSpPr>
                  <p:cNvPr id="73835" name="Freeform 272">
                    <a:extLst>
                      <a:ext uri="{FF2B5EF4-FFF2-40B4-BE49-F238E27FC236}">
                        <a16:creationId xmlns:a16="http://schemas.microsoft.com/office/drawing/2014/main" id="{D4C01661-7466-F002-9CC6-45F5D8E8F308}"/>
                      </a:ext>
                    </a:extLst>
                  </p:cNvPr>
                  <p:cNvSpPr>
                    <a:spLocks/>
                  </p:cNvSpPr>
                  <p:nvPr/>
                </p:nvSpPr>
                <p:spPr bwMode="auto">
                  <a:xfrm>
                    <a:off x="2803"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6" name="Freeform 273">
                    <a:extLst>
                      <a:ext uri="{FF2B5EF4-FFF2-40B4-BE49-F238E27FC236}">
                        <a16:creationId xmlns:a16="http://schemas.microsoft.com/office/drawing/2014/main" id="{81178A0A-6D9E-E29E-C3C9-AF9896D36BAA}"/>
                      </a:ext>
                    </a:extLst>
                  </p:cNvPr>
                  <p:cNvSpPr>
                    <a:spLocks/>
                  </p:cNvSpPr>
                  <p:nvPr/>
                </p:nvSpPr>
                <p:spPr bwMode="auto">
                  <a:xfrm>
                    <a:off x="2803"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7" name="Freeform 274">
                    <a:extLst>
                      <a:ext uri="{FF2B5EF4-FFF2-40B4-BE49-F238E27FC236}">
                        <a16:creationId xmlns:a16="http://schemas.microsoft.com/office/drawing/2014/main" id="{4728FAFA-A11D-125C-66CA-583897CEF8FF}"/>
                      </a:ext>
                    </a:extLst>
                  </p:cNvPr>
                  <p:cNvSpPr>
                    <a:spLocks/>
                  </p:cNvSpPr>
                  <p:nvPr/>
                </p:nvSpPr>
                <p:spPr bwMode="auto">
                  <a:xfrm>
                    <a:off x="2811"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8" name="Freeform 275">
                    <a:extLst>
                      <a:ext uri="{FF2B5EF4-FFF2-40B4-BE49-F238E27FC236}">
                        <a16:creationId xmlns:a16="http://schemas.microsoft.com/office/drawing/2014/main" id="{A79C7A80-8063-7416-B2CD-B7FB02D75248}"/>
                      </a:ext>
                    </a:extLst>
                  </p:cNvPr>
                  <p:cNvSpPr>
                    <a:spLocks/>
                  </p:cNvSpPr>
                  <p:nvPr/>
                </p:nvSpPr>
                <p:spPr bwMode="auto">
                  <a:xfrm>
                    <a:off x="2819" y="13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834" name="Freeform 276">
                  <a:extLst>
                    <a:ext uri="{FF2B5EF4-FFF2-40B4-BE49-F238E27FC236}">
                      <a16:creationId xmlns:a16="http://schemas.microsoft.com/office/drawing/2014/main" id="{3B87A76E-DA62-3FC3-A16F-7A29F324AC1D}"/>
                    </a:ext>
                  </a:extLst>
                </p:cNvPr>
                <p:cNvSpPr>
                  <a:spLocks/>
                </p:cNvSpPr>
                <p:nvPr/>
              </p:nvSpPr>
              <p:spPr bwMode="auto">
                <a:xfrm>
                  <a:off x="2819" y="13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825" name="Freeform 277">
                <a:extLst>
                  <a:ext uri="{FF2B5EF4-FFF2-40B4-BE49-F238E27FC236}">
                    <a16:creationId xmlns:a16="http://schemas.microsoft.com/office/drawing/2014/main" id="{5DBEB4CD-F7A1-A402-9B31-DEA0D66AFA0C}"/>
                  </a:ext>
                </a:extLst>
              </p:cNvPr>
              <p:cNvSpPr>
                <a:spLocks/>
              </p:cNvSpPr>
              <p:nvPr/>
            </p:nvSpPr>
            <p:spPr bwMode="auto">
              <a:xfrm>
                <a:off x="2651" y="1359"/>
                <a:ext cx="201" cy="17"/>
              </a:xfrm>
              <a:custGeom>
                <a:avLst/>
                <a:gdLst>
                  <a:gd name="T0" fmla="*/ 0 w 201"/>
                  <a:gd name="T1" fmla="*/ 0 h 17"/>
                  <a:gd name="T2" fmla="*/ 200 w 201"/>
                  <a:gd name="T3" fmla="*/ 0 h 17"/>
                  <a:gd name="T4" fmla="*/ 200 w 201"/>
                  <a:gd name="T5" fmla="*/ 16 h 17"/>
                  <a:gd name="T6" fmla="*/ 0 w 201"/>
                  <a:gd name="T7" fmla="*/ 16 h 17"/>
                  <a:gd name="T8" fmla="*/ 0 w 20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0"/>
                    </a:moveTo>
                    <a:lnTo>
                      <a:pt x="200" y="0"/>
                    </a:lnTo>
                    <a:lnTo>
                      <a:pt x="200"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2724" name="Group 278">
            <a:extLst>
              <a:ext uri="{FF2B5EF4-FFF2-40B4-BE49-F238E27FC236}">
                <a16:creationId xmlns:a16="http://schemas.microsoft.com/office/drawing/2014/main" id="{BEFC0287-3DAE-A03B-B378-3626B6CFDDAA}"/>
              </a:ext>
            </a:extLst>
          </p:cNvPr>
          <p:cNvGrpSpPr>
            <a:grpSpLocks/>
          </p:cNvGrpSpPr>
          <p:nvPr/>
        </p:nvGrpSpPr>
        <p:grpSpPr bwMode="auto">
          <a:xfrm>
            <a:off x="3595688" y="1652588"/>
            <a:ext cx="407987" cy="1077912"/>
            <a:chOff x="1170" y="1329"/>
            <a:chExt cx="257" cy="679"/>
          </a:xfrm>
        </p:grpSpPr>
        <p:grpSp>
          <p:nvGrpSpPr>
            <p:cNvPr id="73629" name="Group 279">
              <a:extLst>
                <a:ext uri="{FF2B5EF4-FFF2-40B4-BE49-F238E27FC236}">
                  <a16:creationId xmlns:a16="http://schemas.microsoft.com/office/drawing/2014/main" id="{956FC609-5EC0-F821-D6E2-7A4BF916A75D}"/>
                </a:ext>
              </a:extLst>
            </p:cNvPr>
            <p:cNvGrpSpPr>
              <a:grpSpLocks/>
            </p:cNvGrpSpPr>
            <p:nvPr/>
          </p:nvGrpSpPr>
          <p:grpSpPr bwMode="auto">
            <a:xfrm>
              <a:off x="1170" y="1911"/>
              <a:ext cx="257" cy="97"/>
              <a:chOff x="1170" y="1911"/>
              <a:chExt cx="257" cy="97"/>
            </a:xfrm>
          </p:grpSpPr>
          <p:sp>
            <p:nvSpPr>
              <p:cNvPr id="73809" name="Freeform 280">
                <a:extLst>
                  <a:ext uri="{FF2B5EF4-FFF2-40B4-BE49-F238E27FC236}">
                    <a16:creationId xmlns:a16="http://schemas.microsoft.com/office/drawing/2014/main" id="{ADB7970D-9B57-34D8-1D83-5C3A768FDF31}"/>
                  </a:ext>
                </a:extLst>
              </p:cNvPr>
              <p:cNvSpPr>
                <a:spLocks/>
              </p:cNvSpPr>
              <p:nvPr/>
            </p:nvSpPr>
            <p:spPr bwMode="auto">
              <a:xfrm>
                <a:off x="1170" y="1911"/>
                <a:ext cx="41" cy="97"/>
              </a:xfrm>
              <a:custGeom>
                <a:avLst/>
                <a:gdLst>
                  <a:gd name="T0" fmla="*/ 40 w 41"/>
                  <a:gd name="T1" fmla="*/ 72 h 97"/>
                  <a:gd name="T2" fmla="*/ 0 w 41"/>
                  <a:gd name="T3" fmla="*/ 96 h 97"/>
                  <a:gd name="T4" fmla="*/ 16 w 41"/>
                  <a:gd name="T5" fmla="*/ 16 h 97"/>
                  <a:gd name="T6" fmla="*/ 40 w 41"/>
                  <a:gd name="T7" fmla="*/ 0 h 97"/>
                  <a:gd name="T8" fmla="*/ 40 w 41"/>
                  <a:gd name="T9" fmla="*/ 72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40" y="72"/>
                    </a:moveTo>
                    <a:lnTo>
                      <a:pt x="0" y="96"/>
                    </a:lnTo>
                    <a:lnTo>
                      <a:pt x="16" y="16"/>
                    </a:lnTo>
                    <a:lnTo>
                      <a:pt x="40" y="0"/>
                    </a:lnTo>
                    <a:lnTo>
                      <a:pt x="40" y="72"/>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0" name="Freeform 281">
                <a:extLst>
                  <a:ext uri="{FF2B5EF4-FFF2-40B4-BE49-F238E27FC236}">
                    <a16:creationId xmlns:a16="http://schemas.microsoft.com/office/drawing/2014/main" id="{BD2308D4-AC71-B4C3-DA6F-69F14E4FD486}"/>
                  </a:ext>
                </a:extLst>
              </p:cNvPr>
              <p:cNvSpPr>
                <a:spLocks/>
              </p:cNvSpPr>
              <p:nvPr/>
            </p:nvSpPr>
            <p:spPr bwMode="auto">
              <a:xfrm>
                <a:off x="1386" y="1911"/>
                <a:ext cx="41" cy="97"/>
              </a:xfrm>
              <a:custGeom>
                <a:avLst/>
                <a:gdLst>
                  <a:gd name="T0" fmla="*/ 0 w 41"/>
                  <a:gd name="T1" fmla="*/ 64 h 97"/>
                  <a:gd name="T2" fmla="*/ 40 w 41"/>
                  <a:gd name="T3" fmla="*/ 96 h 97"/>
                  <a:gd name="T4" fmla="*/ 32 w 41"/>
                  <a:gd name="T5" fmla="*/ 16 h 97"/>
                  <a:gd name="T6" fmla="*/ 8 w 41"/>
                  <a:gd name="T7" fmla="*/ 0 h 97"/>
                  <a:gd name="T8" fmla="*/ 0 w 41"/>
                  <a:gd name="T9" fmla="*/ 6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64"/>
                    </a:moveTo>
                    <a:lnTo>
                      <a:pt x="40" y="96"/>
                    </a:lnTo>
                    <a:lnTo>
                      <a:pt x="32" y="16"/>
                    </a:lnTo>
                    <a:lnTo>
                      <a:pt x="8" y="0"/>
                    </a:lnTo>
                    <a:lnTo>
                      <a:pt x="0" y="64"/>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1" name="Freeform 282">
                <a:extLst>
                  <a:ext uri="{FF2B5EF4-FFF2-40B4-BE49-F238E27FC236}">
                    <a16:creationId xmlns:a16="http://schemas.microsoft.com/office/drawing/2014/main" id="{F5F51909-B984-9240-87AB-3FC56AB4B0A8}"/>
                  </a:ext>
                </a:extLst>
              </p:cNvPr>
              <p:cNvSpPr>
                <a:spLocks/>
              </p:cNvSpPr>
              <p:nvPr/>
            </p:nvSpPr>
            <p:spPr bwMode="auto">
              <a:xfrm>
                <a:off x="1170" y="1983"/>
                <a:ext cx="257" cy="25"/>
              </a:xfrm>
              <a:custGeom>
                <a:avLst/>
                <a:gdLst>
                  <a:gd name="T0" fmla="*/ 0 w 257"/>
                  <a:gd name="T1" fmla="*/ 24 h 25"/>
                  <a:gd name="T2" fmla="*/ 256 w 257"/>
                  <a:gd name="T3" fmla="*/ 24 h 25"/>
                  <a:gd name="T4" fmla="*/ 224 w 257"/>
                  <a:gd name="T5" fmla="*/ 0 h 25"/>
                  <a:gd name="T6" fmla="*/ 40 w 257"/>
                  <a:gd name="T7" fmla="*/ 0 h 25"/>
                  <a:gd name="T8" fmla="*/ 0 w 257"/>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 h="25">
                    <a:moveTo>
                      <a:pt x="0" y="24"/>
                    </a:moveTo>
                    <a:lnTo>
                      <a:pt x="256" y="24"/>
                    </a:lnTo>
                    <a:lnTo>
                      <a:pt x="224" y="0"/>
                    </a:lnTo>
                    <a:lnTo>
                      <a:pt x="40" y="0"/>
                    </a:lnTo>
                    <a:lnTo>
                      <a:pt x="0" y="24"/>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2" name="Freeform 283">
                <a:extLst>
                  <a:ext uri="{FF2B5EF4-FFF2-40B4-BE49-F238E27FC236}">
                    <a16:creationId xmlns:a16="http://schemas.microsoft.com/office/drawing/2014/main" id="{40538D4E-1811-EF73-8D00-335E67361630}"/>
                  </a:ext>
                </a:extLst>
              </p:cNvPr>
              <p:cNvSpPr>
                <a:spLocks/>
              </p:cNvSpPr>
              <p:nvPr/>
            </p:nvSpPr>
            <p:spPr bwMode="auto">
              <a:xfrm>
                <a:off x="1202" y="1975"/>
                <a:ext cx="201" cy="17"/>
              </a:xfrm>
              <a:custGeom>
                <a:avLst/>
                <a:gdLst>
                  <a:gd name="T0" fmla="*/ 0 w 201"/>
                  <a:gd name="T1" fmla="*/ 16 h 17"/>
                  <a:gd name="T2" fmla="*/ 8 w 201"/>
                  <a:gd name="T3" fmla="*/ 16 h 17"/>
                  <a:gd name="T4" fmla="*/ 200 w 201"/>
                  <a:gd name="T5" fmla="*/ 16 h 17"/>
                  <a:gd name="T6" fmla="*/ 200 w 201"/>
                  <a:gd name="T7" fmla="*/ 0 h 17"/>
                  <a:gd name="T8" fmla="*/ 0 w 20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16"/>
                    </a:moveTo>
                    <a:lnTo>
                      <a:pt x="8" y="16"/>
                    </a:lnTo>
                    <a:lnTo>
                      <a:pt x="200" y="16"/>
                    </a:lnTo>
                    <a:lnTo>
                      <a:pt x="20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30" name="Freeform 284">
              <a:extLst>
                <a:ext uri="{FF2B5EF4-FFF2-40B4-BE49-F238E27FC236}">
                  <a16:creationId xmlns:a16="http://schemas.microsoft.com/office/drawing/2014/main" id="{3E6DC1ED-97D1-06D7-E1BF-6B49354DA7CB}"/>
                </a:ext>
              </a:extLst>
            </p:cNvPr>
            <p:cNvSpPr>
              <a:spLocks/>
            </p:cNvSpPr>
            <p:nvPr/>
          </p:nvSpPr>
          <p:spPr bwMode="auto">
            <a:xfrm>
              <a:off x="1202" y="1329"/>
              <a:ext cx="201" cy="655"/>
            </a:xfrm>
            <a:custGeom>
              <a:avLst/>
              <a:gdLst>
                <a:gd name="T0" fmla="*/ 0 w 201"/>
                <a:gd name="T1" fmla="*/ 0 h 655"/>
                <a:gd name="T2" fmla="*/ 200 w 201"/>
                <a:gd name="T3" fmla="*/ 0 h 655"/>
                <a:gd name="T4" fmla="*/ 200 w 201"/>
                <a:gd name="T5" fmla="*/ 654 h 655"/>
                <a:gd name="T6" fmla="*/ 0 w 201"/>
                <a:gd name="T7" fmla="*/ 654 h 655"/>
                <a:gd name="T8" fmla="*/ 0 w 201"/>
                <a:gd name="T9" fmla="*/ 0 h 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55">
                  <a:moveTo>
                    <a:pt x="0" y="0"/>
                  </a:moveTo>
                  <a:lnTo>
                    <a:pt x="200" y="0"/>
                  </a:lnTo>
                  <a:lnTo>
                    <a:pt x="200" y="654"/>
                  </a:lnTo>
                  <a:lnTo>
                    <a:pt x="0" y="654"/>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31" name="Freeform 285">
              <a:extLst>
                <a:ext uri="{FF2B5EF4-FFF2-40B4-BE49-F238E27FC236}">
                  <a16:creationId xmlns:a16="http://schemas.microsoft.com/office/drawing/2014/main" id="{A36B46A4-E657-796E-89D6-13B2B2921F18}"/>
                </a:ext>
              </a:extLst>
            </p:cNvPr>
            <p:cNvSpPr>
              <a:spLocks/>
            </p:cNvSpPr>
            <p:nvPr/>
          </p:nvSpPr>
          <p:spPr bwMode="auto">
            <a:xfrm>
              <a:off x="1226" y="1345"/>
              <a:ext cx="153" cy="33"/>
            </a:xfrm>
            <a:custGeom>
              <a:avLst/>
              <a:gdLst>
                <a:gd name="T0" fmla="*/ 0 w 153"/>
                <a:gd name="T1" fmla="*/ 0 h 33"/>
                <a:gd name="T2" fmla="*/ 152 w 153"/>
                <a:gd name="T3" fmla="*/ 0 h 33"/>
                <a:gd name="T4" fmla="*/ 152 w 153"/>
                <a:gd name="T5" fmla="*/ 32 h 33"/>
                <a:gd name="T6" fmla="*/ 0 w 153"/>
                <a:gd name="T7" fmla="*/ 32 h 33"/>
                <a:gd name="T8" fmla="*/ 0 w 15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33">
                  <a:moveTo>
                    <a:pt x="0" y="0"/>
                  </a:moveTo>
                  <a:lnTo>
                    <a:pt x="152" y="0"/>
                  </a:lnTo>
                  <a:lnTo>
                    <a:pt x="152" y="32"/>
                  </a:lnTo>
                  <a:lnTo>
                    <a:pt x="0" y="32"/>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32" name="Freeform 286">
              <a:extLst>
                <a:ext uri="{FF2B5EF4-FFF2-40B4-BE49-F238E27FC236}">
                  <a16:creationId xmlns:a16="http://schemas.microsoft.com/office/drawing/2014/main" id="{BAE71382-8C62-BD28-ED0A-53D0B22B6B9B}"/>
                </a:ext>
              </a:extLst>
            </p:cNvPr>
            <p:cNvSpPr>
              <a:spLocks/>
            </p:cNvSpPr>
            <p:nvPr/>
          </p:nvSpPr>
          <p:spPr bwMode="auto">
            <a:xfrm>
              <a:off x="1226" y="1416"/>
              <a:ext cx="153" cy="25"/>
            </a:xfrm>
            <a:custGeom>
              <a:avLst/>
              <a:gdLst>
                <a:gd name="T0" fmla="*/ 0 w 153"/>
                <a:gd name="T1" fmla="*/ 0 h 25"/>
                <a:gd name="T2" fmla="*/ 152 w 153"/>
                <a:gd name="T3" fmla="*/ 0 h 25"/>
                <a:gd name="T4" fmla="*/ 152 w 153"/>
                <a:gd name="T5" fmla="*/ 24 h 25"/>
                <a:gd name="T6" fmla="*/ 0 w 153"/>
                <a:gd name="T7" fmla="*/ 24 h 25"/>
                <a:gd name="T8" fmla="*/ 0 w 15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25">
                  <a:moveTo>
                    <a:pt x="0" y="0"/>
                  </a:moveTo>
                  <a:lnTo>
                    <a:pt x="152" y="0"/>
                  </a:lnTo>
                  <a:lnTo>
                    <a:pt x="152" y="24"/>
                  </a:lnTo>
                  <a:lnTo>
                    <a:pt x="0" y="24"/>
                  </a:lnTo>
                  <a:lnTo>
                    <a:pt x="0" y="0"/>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633" name="Group 287">
              <a:extLst>
                <a:ext uri="{FF2B5EF4-FFF2-40B4-BE49-F238E27FC236}">
                  <a16:creationId xmlns:a16="http://schemas.microsoft.com/office/drawing/2014/main" id="{02F61D00-3ED5-088F-37D7-4EA1D0E5F1CF}"/>
                </a:ext>
              </a:extLst>
            </p:cNvPr>
            <p:cNvGrpSpPr>
              <a:grpSpLocks/>
            </p:cNvGrpSpPr>
            <p:nvPr/>
          </p:nvGrpSpPr>
          <p:grpSpPr bwMode="auto">
            <a:xfrm>
              <a:off x="1226" y="1377"/>
              <a:ext cx="153" cy="40"/>
              <a:chOff x="1226" y="1377"/>
              <a:chExt cx="153" cy="40"/>
            </a:xfrm>
          </p:grpSpPr>
          <p:sp>
            <p:nvSpPr>
              <p:cNvPr id="73792" name="Freeform 288">
                <a:extLst>
                  <a:ext uri="{FF2B5EF4-FFF2-40B4-BE49-F238E27FC236}">
                    <a16:creationId xmlns:a16="http://schemas.microsoft.com/office/drawing/2014/main" id="{EA82C749-1456-21FF-4138-64DC5E5AEF22}"/>
                  </a:ext>
                </a:extLst>
              </p:cNvPr>
              <p:cNvSpPr>
                <a:spLocks/>
              </p:cNvSpPr>
              <p:nvPr/>
            </p:nvSpPr>
            <p:spPr bwMode="auto">
              <a:xfrm>
                <a:off x="1226" y="1377"/>
                <a:ext cx="153" cy="40"/>
              </a:xfrm>
              <a:custGeom>
                <a:avLst/>
                <a:gdLst>
                  <a:gd name="T0" fmla="*/ 0 w 153"/>
                  <a:gd name="T1" fmla="*/ 0 h 40"/>
                  <a:gd name="T2" fmla="*/ 152 w 153"/>
                  <a:gd name="T3" fmla="*/ 0 h 40"/>
                  <a:gd name="T4" fmla="*/ 152 w 153"/>
                  <a:gd name="T5" fmla="*/ 39 h 40"/>
                  <a:gd name="T6" fmla="*/ 0 w 153"/>
                  <a:gd name="T7" fmla="*/ 39 h 40"/>
                  <a:gd name="T8" fmla="*/ 0 w 15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40">
                    <a:moveTo>
                      <a:pt x="0" y="0"/>
                    </a:moveTo>
                    <a:lnTo>
                      <a:pt x="152" y="0"/>
                    </a:lnTo>
                    <a:lnTo>
                      <a:pt x="152" y="39"/>
                    </a:lnTo>
                    <a:lnTo>
                      <a:pt x="0" y="39"/>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3" name="AutoShape 289">
                <a:extLst>
                  <a:ext uri="{FF2B5EF4-FFF2-40B4-BE49-F238E27FC236}">
                    <a16:creationId xmlns:a16="http://schemas.microsoft.com/office/drawing/2014/main" id="{DC617A2E-DADC-4CA1-6C18-97196614D762}"/>
                  </a:ext>
                </a:extLst>
              </p:cNvPr>
              <p:cNvSpPr>
                <a:spLocks noChangeArrowheads="1"/>
              </p:cNvSpPr>
              <p:nvPr/>
            </p:nvSpPr>
            <p:spPr bwMode="auto">
              <a:xfrm>
                <a:off x="1338" y="1377"/>
                <a:ext cx="32" cy="39"/>
              </a:xfrm>
              <a:prstGeom prst="roundRect">
                <a:avLst>
                  <a:gd name="adj" fmla="val 12495"/>
                </a:avLst>
              </a:pr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794" name="Rectangle 290">
                <a:extLst>
                  <a:ext uri="{FF2B5EF4-FFF2-40B4-BE49-F238E27FC236}">
                    <a16:creationId xmlns:a16="http://schemas.microsoft.com/office/drawing/2014/main" id="{EF22A862-BE09-94D1-6723-E25DCF903EB6}"/>
                  </a:ext>
                </a:extLst>
              </p:cNvPr>
              <p:cNvSpPr>
                <a:spLocks noChangeArrowheads="1"/>
              </p:cNvSpPr>
              <p:nvPr/>
            </p:nvSpPr>
            <p:spPr bwMode="auto">
              <a:xfrm>
                <a:off x="1350" y="1388"/>
                <a:ext cx="16" cy="16"/>
              </a:xfrm>
              <a:prstGeom prst="rect">
                <a:avLst/>
              </a:prstGeom>
              <a:solidFill>
                <a:srgbClr val="A0A0A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795" name="Freeform 291">
                <a:extLst>
                  <a:ext uri="{FF2B5EF4-FFF2-40B4-BE49-F238E27FC236}">
                    <a16:creationId xmlns:a16="http://schemas.microsoft.com/office/drawing/2014/main" id="{3BC3C467-6A24-114B-7F5C-A52296405B65}"/>
                  </a:ext>
                </a:extLst>
              </p:cNvPr>
              <p:cNvSpPr>
                <a:spLocks/>
              </p:cNvSpPr>
              <p:nvPr/>
            </p:nvSpPr>
            <p:spPr bwMode="auto">
              <a:xfrm>
                <a:off x="1346" y="1384"/>
                <a:ext cx="25" cy="1"/>
              </a:xfrm>
              <a:custGeom>
                <a:avLst/>
                <a:gdLst>
                  <a:gd name="T0" fmla="*/ 0 w 25"/>
                  <a:gd name="T1" fmla="*/ 0 h 1"/>
                  <a:gd name="T2" fmla="*/ 24 w 25"/>
                  <a:gd name="T3" fmla="*/ 0 h 1"/>
                  <a:gd name="T4" fmla="*/ 0 w 25"/>
                  <a:gd name="T5" fmla="*/ 0 h 1"/>
                  <a:gd name="T6" fmla="*/ 0 w 2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0" y="0"/>
                    </a:moveTo>
                    <a:lnTo>
                      <a:pt x="24"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6" name="Freeform 292">
                <a:extLst>
                  <a:ext uri="{FF2B5EF4-FFF2-40B4-BE49-F238E27FC236}">
                    <a16:creationId xmlns:a16="http://schemas.microsoft.com/office/drawing/2014/main" id="{CC0E03CC-F036-5095-089C-BA5729F79F16}"/>
                  </a:ext>
                </a:extLst>
              </p:cNvPr>
              <p:cNvSpPr>
                <a:spLocks/>
              </p:cNvSpPr>
              <p:nvPr/>
            </p:nvSpPr>
            <p:spPr bwMode="auto">
              <a:xfrm>
                <a:off x="1234" y="1377"/>
                <a:ext cx="25" cy="40"/>
              </a:xfrm>
              <a:custGeom>
                <a:avLst/>
                <a:gdLst>
                  <a:gd name="T0" fmla="*/ 0 w 25"/>
                  <a:gd name="T1" fmla="*/ 0 h 40"/>
                  <a:gd name="T2" fmla="*/ 24 w 25"/>
                  <a:gd name="T3" fmla="*/ 0 h 40"/>
                  <a:gd name="T4" fmla="*/ 24 w 25"/>
                  <a:gd name="T5" fmla="*/ 39 h 40"/>
                  <a:gd name="T6" fmla="*/ 0 w 25"/>
                  <a:gd name="T7" fmla="*/ 39 h 40"/>
                  <a:gd name="T8" fmla="*/ 0 w 2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40">
                    <a:moveTo>
                      <a:pt x="0" y="0"/>
                    </a:moveTo>
                    <a:lnTo>
                      <a:pt x="24" y="0"/>
                    </a:lnTo>
                    <a:lnTo>
                      <a:pt x="24" y="39"/>
                    </a:lnTo>
                    <a:lnTo>
                      <a:pt x="0" y="39"/>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7" name="Freeform 293">
                <a:extLst>
                  <a:ext uri="{FF2B5EF4-FFF2-40B4-BE49-F238E27FC236}">
                    <a16:creationId xmlns:a16="http://schemas.microsoft.com/office/drawing/2014/main" id="{98C2D841-1F05-CF45-85AF-C45A6B013ACC}"/>
                  </a:ext>
                </a:extLst>
              </p:cNvPr>
              <p:cNvSpPr>
                <a:spLocks/>
              </p:cNvSpPr>
              <p:nvPr/>
            </p:nvSpPr>
            <p:spPr bwMode="auto">
              <a:xfrm>
                <a:off x="1258" y="1377"/>
                <a:ext cx="33" cy="32"/>
              </a:xfrm>
              <a:custGeom>
                <a:avLst/>
                <a:gdLst>
                  <a:gd name="T0" fmla="*/ 0 w 33"/>
                  <a:gd name="T1" fmla="*/ 0 h 32"/>
                  <a:gd name="T2" fmla="*/ 32 w 33"/>
                  <a:gd name="T3" fmla="*/ 0 h 32"/>
                  <a:gd name="T4" fmla="*/ 32 w 33"/>
                  <a:gd name="T5" fmla="*/ 31 h 32"/>
                  <a:gd name="T6" fmla="*/ 0 w 33"/>
                  <a:gd name="T7" fmla="*/ 31 h 32"/>
                  <a:gd name="T8" fmla="*/ 0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0"/>
                    </a:moveTo>
                    <a:lnTo>
                      <a:pt x="32" y="0"/>
                    </a:lnTo>
                    <a:lnTo>
                      <a:pt x="32"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8" name="Freeform 294">
                <a:extLst>
                  <a:ext uri="{FF2B5EF4-FFF2-40B4-BE49-F238E27FC236}">
                    <a16:creationId xmlns:a16="http://schemas.microsoft.com/office/drawing/2014/main" id="{E2D84415-D068-9A39-C800-6D4C5ECB3065}"/>
                  </a:ext>
                </a:extLst>
              </p:cNvPr>
              <p:cNvSpPr>
                <a:spLocks/>
              </p:cNvSpPr>
              <p:nvPr/>
            </p:nvSpPr>
            <p:spPr bwMode="auto">
              <a:xfrm>
                <a:off x="1290" y="1377"/>
                <a:ext cx="25" cy="32"/>
              </a:xfrm>
              <a:custGeom>
                <a:avLst/>
                <a:gdLst>
                  <a:gd name="T0" fmla="*/ 0 w 25"/>
                  <a:gd name="T1" fmla="*/ 0 h 32"/>
                  <a:gd name="T2" fmla="*/ 24 w 25"/>
                  <a:gd name="T3" fmla="*/ 0 h 32"/>
                  <a:gd name="T4" fmla="*/ 24 w 25"/>
                  <a:gd name="T5" fmla="*/ 31 h 32"/>
                  <a:gd name="T6" fmla="*/ 0 w 25"/>
                  <a:gd name="T7" fmla="*/ 31 h 32"/>
                  <a:gd name="T8" fmla="*/ 0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0"/>
                    </a:moveTo>
                    <a:lnTo>
                      <a:pt x="24" y="0"/>
                    </a:lnTo>
                    <a:lnTo>
                      <a:pt x="24"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9" name="Freeform 295">
                <a:extLst>
                  <a:ext uri="{FF2B5EF4-FFF2-40B4-BE49-F238E27FC236}">
                    <a16:creationId xmlns:a16="http://schemas.microsoft.com/office/drawing/2014/main" id="{6D29A3F7-F5F0-0712-9BB7-CA4C4958F0E2}"/>
                  </a:ext>
                </a:extLst>
              </p:cNvPr>
              <p:cNvSpPr>
                <a:spLocks/>
              </p:cNvSpPr>
              <p:nvPr/>
            </p:nvSpPr>
            <p:spPr bwMode="auto">
              <a:xfrm>
                <a:off x="1314" y="1377"/>
                <a:ext cx="25" cy="32"/>
              </a:xfrm>
              <a:custGeom>
                <a:avLst/>
                <a:gdLst>
                  <a:gd name="T0" fmla="*/ 0 w 25"/>
                  <a:gd name="T1" fmla="*/ 0 h 32"/>
                  <a:gd name="T2" fmla="*/ 24 w 25"/>
                  <a:gd name="T3" fmla="*/ 0 h 32"/>
                  <a:gd name="T4" fmla="*/ 24 w 25"/>
                  <a:gd name="T5" fmla="*/ 31 h 32"/>
                  <a:gd name="T6" fmla="*/ 0 w 25"/>
                  <a:gd name="T7" fmla="*/ 31 h 32"/>
                  <a:gd name="T8" fmla="*/ 0 w 2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0"/>
                    </a:moveTo>
                    <a:lnTo>
                      <a:pt x="24" y="0"/>
                    </a:lnTo>
                    <a:lnTo>
                      <a:pt x="24" y="31"/>
                    </a:lnTo>
                    <a:lnTo>
                      <a:pt x="0" y="31"/>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0" name="Oval 296">
                <a:extLst>
                  <a:ext uri="{FF2B5EF4-FFF2-40B4-BE49-F238E27FC236}">
                    <a16:creationId xmlns:a16="http://schemas.microsoft.com/office/drawing/2014/main" id="{E7A954BD-7B00-18C0-7C23-CCB330EDB321}"/>
                  </a:ext>
                </a:extLst>
              </p:cNvPr>
              <p:cNvSpPr>
                <a:spLocks noChangeArrowheads="1"/>
              </p:cNvSpPr>
              <p:nvPr/>
            </p:nvSpPr>
            <p:spPr bwMode="auto">
              <a:xfrm>
                <a:off x="1242" y="1392"/>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801" name="Freeform 297">
                <a:extLst>
                  <a:ext uri="{FF2B5EF4-FFF2-40B4-BE49-F238E27FC236}">
                    <a16:creationId xmlns:a16="http://schemas.microsoft.com/office/drawing/2014/main" id="{E1B6C97C-EEA7-DEFF-1277-3FA8490C2AE2}"/>
                  </a:ext>
                </a:extLst>
              </p:cNvPr>
              <p:cNvSpPr>
                <a:spLocks/>
              </p:cNvSpPr>
              <p:nvPr/>
            </p:nvSpPr>
            <p:spPr bwMode="auto">
              <a:xfrm>
                <a:off x="1234"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2" name="Freeform 298">
                <a:extLst>
                  <a:ext uri="{FF2B5EF4-FFF2-40B4-BE49-F238E27FC236}">
                    <a16:creationId xmlns:a16="http://schemas.microsoft.com/office/drawing/2014/main" id="{5A7E2E89-CA42-1925-849F-710602C9CFF5}"/>
                  </a:ext>
                </a:extLst>
              </p:cNvPr>
              <p:cNvSpPr>
                <a:spLocks/>
              </p:cNvSpPr>
              <p:nvPr/>
            </p:nvSpPr>
            <p:spPr bwMode="auto">
              <a:xfrm>
                <a:off x="1258" y="1377"/>
                <a:ext cx="33" cy="17"/>
              </a:xfrm>
              <a:custGeom>
                <a:avLst/>
                <a:gdLst>
                  <a:gd name="T0" fmla="*/ 0 w 33"/>
                  <a:gd name="T1" fmla="*/ 0 h 17"/>
                  <a:gd name="T2" fmla="*/ 32 w 33"/>
                  <a:gd name="T3" fmla="*/ 0 h 17"/>
                  <a:gd name="T4" fmla="*/ 32 w 33"/>
                  <a:gd name="T5" fmla="*/ 16 h 17"/>
                  <a:gd name="T6" fmla="*/ 0 w 33"/>
                  <a:gd name="T7" fmla="*/ 16 h 17"/>
                  <a:gd name="T8" fmla="*/ 0 w 3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0" y="0"/>
                    </a:moveTo>
                    <a:lnTo>
                      <a:pt x="32" y="0"/>
                    </a:lnTo>
                    <a:lnTo>
                      <a:pt x="32"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3" name="Freeform 299">
                <a:extLst>
                  <a:ext uri="{FF2B5EF4-FFF2-40B4-BE49-F238E27FC236}">
                    <a16:creationId xmlns:a16="http://schemas.microsoft.com/office/drawing/2014/main" id="{E8F89D90-B969-30A2-84C3-70612AEA6008}"/>
                  </a:ext>
                </a:extLst>
              </p:cNvPr>
              <p:cNvSpPr>
                <a:spLocks/>
              </p:cNvSpPr>
              <p:nvPr/>
            </p:nvSpPr>
            <p:spPr bwMode="auto">
              <a:xfrm>
                <a:off x="1290"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4" name="Freeform 300">
                <a:extLst>
                  <a:ext uri="{FF2B5EF4-FFF2-40B4-BE49-F238E27FC236}">
                    <a16:creationId xmlns:a16="http://schemas.microsoft.com/office/drawing/2014/main" id="{E3B647E3-5FCA-9A39-D6E2-42C8B3F76996}"/>
                  </a:ext>
                </a:extLst>
              </p:cNvPr>
              <p:cNvSpPr>
                <a:spLocks/>
              </p:cNvSpPr>
              <p:nvPr/>
            </p:nvSpPr>
            <p:spPr bwMode="auto">
              <a:xfrm>
                <a:off x="1314" y="1377"/>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24" y="0"/>
                    </a:lnTo>
                    <a:lnTo>
                      <a:pt x="24" y="16"/>
                    </a:lnTo>
                    <a:lnTo>
                      <a:pt x="0" y="16"/>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5" name="Freeform 301">
                <a:extLst>
                  <a:ext uri="{FF2B5EF4-FFF2-40B4-BE49-F238E27FC236}">
                    <a16:creationId xmlns:a16="http://schemas.microsoft.com/office/drawing/2014/main" id="{C1DB6A9E-F7AF-C8D2-D030-81378A4A2B2D}"/>
                  </a:ext>
                </a:extLst>
              </p:cNvPr>
              <p:cNvSpPr>
                <a:spLocks/>
              </p:cNvSpPr>
              <p:nvPr/>
            </p:nvSpPr>
            <p:spPr bwMode="auto">
              <a:xfrm>
                <a:off x="1282" y="1384"/>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6" name="Freeform 302">
                <a:extLst>
                  <a:ext uri="{FF2B5EF4-FFF2-40B4-BE49-F238E27FC236}">
                    <a16:creationId xmlns:a16="http://schemas.microsoft.com/office/drawing/2014/main" id="{B66E1367-DD67-092D-6C35-4F30C190B539}"/>
                  </a:ext>
                </a:extLst>
              </p:cNvPr>
              <p:cNvSpPr>
                <a:spLocks/>
              </p:cNvSpPr>
              <p:nvPr/>
            </p:nvSpPr>
            <p:spPr bwMode="auto">
              <a:xfrm>
                <a:off x="1282" y="1392"/>
                <a:ext cx="1" cy="17"/>
              </a:xfrm>
              <a:custGeom>
                <a:avLst/>
                <a:gdLst>
                  <a:gd name="T0" fmla="*/ 0 w 1"/>
                  <a:gd name="T1" fmla="*/ 0 h 17"/>
                  <a:gd name="T2" fmla="*/ 0 w 1"/>
                  <a:gd name="T3" fmla="*/ 1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7" name="Freeform 303">
                <a:extLst>
                  <a:ext uri="{FF2B5EF4-FFF2-40B4-BE49-F238E27FC236}">
                    <a16:creationId xmlns:a16="http://schemas.microsoft.com/office/drawing/2014/main" id="{E3E70E7C-A68F-F1ED-2518-72F224E11732}"/>
                  </a:ext>
                </a:extLst>
              </p:cNvPr>
              <p:cNvSpPr>
                <a:spLocks/>
              </p:cNvSpPr>
              <p:nvPr/>
            </p:nvSpPr>
            <p:spPr bwMode="auto">
              <a:xfrm>
                <a:off x="1290" y="139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08" name="Freeform 304">
                <a:extLst>
                  <a:ext uri="{FF2B5EF4-FFF2-40B4-BE49-F238E27FC236}">
                    <a16:creationId xmlns:a16="http://schemas.microsoft.com/office/drawing/2014/main" id="{FE16D52E-F950-F4BD-B487-9F49325625F5}"/>
                  </a:ext>
                </a:extLst>
              </p:cNvPr>
              <p:cNvSpPr>
                <a:spLocks/>
              </p:cNvSpPr>
              <p:nvPr/>
            </p:nvSpPr>
            <p:spPr bwMode="auto">
              <a:xfrm>
                <a:off x="1314" y="139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34" name="Group 305">
              <a:extLst>
                <a:ext uri="{FF2B5EF4-FFF2-40B4-BE49-F238E27FC236}">
                  <a16:creationId xmlns:a16="http://schemas.microsoft.com/office/drawing/2014/main" id="{603936CF-92A0-8020-A06B-C2903C976C4C}"/>
                </a:ext>
              </a:extLst>
            </p:cNvPr>
            <p:cNvGrpSpPr>
              <a:grpSpLocks/>
            </p:cNvGrpSpPr>
            <p:nvPr/>
          </p:nvGrpSpPr>
          <p:grpSpPr bwMode="auto">
            <a:xfrm>
              <a:off x="1226" y="1640"/>
              <a:ext cx="161" cy="25"/>
              <a:chOff x="1226" y="1640"/>
              <a:chExt cx="161" cy="25"/>
            </a:xfrm>
          </p:grpSpPr>
          <p:sp>
            <p:nvSpPr>
              <p:cNvPr id="73755" name="Freeform 306">
                <a:extLst>
                  <a:ext uri="{FF2B5EF4-FFF2-40B4-BE49-F238E27FC236}">
                    <a16:creationId xmlns:a16="http://schemas.microsoft.com/office/drawing/2014/main" id="{EE6B7121-231C-CC9F-3D9F-39EC44703002}"/>
                  </a:ext>
                </a:extLst>
              </p:cNvPr>
              <p:cNvSpPr>
                <a:spLocks/>
              </p:cNvSpPr>
              <p:nvPr/>
            </p:nvSpPr>
            <p:spPr bwMode="auto">
              <a:xfrm>
                <a:off x="122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Freeform 307">
                <a:extLst>
                  <a:ext uri="{FF2B5EF4-FFF2-40B4-BE49-F238E27FC236}">
                    <a16:creationId xmlns:a16="http://schemas.microsoft.com/office/drawing/2014/main" id="{A8EB85C3-D6CE-DE98-0D68-F477BDDE65F5}"/>
                  </a:ext>
                </a:extLst>
              </p:cNvPr>
              <p:cNvSpPr>
                <a:spLocks/>
              </p:cNvSpPr>
              <p:nvPr/>
            </p:nvSpPr>
            <p:spPr bwMode="auto">
              <a:xfrm>
                <a:off x="123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Freeform 308">
                <a:extLst>
                  <a:ext uri="{FF2B5EF4-FFF2-40B4-BE49-F238E27FC236}">
                    <a16:creationId xmlns:a16="http://schemas.microsoft.com/office/drawing/2014/main" id="{F18531BA-B098-92A4-4DAD-7A2AEEB24D3F}"/>
                  </a:ext>
                </a:extLst>
              </p:cNvPr>
              <p:cNvSpPr>
                <a:spLocks/>
              </p:cNvSpPr>
              <p:nvPr/>
            </p:nvSpPr>
            <p:spPr bwMode="auto">
              <a:xfrm>
                <a:off x="123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8" name="Freeform 309">
                <a:extLst>
                  <a:ext uri="{FF2B5EF4-FFF2-40B4-BE49-F238E27FC236}">
                    <a16:creationId xmlns:a16="http://schemas.microsoft.com/office/drawing/2014/main" id="{8E161842-4CC7-DD2E-C0CF-82ED6C25632F}"/>
                  </a:ext>
                </a:extLst>
              </p:cNvPr>
              <p:cNvSpPr>
                <a:spLocks/>
              </p:cNvSpPr>
              <p:nvPr/>
            </p:nvSpPr>
            <p:spPr bwMode="auto">
              <a:xfrm>
                <a:off x="124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759" name="Group 310">
                <a:extLst>
                  <a:ext uri="{FF2B5EF4-FFF2-40B4-BE49-F238E27FC236}">
                    <a16:creationId xmlns:a16="http://schemas.microsoft.com/office/drawing/2014/main" id="{9488BEBA-E81E-8D69-C060-FDD7231B4B07}"/>
                  </a:ext>
                </a:extLst>
              </p:cNvPr>
              <p:cNvGrpSpPr>
                <a:grpSpLocks/>
              </p:cNvGrpSpPr>
              <p:nvPr/>
            </p:nvGrpSpPr>
            <p:grpSpPr bwMode="auto">
              <a:xfrm>
                <a:off x="1250" y="1648"/>
                <a:ext cx="25" cy="17"/>
                <a:chOff x="1250" y="1648"/>
                <a:chExt cx="25" cy="17"/>
              </a:xfrm>
            </p:grpSpPr>
            <p:sp>
              <p:nvSpPr>
                <p:cNvPr id="73788" name="Freeform 311">
                  <a:extLst>
                    <a:ext uri="{FF2B5EF4-FFF2-40B4-BE49-F238E27FC236}">
                      <a16:creationId xmlns:a16="http://schemas.microsoft.com/office/drawing/2014/main" id="{7DE22C13-0911-B86B-F79C-066D0842E1CF}"/>
                    </a:ext>
                  </a:extLst>
                </p:cNvPr>
                <p:cNvSpPr>
                  <a:spLocks/>
                </p:cNvSpPr>
                <p:nvPr/>
              </p:nvSpPr>
              <p:spPr bwMode="auto">
                <a:xfrm>
                  <a:off x="1250"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9" name="Freeform 312">
                  <a:extLst>
                    <a:ext uri="{FF2B5EF4-FFF2-40B4-BE49-F238E27FC236}">
                      <a16:creationId xmlns:a16="http://schemas.microsoft.com/office/drawing/2014/main" id="{F4645533-D76E-4552-BC10-BBF65BF03096}"/>
                    </a:ext>
                  </a:extLst>
                </p:cNvPr>
                <p:cNvSpPr>
                  <a:spLocks/>
                </p:cNvSpPr>
                <p:nvPr/>
              </p:nvSpPr>
              <p:spPr bwMode="auto">
                <a:xfrm>
                  <a:off x="125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0" name="Freeform 313">
                  <a:extLst>
                    <a:ext uri="{FF2B5EF4-FFF2-40B4-BE49-F238E27FC236}">
                      <a16:creationId xmlns:a16="http://schemas.microsoft.com/office/drawing/2014/main" id="{C72516C4-E14B-3712-9D19-699D60303514}"/>
                    </a:ext>
                  </a:extLst>
                </p:cNvPr>
                <p:cNvSpPr>
                  <a:spLocks/>
                </p:cNvSpPr>
                <p:nvPr/>
              </p:nvSpPr>
              <p:spPr bwMode="auto">
                <a:xfrm>
                  <a:off x="125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91" name="Freeform 314">
                  <a:extLst>
                    <a:ext uri="{FF2B5EF4-FFF2-40B4-BE49-F238E27FC236}">
                      <a16:creationId xmlns:a16="http://schemas.microsoft.com/office/drawing/2014/main" id="{56A65A80-F074-10C6-2031-4F2F2612E0E6}"/>
                    </a:ext>
                  </a:extLst>
                </p:cNvPr>
                <p:cNvSpPr>
                  <a:spLocks/>
                </p:cNvSpPr>
                <p:nvPr/>
              </p:nvSpPr>
              <p:spPr bwMode="auto">
                <a:xfrm>
                  <a:off x="1266"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60" name="Group 315">
                <a:extLst>
                  <a:ext uri="{FF2B5EF4-FFF2-40B4-BE49-F238E27FC236}">
                    <a16:creationId xmlns:a16="http://schemas.microsoft.com/office/drawing/2014/main" id="{E32CA010-1E77-BC24-32A2-DC2D2E919E3B}"/>
                  </a:ext>
                </a:extLst>
              </p:cNvPr>
              <p:cNvGrpSpPr>
                <a:grpSpLocks/>
              </p:cNvGrpSpPr>
              <p:nvPr/>
            </p:nvGrpSpPr>
            <p:grpSpPr bwMode="auto">
              <a:xfrm>
                <a:off x="1266" y="1640"/>
                <a:ext cx="49" cy="25"/>
                <a:chOff x="1266" y="1640"/>
                <a:chExt cx="49" cy="25"/>
              </a:xfrm>
            </p:grpSpPr>
            <p:grpSp>
              <p:nvGrpSpPr>
                <p:cNvPr id="73778" name="Group 316">
                  <a:extLst>
                    <a:ext uri="{FF2B5EF4-FFF2-40B4-BE49-F238E27FC236}">
                      <a16:creationId xmlns:a16="http://schemas.microsoft.com/office/drawing/2014/main" id="{0641E654-193E-E3A6-E854-E59A1C5CD1BC}"/>
                    </a:ext>
                  </a:extLst>
                </p:cNvPr>
                <p:cNvGrpSpPr>
                  <a:grpSpLocks/>
                </p:cNvGrpSpPr>
                <p:nvPr/>
              </p:nvGrpSpPr>
              <p:grpSpPr bwMode="auto">
                <a:xfrm>
                  <a:off x="1266" y="1640"/>
                  <a:ext cx="33" cy="25"/>
                  <a:chOff x="1266" y="1640"/>
                  <a:chExt cx="33" cy="25"/>
                </a:xfrm>
              </p:grpSpPr>
              <p:sp>
                <p:nvSpPr>
                  <p:cNvPr id="73784" name="Freeform 317">
                    <a:extLst>
                      <a:ext uri="{FF2B5EF4-FFF2-40B4-BE49-F238E27FC236}">
                        <a16:creationId xmlns:a16="http://schemas.microsoft.com/office/drawing/2014/main" id="{0AF1AA30-EDFE-E1F0-ABB5-9BF846331876}"/>
                      </a:ext>
                    </a:extLst>
                  </p:cNvPr>
                  <p:cNvSpPr>
                    <a:spLocks/>
                  </p:cNvSpPr>
                  <p:nvPr/>
                </p:nvSpPr>
                <p:spPr bwMode="auto">
                  <a:xfrm>
                    <a:off x="126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5" name="Freeform 318">
                    <a:extLst>
                      <a:ext uri="{FF2B5EF4-FFF2-40B4-BE49-F238E27FC236}">
                        <a16:creationId xmlns:a16="http://schemas.microsoft.com/office/drawing/2014/main" id="{4C1DE761-071B-0C11-7F70-22BFD992A60A}"/>
                      </a:ext>
                    </a:extLst>
                  </p:cNvPr>
                  <p:cNvSpPr>
                    <a:spLocks/>
                  </p:cNvSpPr>
                  <p:nvPr/>
                </p:nvSpPr>
                <p:spPr bwMode="auto">
                  <a:xfrm>
                    <a:off x="127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6" name="Freeform 319">
                    <a:extLst>
                      <a:ext uri="{FF2B5EF4-FFF2-40B4-BE49-F238E27FC236}">
                        <a16:creationId xmlns:a16="http://schemas.microsoft.com/office/drawing/2014/main" id="{7B975D6E-12EB-BDC8-2346-E3D040721CC9}"/>
                      </a:ext>
                    </a:extLst>
                  </p:cNvPr>
                  <p:cNvSpPr>
                    <a:spLocks/>
                  </p:cNvSpPr>
                  <p:nvPr/>
                </p:nvSpPr>
                <p:spPr bwMode="auto">
                  <a:xfrm>
                    <a:off x="127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7" name="Freeform 320">
                    <a:extLst>
                      <a:ext uri="{FF2B5EF4-FFF2-40B4-BE49-F238E27FC236}">
                        <a16:creationId xmlns:a16="http://schemas.microsoft.com/office/drawing/2014/main" id="{587FE4AC-DFA7-6A10-5813-7B229BFFA232}"/>
                      </a:ext>
                    </a:extLst>
                  </p:cNvPr>
                  <p:cNvSpPr>
                    <a:spLocks/>
                  </p:cNvSpPr>
                  <p:nvPr/>
                </p:nvSpPr>
                <p:spPr bwMode="auto">
                  <a:xfrm>
                    <a:off x="128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79" name="Group 321">
                  <a:extLst>
                    <a:ext uri="{FF2B5EF4-FFF2-40B4-BE49-F238E27FC236}">
                      <a16:creationId xmlns:a16="http://schemas.microsoft.com/office/drawing/2014/main" id="{E636AD30-919C-4A26-B2A9-C302D19BEA31}"/>
                    </a:ext>
                  </a:extLst>
                </p:cNvPr>
                <p:cNvGrpSpPr>
                  <a:grpSpLocks/>
                </p:cNvGrpSpPr>
                <p:nvPr/>
              </p:nvGrpSpPr>
              <p:grpSpPr bwMode="auto">
                <a:xfrm>
                  <a:off x="1290" y="1648"/>
                  <a:ext cx="25" cy="17"/>
                  <a:chOff x="1290" y="1648"/>
                  <a:chExt cx="25" cy="17"/>
                </a:xfrm>
              </p:grpSpPr>
              <p:sp>
                <p:nvSpPr>
                  <p:cNvPr id="73780" name="Freeform 322">
                    <a:extLst>
                      <a:ext uri="{FF2B5EF4-FFF2-40B4-BE49-F238E27FC236}">
                        <a16:creationId xmlns:a16="http://schemas.microsoft.com/office/drawing/2014/main" id="{F81363DB-8B43-2706-0EC9-34211821C0C3}"/>
                      </a:ext>
                    </a:extLst>
                  </p:cNvPr>
                  <p:cNvSpPr>
                    <a:spLocks/>
                  </p:cNvSpPr>
                  <p:nvPr/>
                </p:nvSpPr>
                <p:spPr bwMode="auto">
                  <a:xfrm>
                    <a:off x="129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1" name="Freeform 323">
                    <a:extLst>
                      <a:ext uri="{FF2B5EF4-FFF2-40B4-BE49-F238E27FC236}">
                        <a16:creationId xmlns:a16="http://schemas.microsoft.com/office/drawing/2014/main" id="{BAF5CBAC-1057-03AD-8FF3-24B33992CD4A}"/>
                      </a:ext>
                    </a:extLst>
                  </p:cNvPr>
                  <p:cNvSpPr>
                    <a:spLocks/>
                  </p:cNvSpPr>
                  <p:nvPr/>
                </p:nvSpPr>
                <p:spPr bwMode="auto">
                  <a:xfrm>
                    <a:off x="129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2" name="Freeform 324">
                    <a:extLst>
                      <a:ext uri="{FF2B5EF4-FFF2-40B4-BE49-F238E27FC236}">
                        <a16:creationId xmlns:a16="http://schemas.microsoft.com/office/drawing/2014/main" id="{736672F4-6FB6-DB77-99C0-29A63FB55681}"/>
                      </a:ext>
                    </a:extLst>
                  </p:cNvPr>
                  <p:cNvSpPr>
                    <a:spLocks/>
                  </p:cNvSpPr>
                  <p:nvPr/>
                </p:nvSpPr>
                <p:spPr bwMode="auto">
                  <a:xfrm>
                    <a:off x="129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83" name="Freeform 325">
                    <a:extLst>
                      <a:ext uri="{FF2B5EF4-FFF2-40B4-BE49-F238E27FC236}">
                        <a16:creationId xmlns:a16="http://schemas.microsoft.com/office/drawing/2014/main" id="{29DAC86E-39C3-3D65-E603-19712BA0D50F}"/>
                      </a:ext>
                    </a:extLst>
                  </p:cNvPr>
                  <p:cNvSpPr>
                    <a:spLocks/>
                  </p:cNvSpPr>
                  <p:nvPr/>
                </p:nvSpPr>
                <p:spPr bwMode="auto">
                  <a:xfrm>
                    <a:off x="1306"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761" name="Group 326">
                <a:extLst>
                  <a:ext uri="{FF2B5EF4-FFF2-40B4-BE49-F238E27FC236}">
                    <a16:creationId xmlns:a16="http://schemas.microsoft.com/office/drawing/2014/main" id="{CD6D8B25-426A-2C32-6578-44A28D8864E2}"/>
                  </a:ext>
                </a:extLst>
              </p:cNvPr>
              <p:cNvGrpSpPr>
                <a:grpSpLocks/>
              </p:cNvGrpSpPr>
              <p:nvPr/>
            </p:nvGrpSpPr>
            <p:grpSpPr bwMode="auto">
              <a:xfrm>
                <a:off x="1306" y="1640"/>
                <a:ext cx="57" cy="25"/>
                <a:chOff x="1306" y="1640"/>
                <a:chExt cx="57" cy="25"/>
              </a:xfrm>
            </p:grpSpPr>
            <p:grpSp>
              <p:nvGrpSpPr>
                <p:cNvPr id="73768" name="Group 327">
                  <a:extLst>
                    <a:ext uri="{FF2B5EF4-FFF2-40B4-BE49-F238E27FC236}">
                      <a16:creationId xmlns:a16="http://schemas.microsoft.com/office/drawing/2014/main" id="{CEC63673-E005-73C1-B55C-38D57A74F95A}"/>
                    </a:ext>
                  </a:extLst>
                </p:cNvPr>
                <p:cNvGrpSpPr>
                  <a:grpSpLocks/>
                </p:cNvGrpSpPr>
                <p:nvPr/>
              </p:nvGrpSpPr>
              <p:grpSpPr bwMode="auto">
                <a:xfrm>
                  <a:off x="1306" y="1640"/>
                  <a:ext cx="33" cy="25"/>
                  <a:chOff x="1306" y="1640"/>
                  <a:chExt cx="33" cy="25"/>
                </a:xfrm>
              </p:grpSpPr>
              <p:sp>
                <p:nvSpPr>
                  <p:cNvPr id="73774" name="Freeform 328">
                    <a:extLst>
                      <a:ext uri="{FF2B5EF4-FFF2-40B4-BE49-F238E27FC236}">
                        <a16:creationId xmlns:a16="http://schemas.microsoft.com/office/drawing/2014/main" id="{BDC5F8D4-A9E3-4A10-5137-8E73C98A7FA1}"/>
                      </a:ext>
                    </a:extLst>
                  </p:cNvPr>
                  <p:cNvSpPr>
                    <a:spLocks/>
                  </p:cNvSpPr>
                  <p:nvPr/>
                </p:nvSpPr>
                <p:spPr bwMode="auto">
                  <a:xfrm>
                    <a:off x="1306"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5" name="Freeform 329">
                    <a:extLst>
                      <a:ext uri="{FF2B5EF4-FFF2-40B4-BE49-F238E27FC236}">
                        <a16:creationId xmlns:a16="http://schemas.microsoft.com/office/drawing/2014/main" id="{EC05BC42-8B4A-B139-8847-16A97FAD7470}"/>
                      </a:ext>
                    </a:extLst>
                  </p:cNvPr>
                  <p:cNvSpPr>
                    <a:spLocks/>
                  </p:cNvSpPr>
                  <p:nvPr/>
                </p:nvSpPr>
                <p:spPr bwMode="auto">
                  <a:xfrm>
                    <a:off x="131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6" name="Freeform 330">
                    <a:extLst>
                      <a:ext uri="{FF2B5EF4-FFF2-40B4-BE49-F238E27FC236}">
                        <a16:creationId xmlns:a16="http://schemas.microsoft.com/office/drawing/2014/main" id="{DDDB0A90-71CA-770B-BF40-49FAFF579FBB}"/>
                      </a:ext>
                    </a:extLst>
                  </p:cNvPr>
                  <p:cNvSpPr>
                    <a:spLocks/>
                  </p:cNvSpPr>
                  <p:nvPr/>
                </p:nvSpPr>
                <p:spPr bwMode="auto">
                  <a:xfrm>
                    <a:off x="1322"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7" name="Freeform 331">
                    <a:extLst>
                      <a:ext uri="{FF2B5EF4-FFF2-40B4-BE49-F238E27FC236}">
                        <a16:creationId xmlns:a16="http://schemas.microsoft.com/office/drawing/2014/main" id="{20B4FAE7-64FB-C820-F92F-A35930711906}"/>
                      </a:ext>
                    </a:extLst>
                  </p:cNvPr>
                  <p:cNvSpPr>
                    <a:spLocks/>
                  </p:cNvSpPr>
                  <p:nvPr/>
                </p:nvSpPr>
                <p:spPr bwMode="auto">
                  <a:xfrm>
                    <a:off x="132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69" name="Group 332">
                  <a:extLst>
                    <a:ext uri="{FF2B5EF4-FFF2-40B4-BE49-F238E27FC236}">
                      <a16:creationId xmlns:a16="http://schemas.microsoft.com/office/drawing/2014/main" id="{C07D70C5-3717-E39C-A07F-7441DB2F0168}"/>
                    </a:ext>
                  </a:extLst>
                </p:cNvPr>
                <p:cNvGrpSpPr>
                  <a:grpSpLocks/>
                </p:cNvGrpSpPr>
                <p:nvPr/>
              </p:nvGrpSpPr>
              <p:grpSpPr bwMode="auto">
                <a:xfrm>
                  <a:off x="1330" y="1648"/>
                  <a:ext cx="33" cy="17"/>
                  <a:chOff x="1330" y="1648"/>
                  <a:chExt cx="33" cy="17"/>
                </a:xfrm>
              </p:grpSpPr>
              <p:sp>
                <p:nvSpPr>
                  <p:cNvPr id="73770" name="Freeform 333">
                    <a:extLst>
                      <a:ext uri="{FF2B5EF4-FFF2-40B4-BE49-F238E27FC236}">
                        <a16:creationId xmlns:a16="http://schemas.microsoft.com/office/drawing/2014/main" id="{C61290EC-E929-9387-C147-6A4BF5356833}"/>
                      </a:ext>
                    </a:extLst>
                  </p:cNvPr>
                  <p:cNvSpPr>
                    <a:spLocks/>
                  </p:cNvSpPr>
                  <p:nvPr/>
                </p:nvSpPr>
                <p:spPr bwMode="auto">
                  <a:xfrm>
                    <a:off x="1330"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1" name="Freeform 334">
                    <a:extLst>
                      <a:ext uri="{FF2B5EF4-FFF2-40B4-BE49-F238E27FC236}">
                        <a16:creationId xmlns:a16="http://schemas.microsoft.com/office/drawing/2014/main" id="{B9F36713-8142-40D5-F6B4-C48731997373}"/>
                      </a:ext>
                    </a:extLst>
                  </p:cNvPr>
                  <p:cNvSpPr>
                    <a:spLocks/>
                  </p:cNvSpPr>
                  <p:nvPr/>
                </p:nvSpPr>
                <p:spPr bwMode="auto">
                  <a:xfrm>
                    <a:off x="1338" y="1648"/>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2" name="Freeform 335">
                    <a:extLst>
                      <a:ext uri="{FF2B5EF4-FFF2-40B4-BE49-F238E27FC236}">
                        <a16:creationId xmlns:a16="http://schemas.microsoft.com/office/drawing/2014/main" id="{2035787B-81EF-DF5C-9105-9C55DFA90302}"/>
                      </a:ext>
                    </a:extLst>
                  </p:cNvPr>
                  <p:cNvSpPr>
                    <a:spLocks/>
                  </p:cNvSpPr>
                  <p:nvPr/>
                </p:nvSpPr>
                <p:spPr bwMode="auto">
                  <a:xfrm>
                    <a:off x="1338"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3" name="Freeform 336">
                    <a:extLst>
                      <a:ext uri="{FF2B5EF4-FFF2-40B4-BE49-F238E27FC236}">
                        <a16:creationId xmlns:a16="http://schemas.microsoft.com/office/drawing/2014/main" id="{8886373F-B05A-F797-EFFA-923CF0E895FD}"/>
                      </a:ext>
                    </a:extLst>
                  </p:cNvPr>
                  <p:cNvSpPr>
                    <a:spLocks/>
                  </p:cNvSpPr>
                  <p:nvPr/>
                </p:nvSpPr>
                <p:spPr bwMode="auto">
                  <a:xfrm>
                    <a:off x="1346" y="164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762" name="Group 337">
                <a:extLst>
                  <a:ext uri="{FF2B5EF4-FFF2-40B4-BE49-F238E27FC236}">
                    <a16:creationId xmlns:a16="http://schemas.microsoft.com/office/drawing/2014/main" id="{3B972F9B-E738-7102-F82A-B5C90C0DCEFB}"/>
                  </a:ext>
                </a:extLst>
              </p:cNvPr>
              <p:cNvGrpSpPr>
                <a:grpSpLocks/>
              </p:cNvGrpSpPr>
              <p:nvPr/>
            </p:nvGrpSpPr>
            <p:grpSpPr bwMode="auto">
              <a:xfrm>
                <a:off x="1354" y="1640"/>
                <a:ext cx="25" cy="25"/>
                <a:chOff x="1354" y="1640"/>
                <a:chExt cx="25" cy="25"/>
              </a:xfrm>
            </p:grpSpPr>
            <p:sp>
              <p:nvSpPr>
                <p:cNvPr id="73764" name="Freeform 338">
                  <a:extLst>
                    <a:ext uri="{FF2B5EF4-FFF2-40B4-BE49-F238E27FC236}">
                      <a16:creationId xmlns:a16="http://schemas.microsoft.com/office/drawing/2014/main" id="{3C90871D-7A5F-6235-07BD-6F2C198EA3CF}"/>
                    </a:ext>
                  </a:extLst>
                </p:cNvPr>
                <p:cNvSpPr>
                  <a:spLocks/>
                </p:cNvSpPr>
                <p:nvPr/>
              </p:nvSpPr>
              <p:spPr bwMode="auto">
                <a:xfrm>
                  <a:off x="1354"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5" name="Freeform 339">
                  <a:extLst>
                    <a:ext uri="{FF2B5EF4-FFF2-40B4-BE49-F238E27FC236}">
                      <a16:creationId xmlns:a16="http://schemas.microsoft.com/office/drawing/2014/main" id="{66D2DE0C-FA18-66E3-A873-A082734B0977}"/>
                    </a:ext>
                  </a:extLst>
                </p:cNvPr>
                <p:cNvSpPr>
                  <a:spLocks/>
                </p:cNvSpPr>
                <p:nvPr/>
              </p:nvSpPr>
              <p:spPr bwMode="auto">
                <a:xfrm>
                  <a:off x="1354"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6" name="Freeform 340">
                  <a:extLst>
                    <a:ext uri="{FF2B5EF4-FFF2-40B4-BE49-F238E27FC236}">
                      <a16:creationId xmlns:a16="http://schemas.microsoft.com/office/drawing/2014/main" id="{864D6E87-2BF7-D680-C58B-75C7B3E8322E}"/>
                    </a:ext>
                  </a:extLst>
                </p:cNvPr>
                <p:cNvSpPr>
                  <a:spLocks/>
                </p:cNvSpPr>
                <p:nvPr/>
              </p:nvSpPr>
              <p:spPr bwMode="auto">
                <a:xfrm>
                  <a:off x="1362"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7" name="Freeform 341">
                  <a:extLst>
                    <a:ext uri="{FF2B5EF4-FFF2-40B4-BE49-F238E27FC236}">
                      <a16:creationId xmlns:a16="http://schemas.microsoft.com/office/drawing/2014/main" id="{FE87DB34-3560-3059-A7C8-372DA53E63F2}"/>
                    </a:ext>
                  </a:extLst>
                </p:cNvPr>
                <p:cNvSpPr>
                  <a:spLocks/>
                </p:cNvSpPr>
                <p:nvPr/>
              </p:nvSpPr>
              <p:spPr bwMode="auto">
                <a:xfrm>
                  <a:off x="1370" y="1640"/>
                  <a:ext cx="1" cy="25"/>
                </a:xfrm>
                <a:custGeom>
                  <a:avLst/>
                  <a:gdLst>
                    <a:gd name="T0" fmla="*/ 0 w 1"/>
                    <a:gd name="T1" fmla="*/ 8 h 25"/>
                    <a:gd name="T2" fmla="*/ 0 w 1"/>
                    <a:gd name="T3" fmla="*/ 24 h 25"/>
                    <a:gd name="T4" fmla="*/ 0 w 1"/>
                    <a:gd name="T5" fmla="*/ 0 h 25"/>
                    <a:gd name="T6" fmla="*/ 0 w 1"/>
                    <a:gd name="T7" fmla="*/ 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5">
                      <a:moveTo>
                        <a:pt x="0" y="8"/>
                      </a:moveTo>
                      <a:lnTo>
                        <a:pt x="0" y="24"/>
                      </a:lnTo>
                      <a:lnTo>
                        <a:pt x="0"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63" name="Freeform 342">
                <a:extLst>
                  <a:ext uri="{FF2B5EF4-FFF2-40B4-BE49-F238E27FC236}">
                    <a16:creationId xmlns:a16="http://schemas.microsoft.com/office/drawing/2014/main" id="{72DDBA41-1F29-9E5D-E990-789C5F56DA0C}"/>
                  </a:ext>
                </a:extLst>
              </p:cNvPr>
              <p:cNvSpPr>
                <a:spLocks/>
              </p:cNvSpPr>
              <p:nvPr/>
            </p:nvSpPr>
            <p:spPr bwMode="auto">
              <a:xfrm>
                <a:off x="1370" y="1640"/>
                <a:ext cx="17" cy="25"/>
              </a:xfrm>
              <a:custGeom>
                <a:avLst/>
                <a:gdLst>
                  <a:gd name="T0" fmla="*/ 0 w 17"/>
                  <a:gd name="T1" fmla="*/ 8 h 25"/>
                  <a:gd name="T2" fmla="*/ 0 w 17"/>
                  <a:gd name="T3" fmla="*/ 24 h 25"/>
                  <a:gd name="T4" fmla="*/ 16 w 17"/>
                  <a:gd name="T5" fmla="*/ 24 h 25"/>
                  <a:gd name="T6" fmla="*/ 16 w 17"/>
                  <a:gd name="T7" fmla="*/ 0 h 25"/>
                  <a:gd name="T8" fmla="*/ 0 w 17"/>
                  <a:gd name="T9" fmla="*/ 8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8"/>
                    </a:moveTo>
                    <a:lnTo>
                      <a:pt x="0" y="24"/>
                    </a:lnTo>
                    <a:lnTo>
                      <a:pt x="16" y="24"/>
                    </a:lnTo>
                    <a:lnTo>
                      <a:pt x="16" y="0"/>
                    </a:lnTo>
                    <a:lnTo>
                      <a:pt x="0" y="8"/>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35" name="Group 343">
              <a:extLst>
                <a:ext uri="{FF2B5EF4-FFF2-40B4-BE49-F238E27FC236}">
                  <a16:creationId xmlns:a16="http://schemas.microsoft.com/office/drawing/2014/main" id="{B5904C11-0A26-2AA1-1CB0-BD169D19B118}"/>
                </a:ext>
              </a:extLst>
            </p:cNvPr>
            <p:cNvGrpSpPr>
              <a:grpSpLocks/>
            </p:cNvGrpSpPr>
            <p:nvPr/>
          </p:nvGrpSpPr>
          <p:grpSpPr bwMode="auto">
            <a:xfrm>
              <a:off x="1230" y="1668"/>
              <a:ext cx="144" cy="191"/>
              <a:chOff x="1230" y="1668"/>
              <a:chExt cx="144" cy="191"/>
            </a:xfrm>
          </p:grpSpPr>
          <p:sp>
            <p:nvSpPr>
              <p:cNvPr id="73753" name="Rectangle 344">
                <a:extLst>
                  <a:ext uri="{FF2B5EF4-FFF2-40B4-BE49-F238E27FC236}">
                    <a16:creationId xmlns:a16="http://schemas.microsoft.com/office/drawing/2014/main" id="{C287E184-3F0F-A59C-582C-CF1A2425FC5E}"/>
                  </a:ext>
                </a:extLst>
              </p:cNvPr>
              <p:cNvSpPr>
                <a:spLocks noChangeArrowheads="1"/>
              </p:cNvSpPr>
              <p:nvPr/>
            </p:nvSpPr>
            <p:spPr bwMode="auto">
              <a:xfrm>
                <a:off x="1230" y="1668"/>
                <a:ext cx="144" cy="191"/>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754" name="Freeform 345">
                <a:extLst>
                  <a:ext uri="{FF2B5EF4-FFF2-40B4-BE49-F238E27FC236}">
                    <a16:creationId xmlns:a16="http://schemas.microsoft.com/office/drawing/2014/main" id="{D8A833CC-F073-8E2B-CD39-819D7E5EE372}"/>
                  </a:ext>
                </a:extLst>
              </p:cNvPr>
              <p:cNvSpPr>
                <a:spLocks/>
              </p:cNvSpPr>
              <p:nvPr/>
            </p:nvSpPr>
            <p:spPr bwMode="auto">
              <a:xfrm>
                <a:off x="1242" y="1688"/>
                <a:ext cx="33" cy="32"/>
              </a:xfrm>
              <a:custGeom>
                <a:avLst/>
                <a:gdLst>
                  <a:gd name="T0" fmla="*/ 0 w 33"/>
                  <a:gd name="T1" fmla="*/ 0 h 32"/>
                  <a:gd name="T2" fmla="*/ 32 w 33"/>
                  <a:gd name="T3" fmla="*/ 0 h 32"/>
                  <a:gd name="T4" fmla="*/ 32 w 33"/>
                  <a:gd name="T5" fmla="*/ 31 h 32"/>
                  <a:gd name="T6" fmla="*/ 0 w 33"/>
                  <a:gd name="T7" fmla="*/ 31 h 32"/>
                  <a:gd name="T8" fmla="*/ 0 w 3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2">
                    <a:moveTo>
                      <a:pt x="0" y="0"/>
                    </a:moveTo>
                    <a:lnTo>
                      <a:pt x="32" y="0"/>
                    </a:lnTo>
                    <a:lnTo>
                      <a:pt x="32" y="31"/>
                    </a:lnTo>
                    <a:lnTo>
                      <a:pt x="0" y="31"/>
                    </a:lnTo>
                    <a:lnTo>
                      <a:pt x="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36" name="Rectangle 346">
              <a:extLst>
                <a:ext uri="{FF2B5EF4-FFF2-40B4-BE49-F238E27FC236}">
                  <a16:creationId xmlns:a16="http://schemas.microsoft.com/office/drawing/2014/main" id="{B9589267-488B-461B-C95C-BF42F02339C5}"/>
                </a:ext>
              </a:extLst>
            </p:cNvPr>
            <p:cNvSpPr>
              <a:spLocks noChangeArrowheads="1"/>
            </p:cNvSpPr>
            <p:nvPr/>
          </p:nvSpPr>
          <p:spPr bwMode="auto">
            <a:xfrm>
              <a:off x="1230" y="1548"/>
              <a:ext cx="144" cy="88"/>
            </a:xfrm>
            <a:prstGeom prst="rect">
              <a:avLst/>
            </a:prstGeom>
            <a:solidFill>
              <a:srgbClr val="E0E0E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73637" name="Group 347">
              <a:extLst>
                <a:ext uri="{FF2B5EF4-FFF2-40B4-BE49-F238E27FC236}">
                  <a16:creationId xmlns:a16="http://schemas.microsoft.com/office/drawing/2014/main" id="{36C38C2A-FDF6-650C-54D3-C1883B8B6A8B}"/>
                </a:ext>
              </a:extLst>
            </p:cNvPr>
            <p:cNvGrpSpPr>
              <a:grpSpLocks/>
            </p:cNvGrpSpPr>
            <p:nvPr/>
          </p:nvGrpSpPr>
          <p:grpSpPr bwMode="auto">
            <a:xfrm>
              <a:off x="1218" y="1863"/>
              <a:ext cx="169" cy="113"/>
              <a:chOff x="1218" y="1863"/>
              <a:chExt cx="169" cy="113"/>
            </a:xfrm>
          </p:grpSpPr>
          <p:grpSp>
            <p:nvGrpSpPr>
              <p:cNvPr id="73696" name="Group 348">
                <a:extLst>
                  <a:ext uri="{FF2B5EF4-FFF2-40B4-BE49-F238E27FC236}">
                    <a16:creationId xmlns:a16="http://schemas.microsoft.com/office/drawing/2014/main" id="{ABAA845F-4CBD-ADF1-D51F-9C50761CDFE1}"/>
                  </a:ext>
                </a:extLst>
              </p:cNvPr>
              <p:cNvGrpSpPr>
                <a:grpSpLocks/>
              </p:cNvGrpSpPr>
              <p:nvPr/>
            </p:nvGrpSpPr>
            <p:grpSpPr bwMode="auto">
              <a:xfrm>
                <a:off x="1226" y="1959"/>
                <a:ext cx="161" cy="17"/>
                <a:chOff x="1226" y="1959"/>
                <a:chExt cx="161" cy="17"/>
              </a:xfrm>
            </p:grpSpPr>
            <p:sp>
              <p:nvSpPr>
                <p:cNvPr id="73716" name="Freeform 349">
                  <a:extLst>
                    <a:ext uri="{FF2B5EF4-FFF2-40B4-BE49-F238E27FC236}">
                      <a16:creationId xmlns:a16="http://schemas.microsoft.com/office/drawing/2014/main" id="{846ED062-0001-E5C5-9CEF-6D3B8A3AB3CF}"/>
                    </a:ext>
                  </a:extLst>
                </p:cNvPr>
                <p:cNvSpPr>
                  <a:spLocks/>
                </p:cNvSpPr>
                <p:nvPr/>
              </p:nvSpPr>
              <p:spPr bwMode="auto">
                <a:xfrm>
                  <a:off x="122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7" name="Freeform 350">
                  <a:extLst>
                    <a:ext uri="{FF2B5EF4-FFF2-40B4-BE49-F238E27FC236}">
                      <a16:creationId xmlns:a16="http://schemas.microsoft.com/office/drawing/2014/main" id="{C3704AD4-BDFE-B48C-4255-55D934F13F61}"/>
                    </a:ext>
                  </a:extLst>
                </p:cNvPr>
                <p:cNvSpPr>
                  <a:spLocks/>
                </p:cNvSpPr>
                <p:nvPr/>
              </p:nvSpPr>
              <p:spPr bwMode="auto">
                <a:xfrm>
                  <a:off x="123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8" name="Freeform 351">
                  <a:extLst>
                    <a:ext uri="{FF2B5EF4-FFF2-40B4-BE49-F238E27FC236}">
                      <a16:creationId xmlns:a16="http://schemas.microsoft.com/office/drawing/2014/main" id="{79070C1A-6F63-29F4-1E4E-DE7E450F6F49}"/>
                    </a:ext>
                  </a:extLst>
                </p:cNvPr>
                <p:cNvSpPr>
                  <a:spLocks/>
                </p:cNvSpPr>
                <p:nvPr/>
              </p:nvSpPr>
              <p:spPr bwMode="auto">
                <a:xfrm>
                  <a:off x="123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9" name="Freeform 352">
                  <a:extLst>
                    <a:ext uri="{FF2B5EF4-FFF2-40B4-BE49-F238E27FC236}">
                      <a16:creationId xmlns:a16="http://schemas.microsoft.com/office/drawing/2014/main" id="{5916016F-2FC5-53E0-32FF-EE0D2D37D21D}"/>
                    </a:ext>
                  </a:extLst>
                </p:cNvPr>
                <p:cNvSpPr>
                  <a:spLocks/>
                </p:cNvSpPr>
                <p:nvPr/>
              </p:nvSpPr>
              <p:spPr bwMode="auto">
                <a:xfrm>
                  <a:off x="124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720" name="Group 353">
                  <a:extLst>
                    <a:ext uri="{FF2B5EF4-FFF2-40B4-BE49-F238E27FC236}">
                      <a16:creationId xmlns:a16="http://schemas.microsoft.com/office/drawing/2014/main" id="{AED2BF80-F330-28FA-5B95-38DA426769C5}"/>
                    </a:ext>
                  </a:extLst>
                </p:cNvPr>
                <p:cNvGrpSpPr>
                  <a:grpSpLocks/>
                </p:cNvGrpSpPr>
                <p:nvPr/>
              </p:nvGrpSpPr>
              <p:grpSpPr bwMode="auto">
                <a:xfrm>
                  <a:off x="1250" y="1959"/>
                  <a:ext cx="25" cy="17"/>
                  <a:chOff x="1250" y="1959"/>
                  <a:chExt cx="25" cy="17"/>
                </a:xfrm>
              </p:grpSpPr>
              <p:sp>
                <p:nvSpPr>
                  <p:cNvPr id="73749" name="Freeform 354">
                    <a:extLst>
                      <a:ext uri="{FF2B5EF4-FFF2-40B4-BE49-F238E27FC236}">
                        <a16:creationId xmlns:a16="http://schemas.microsoft.com/office/drawing/2014/main" id="{2BFA6DB3-08ED-763E-0C6E-1138D516001A}"/>
                      </a:ext>
                    </a:extLst>
                  </p:cNvPr>
                  <p:cNvSpPr>
                    <a:spLocks/>
                  </p:cNvSpPr>
                  <p:nvPr/>
                </p:nvSpPr>
                <p:spPr bwMode="auto">
                  <a:xfrm>
                    <a:off x="125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Freeform 355">
                    <a:extLst>
                      <a:ext uri="{FF2B5EF4-FFF2-40B4-BE49-F238E27FC236}">
                        <a16:creationId xmlns:a16="http://schemas.microsoft.com/office/drawing/2014/main" id="{DF188307-97E1-9BAE-DCE2-1E506478ABC3}"/>
                      </a:ext>
                    </a:extLst>
                  </p:cNvPr>
                  <p:cNvSpPr>
                    <a:spLocks/>
                  </p:cNvSpPr>
                  <p:nvPr/>
                </p:nvSpPr>
                <p:spPr bwMode="auto">
                  <a:xfrm>
                    <a:off x="125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1" name="Freeform 356">
                    <a:extLst>
                      <a:ext uri="{FF2B5EF4-FFF2-40B4-BE49-F238E27FC236}">
                        <a16:creationId xmlns:a16="http://schemas.microsoft.com/office/drawing/2014/main" id="{33159EB1-18FB-951D-5410-31232E253A2A}"/>
                      </a:ext>
                    </a:extLst>
                  </p:cNvPr>
                  <p:cNvSpPr>
                    <a:spLocks/>
                  </p:cNvSpPr>
                  <p:nvPr/>
                </p:nvSpPr>
                <p:spPr bwMode="auto">
                  <a:xfrm>
                    <a:off x="125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Freeform 357">
                    <a:extLst>
                      <a:ext uri="{FF2B5EF4-FFF2-40B4-BE49-F238E27FC236}">
                        <a16:creationId xmlns:a16="http://schemas.microsoft.com/office/drawing/2014/main" id="{10CCD5A9-2406-55A5-9BD1-8A7CA4A76482}"/>
                      </a:ext>
                    </a:extLst>
                  </p:cNvPr>
                  <p:cNvSpPr>
                    <a:spLocks/>
                  </p:cNvSpPr>
                  <p:nvPr/>
                </p:nvSpPr>
                <p:spPr bwMode="auto">
                  <a:xfrm>
                    <a:off x="126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21" name="Group 358">
                  <a:extLst>
                    <a:ext uri="{FF2B5EF4-FFF2-40B4-BE49-F238E27FC236}">
                      <a16:creationId xmlns:a16="http://schemas.microsoft.com/office/drawing/2014/main" id="{C520716A-CBB9-7ABC-2D25-3050454BDF9C}"/>
                    </a:ext>
                  </a:extLst>
                </p:cNvPr>
                <p:cNvGrpSpPr>
                  <a:grpSpLocks/>
                </p:cNvGrpSpPr>
                <p:nvPr/>
              </p:nvGrpSpPr>
              <p:grpSpPr bwMode="auto">
                <a:xfrm>
                  <a:off x="1266" y="1959"/>
                  <a:ext cx="49" cy="17"/>
                  <a:chOff x="1266" y="1959"/>
                  <a:chExt cx="49" cy="17"/>
                </a:xfrm>
              </p:grpSpPr>
              <p:grpSp>
                <p:nvGrpSpPr>
                  <p:cNvPr id="73739" name="Group 359">
                    <a:extLst>
                      <a:ext uri="{FF2B5EF4-FFF2-40B4-BE49-F238E27FC236}">
                        <a16:creationId xmlns:a16="http://schemas.microsoft.com/office/drawing/2014/main" id="{E6EF507D-20A1-61AA-9D85-2BDAB762265B}"/>
                      </a:ext>
                    </a:extLst>
                  </p:cNvPr>
                  <p:cNvGrpSpPr>
                    <a:grpSpLocks/>
                  </p:cNvGrpSpPr>
                  <p:nvPr/>
                </p:nvGrpSpPr>
                <p:grpSpPr bwMode="auto">
                  <a:xfrm>
                    <a:off x="1266" y="1959"/>
                    <a:ext cx="33" cy="17"/>
                    <a:chOff x="1266" y="1959"/>
                    <a:chExt cx="33" cy="17"/>
                  </a:xfrm>
                </p:grpSpPr>
                <p:sp>
                  <p:nvSpPr>
                    <p:cNvPr id="73745" name="Freeform 360">
                      <a:extLst>
                        <a:ext uri="{FF2B5EF4-FFF2-40B4-BE49-F238E27FC236}">
                          <a16:creationId xmlns:a16="http://schemas.microsoft.com/office/drawing/2014/main" id="{DA3FDEE9-7BEE-D1F1-6DC4-EBEA8F9426C2}"/>
                        </a:ext>
                      </a:extLst>
                    </p:cNvPr>
                    <p:cNvSpPr>
                      <a:spLocks/>
                    </p:cNvSpPr>
                    <p:nvPr/>
                  </p:nvSpPr>
                  <p:spPr bwMode="auto">
                    <a:xfrm>
                      <a:off x="126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6" name="Freeform 361">
                      <a:extLst>
                        <a:ext uri="{FF2B5EF4-FFF2-40B4-BE49-F238E27FC236}">
                          <a16:creationId xmlns:a16="http://schemas.microsoft.com/office/drawing/2014/main" id="{BE28E741-449B-520E-C806-939F2A63AE81}"/>
                        </a:ext>
                      </a:extLst>
                    </p:cNvPr>
                    <p:cNvSpPr>
                      <a:spLocks/>
                    </p:cNvSpPr>
                    <p:nvPr/>
                  </p:nvSpPr>
                  <p:spPr bwMode="auto">
                    <a:xfrm>
                      <a:off x="127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7" name="Freeform 362">
                      <a:extLst>
                        <a:ext uri="{FF2B5EF4-FFF2-40B4-BE49-F238E27FC236}">
                          <a16:creationId xmlns:a16="http://schemas.microsoft.com/office/drawing/2014/main" id="{ABE425D0-B7C1-C20F-F9F5-BBAA61A9ED52}"/>
                        </a:ext>
                      </a:extLst>
                    </p:cNvPr>
                    <p:cNvSpPr>
                      <a:spLocks/>
                    </p:cNvSpPr>
                    <p:nvPr/>
                  </p:nvSpPr>
                  <p:spPr bwMode="auto">
                    <a:xfrm>
                      <a:off x="127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8" name="Freeform 363">
                      <a:extLst>
                        <a:ext uri="{FF2B5EF4-FFF2-40B4-BE49-F238E27FC236}">
                          <a16:creationId xmlns:a16="http://schemas.microsoft.com/office/drawing/2014/main" id="{80E599D2-0FEE-035C-81B6-F0CC71E078B2}"/>
                        </a:ext>
                      </a:extLst>
                    </p:cNvPr>
                    <p:cNvSpPr>
                      <a:spLocks/>
                    </p:cNvSpPr>
                    <p:nvPr/>
                  </p:nvSpPr>
                  <p:spPr bwMode="auto">
                    <a:xfrm>
                      <a:off x="128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40" name="Group 364">
                    <a:extLst>
                      <a:ext uri="{FF2B5EF4-FFF2-40B4-BE49-F238E27FC236}">
                        <a16:creationId xmlns:a16="http://schemas.microsoft.com/office/drawing/2014/main" id="{86455D36-5D69-8C3F-FB9C-3C51A2328F8E}"/>
                      </a:ext>
                    </a:extLst>
                  </p:cNvPr>
                  <p:cNvGrpSpPr>
                    <a:grpSpLocks/>
                  </p:cNvGrpSpPr>
                  <p:nvPr/>
                </p:nvGrpSpPr>
                <p:grpSpPr bwMode="auto">
                  <a:xfrm>
                    <a:off x="1290" y="1959"/>
                    <a:ext cx="25" cy="17"/>
                    <a:chOff x="1290" y="1959"/>
                    <a:chExt cx="25" cy="17"/>
                  </a:xfrm>
                </p:grpSpPr>
                <p:sp>
                  <p:nvSpPr>
                    <p:cNvPr id="73741" name="Freeform 365">
                      <a:extLst>
                        <a:ext uri="{FF2B5EF4-FFF2-40B4-BE49-F238E27FC236}">
                          <a16:creationId xmlns:a16="http://schemas.microsoft.com/office/drawing/2014/main" id="{4807752C-D4C5-99DA-BFDA-7EAE7A9F7B17}"/>
                        </a:ext>
                      </a:extLst>
                    </p:cNvPr>
                    <p:cNvSpPr>
                      <a:spLocks/>
                    </p:cNvSpPr>
                    <p:nvPr/>
                  </p:nvSpPr>
                  <p:spPr bwMode="auto">
                    <a:xfrm>
                      <a:off x="129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Freeform 366">
                      <a:extLst>
                        <a:ext uri="{FF2B5EF4-FFF2-40B4-BE49-F238E27FC236}">
                          <a16:creationId xmlns:a16="http://schemas.microsoft.com/office/drawing/2014/main" id="{77E9B8F5-7E94-B8B4-54C4-DB55970D58E2}"/>
                        </a:ext>
                      </a:extLst>
                    </p:cNvPr>
                    <p:cNvSpPr>
                      <a:spLocks/>
                    </p:cNvSpPr>
                    <p:nvPr/>
                  </p:nvSpPr>
                  <p:spPr bwMode="auto">
                    <a:xfrm>
                      <a:off x="129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Freeform 367">
                      <a:extLst>
                        <a:ext uri="{FF2B5EF4-FFF2-40B4-BE49-F238E27FC236}">
                          <a16:creationId xmlns:a16="http://schemas.microsoft.com/office/drawing/2014/main" id="{FEBFF578-14C7-90BA-DBC9-08DCDDEE0331}"/>
                        </a:ext>
                      </a:extLst>
                    </p:cNvPr>
                    <p:cNvSpPr>
                      <a:spLocks/>
                    </p:cNvSpPr>
                    <p:nvPr/>
                  </p:nvSpPr>
                  <p:spPr bwMode="auto">
                    <a:xfrm>
                      <a:off x="129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Freeform 368">
                      <a:extLst>
                        <a:ext uri="{FF2B5EF4-FFF2-40B4-BE49-F238E27FC236}">
                          <a16:creationId xmlns:a16="http://schemas.microsoft.com/office/drawing/2014/main" id="{AFB2C14B-D034-4A22-3AF3-EE9D646210FF}"/>
                        </a:ext>
                      </a:extLst>
                    </p:cNvPr>
                    <p:cNvSpPr>
                      <a:spLocks/>
                    </p:cNvSpPr>
                    <p:nvPr/>
                  </p:nvSpPr>
                  <p:spPr bwMode="auto">
                    <a:xfrm>
                      <a:off x="1306"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722" name="Group 369">
                  <a:extLst>
                    <a:ext uri="{FF2B5EF4-FFF2-40B4-BE49-F238E27FC236}">
                      <a16:creationId xmlns:a16="http://schemas.microsoft.com/office/drawing/2014/main" id="{ABF1CD48-EE71-987C-9D75-25C26E4E092E}"/>
                    </a:ext>
                  </a:extLst>
                </p:cNvPr>
                <p:cNvGrpSpPr>
                  <a:grpSpLocks/>
                </p:cNvGrpSpPr>
                <p:nvPr/>
              </p:nvGrpSpPr>
              <p:grpSpPr bwMode="auto">
                <a:xfrm>
                  <a:off x="1306" y="1959"/>
                  <a:ext cx="57" cy="17"/>
                  <a:chOff x="1306" y="1959"/>
                  <a:chExt cx="57" cy="17"/>
                </a:xfrm>
              </p:grpSpPr>
              <p:grpSp>
                <p:nvGrpSpPr>
                  <p:cNvPr id="73729" name="Group 370">
                    <a:extLst>
                      <a:ext uri="{FF2B5EF4-FFF2-40B4-BE49-F238E27FC236}">
                        <a16:creationId xmlns:a16="http://schemas.microsoft.com/office/drawing/2014/main" id="{62DE8E51-129D-2C9B-E823-EB8EDEA1BA00}"/>
                      </a:ext>
                    </a:extLst>
                  </p:cNvPr>
                  <p:cNvGrpSpPr>
                    <a:grpSpLocks/>
                  </p:cNvGrpSpPr>
                  <p:nvPr/>
                </p:nvGrpSpPr>
                <p:grpSpPr bwMode="auto">
                  <a:xfrm>
                    <a:off x="1306" y="1959"/>
                    <a:ext cx="33" cy="17"/>
                    <a:chOff x="1306" y="1959"/>
                    <a:chExt cx="33" cy="17"/>
                  </a:xfrm>
                </p:grpSpPr>
                <p:sp>
                  <p:nvSpPr>
                    <p:cNvPr id="73735" name="Freeform 371">
                      <a:extLst>
                        <a:ext uri="{FF2B5EF4-FFF2-40B4-BE49-F238E27FC236}">
                          <a16:creationId xmlns:a16="http://schemas.microsoft.com/office/drawing/2014/main" id="{6C5CDB08-8EAB-FE4A-89A8-9BD70465FB7A}"/>
                        </a:ext>
                      </a:extLst>
                    </p:cNvPr>
                    <p:cNvSpPr>
                      <a:spLocks/>
                    </p:cNvSpPr>
                    <p:nvPr/>
                  </p:nvSpPr>
                  <p:spPr bwMode="auto">
                    <a:xfrm>
                      <a:off x="130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Freeform 372">
                      <a:extLst>
                        <a:ext uri="{FF2B5EF4-FFF2-40B4-BE49-F238E27FC236}">
                          <a16:creationId xmlns:a16="http://schemas.microsoft.com/office/drawing/2014/main" id="{49DC7C3F-9215-6C2A-C49D-A805E0E6852B}"/>
                        </a:ext>
                      </a:extLst>
                    </p:cNvPr>
                    <p:cNvSpPr>
                      <a:spLocks/>
                    </p:cNvSpPr>
                    <p:nvPr/>
                  </p:nvSpPr>
                  <p:spPr bwMode="auto">
                    <a:xfrm>
                      <a:off x="131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7" name="Freeform 373">
                      <a:extLst>
                        <a:ext uri="{FF2B5EF4-FFF2-40B4-BE49-F238E27FC236}">
                          <a16:creationId xmlns:a16="http://schemas.microsoft.com/office/drawing/2014/main" id="{9CA602B1-BDB4-03A1-C0D3-52A8BD70ABCC}"/>
                        </a:ext>
                      </a:extLst>
                    </p:cNvPr>
                    <p:cNvSpPr>
                      <a:spLocks/>
                    </p:cNvSpPr>
                    <p:nvPr/>
                  </p:nvSpPr>
                  <p:spPr bwMode="auto">
                    <a:xfrm>
                      <a:off x="1322"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8" name="Freeform 374">
                      <a:extLst>
                        <a:ext uri="{FF2B5EF4-FFF2-40B4-BE49-F238E27FC236}">
                          <a16:creationId xmlns:a16="http://schemas.microsoft.com/office/drawing/2014/main" id="{4E9E8BAE-F5AF-0375-18A0-12B38B6CA7B6}"/>
                        </a:ext>
                      </a:extLst>
                    </p:cNvPr>
                    <p:cNvSpPr>
                      <a:spLocks/>
                    </p:cNvSpPr>
                    <p:nvPr/>
                  </p:nvSpPr>
                  <p:spPr bwMode="auto">
                    <a:xfrm>
                      <a:off x="132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730" name="Group 375">
                    <a:extLst>
                      <a:ext uri="{FF2B5EF4-FFF2-40B4-BE49-F238E27FC236}">
                        <a16:creationId xmlns:a16="http://schemas.microsoft.com/office/drawing/2014/main" id="{EB1B9051-CB7D-73C0-21CA-FD11A96BCC1F}"/>
                      </a:ext>
                    </a:extLst>
                  </p:cNvPr>
                  <p:cNvGrpSpPr>
                    <a:grpSpLocks/>
                  </p:cNvGrpSpPr>
                  <p:nvPr/>
                </p:nvGrpSpPr>
                <p:grpSpPr bwMode="auto">
                  <a:xfrm>
                    <a:off x="1330" y="1959"/>
                    <a:ext cx="33" cy="17"/>
                    <a:chOff x="1330" y="1959"/>
                    <a:chExt cx="33" cy="17"/>
                  </a:xfrm>
                </p:grpSpPr>
                <p:sp>
                  <p:nvSpPr>
                    <p:cNvPr id="73731" name="Freeform 376">
                      <a:extLst>
                        <a:ext uri="{FF2B5EF4-FFF2-40B4-BE49-F238E27FC236}">
                          <a16:creationId xmlns:a16="http://schemas.microsoft.com/office/drawing/2014/main" id="{E71C2755-0EDD-B3A6-8035-5312C97AA2F1}"/>
                        </a:ext>
                      </a:extLst>
                    </p:cNvPr>
                    <p:cNvSpPr>
                      <a:spLocks/>
                    </p:cNvSpPr>
                    <p:nvPr/>
                  </p:nvSpPr>
                  <p:spPr bwMode="auto">
                    <a:xfrm>
                      <a:off x="133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2" name="Freeform 377">
                      <a:extLst>
                        <a:ext uri="{FF2B5EF4-FFF2-40B4-BE49-F238E27FC236}">
                          <a16:creationId xmlns:a16="http://schemas.microsoft.com/office/drawing/2014/main" id="{CC974220-3AEC-11E6-081B-CF5C1AA34C9C}"/>
                        </a:ext>
                      </a:extLst>
                    </p:cNvPr>
                    <p:cNvSpPr>
                      <a:spLocks/>
                    </p:cNvSpPr>
                    <p:nvPr/>
                  </p:nvSpPr>
                  <p:spPr bwMode="auto">
                    <a:xfrm>
                      <a:off x="1338"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3" name="Freeform 378">
                      <a:extLst>
                        <a:ext uri="{FF2B5EF4-FFF2-40B4-BE49-F238E27FC236}">
                          <a16:creationId xmlns:a16="http://schemas.microsoft.com/office/drawing/2014/main" id="{EE383101-88E8-1D8B-593E-28D0C1B19FF7}"/>
                        </a:ext>
                      </a:extLst>
                    </p:cNvPr>
                    <p:cNvSpPr>
                      <a:spLocks/>
                    </p:cNvSpPr>
                    <p:nvPr/>
                  </p:nvSpPr>
                  <p:spPr bwMode="auto">
                    <a:xfrm>
                      <a:off x="1338"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4" name="Freeform 379">
                      <a:extLst>
                        <a:ext uri="{FF2B5EF4-FFF2-40B4-BE49-F238E27FC236}">
                          <a16:creationId xmlns:a16="http://schemas.microsoft.com/office/drawing/2014/main" id="{CAC35D13-F414-DF3B-4E85-0BAFBEA115E4}"/>
                        </a:ext>
                      </a:extLst>
                    </p:cNvPr>
                    <p:cNvSpPr>
                      <a:spLocks/>
                    </p:cNvSpPr>
                    <p:nvPr/>
                  </p:nvSpPr>
                  <p:spPr bwMode="auto">
                    <a:xfrm>
                      <a:off x="1346"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723" name="Group 380">
                  <a:extLst>
                    <a:ext uri="{FF2B5EF4-FFF2-40B4-BE49-F238E27FC236}">
                      <a16:creationId xmlns:a16="http://schemas.microsoft.com/office/drawing/2014/main" id="{97197173-7743-B433-3B38-628E5FBE045D}"/>
                    </a:ext>
                  </a:extLst>
                </p:cNvPr>
                <p:cNvGrpSpPr>
                  <a:grpSpLocks/>
                </p:cNvGrpSpPr>
                <p:nvPr/>
              </p:nvGrpSpPr>
              <p:grpSpPr bwMode="auto">
                <a:xfrm>
                  <a:off x="1354" y="1959"/>
                  <a:ext cx="25" cy="17"/>
                  <a:chOff x="1354" y="1959"/>
                  <a:chExt cx="25" cy="17"/>
                </a:xfrm>
              </p:grpSpPr>
              <p:sp>
                <p:nvSpPr>
                  <p:cNvPr id="73725" name="Freeform 381">
                    <a:extLst>
                      <a:ext uri="{FF2B5EF4-FFF2-40B4-BE49-F238E27FC236}">
                        <a16:creationId xmlns:a16="http://schemas.microsoft.com/office/drawing/2014/main" id="{05A6B27D-0D80-DF76-945C-808E0C2C0476}"/>
                      </a:ext>
                    </a:extLst>
                  </p:cNvPr>
                  <p:cNvSpPr>
                    <a:spLocks/>
                  </p:cNvSpPr>
                  <p:nvPr/>
                </p:nvSpPr>
                <p:spPr bwMode="auto">
                  <a:xfrm>
                    <a:off x="1354"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26" name="Freeform 382">
                    <a:extLst>
                      <a:ext uri="{FF2B5EF4-FFF2-40B4-BE49-F238E27FC236}">
                        <a16:creationId xmlns:a16="http://schemas.microsoft.com/office/drawing/2014/main" id="{487BAA6E-31FC-BB71-D3F0-5B6B15E07F64}"/>
                      </a:ext>
                    </a:extLst>
                  </p:cNvPr>
                  <p:cNvSpPr>
                    <a:spLocks/>
                  </p:cNvSpPr>
                  <p:nvPr/>
                </p:nvSpPr>
                <p:spPr bwMode="auto">
                  <a:xfrm>
                    <a:off x="1354"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27" name="Freeform 383">
                    <a:extLst>
                      <a:ext uri="{FF2B5EF4-FFF2-40B4-BE49-F238E27FC236}">
                        <a16:creationId xmlns:a16="http://schemas.microsoft.com/office/drawing/2014/main" id="{672BC9A3-E87E-D4A9-13A0-7DC046591C57}"/>
                      </a:ext>
                    </a:extLst>
                  </p:cNvPr>
                  <p:cNvSpPr>
                    <a:spLocks/>
                  </p:cNvSpPr>
                  <p:nvPr/>
                </p:nvSpPr>
                <p:spPr bwMode="auto">
                  <a:xfrm>
                    <a:off x="1362"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28" name="Freeform 384">
                    <a:extLst>
                      <a:ext uri="{FF2B5EF4-FFF2-40B4-BE49-F238E27FC236}">
                        <a16:creationId xmlns:a16="http://schemas.microsoft.com/office/drawing/2014/main" id="{DF35137B-20CD-AE79-B8DE-5F5F575B8BCD}"/>
                      </a:ext>
                    </a:extLst>
                  </p:cNvPr>
                  <p:cNvSpPr>
                    <a:spLocks/>
                  </p:cNvSpPr>
                  <p:nvPr/>
                </p:nvSpPr>
                <p:spPr bwMode="auto">
                  <a:xfrm>
                    <a:off x="1370" y="195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24" name="Freeform 385">
                  <a:extLst>
                    <a:ext uri="{FF2B5EF4-FFF2-40B4-BE49-F238E27FC236}">
                      <a16:creationId xmlns:a16="http://schemas.microsoft.com/office/drawing/2014/main" id="{7B0B1763-5330-7E78-7168-379178C90780}"/>
                    </a:ext>
                  </a:extLst>
                </p:cNvPr>
                <p:cNvSpPr>
                  <a:spLocks/>
                </p:cNvSpPr>
                <p:nvPr/>
              </p:nvSpPr>
              <p:spPr bwMode="auto">
                <a:xfrm>
                  <a:off x="1370" y="195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97" name="Group 386">
                <a:extLst>
                  <a:ext uri="{FF2B5EF4-FFF2-40B4-BE49-F238E27FC236}">
                    <a16:creationId xmlns:a16="http://schemas.microsoft.com/office/drawing/2014/main" id="{4EBA8FF3-69A1-A5F7-B348-D359F58BC3AE}"/>
                  </a:ext>
                </a:extLst>
              </p:cNvPr>
              <p:cNvGrpSpPr>
                <a:grpSpLocks/>
              </p:cNvGrpSpPr>
              <p:nvPr/>
            </p:nvGrpSpPr>
            <p:grpSpPr bwMode="auto">
              <a:xfrm>
                <a:off x="1218" y="1863"/>
                <a:ext cx="169" cy="105"/>
                <a:chOff x="1218" y="1863"/>
                <a:chExt cx="169" cy="105"/>
              </a:xfrm>
            </p:grpSpPr>
            <p:sp>
              <p:nvSpPr>
                <p:cNvPr id="73698" name="Freeform 387">
                  <a:extLst>
                    <a:ext uri="{FF2B5EF4-FFF2-40B4-BE49-F238E27FC236}">
                      <a16:creationId xmlns:a16="http://schemas.microsoft.com/office/drawing/2014/main" id="{4E8EF8C8-0A9B-5891-A708-CFACFA10BD72}"/>
                    </a:ext>
                  </a:extLst>
                </p:cNvPr>
                <p:cNvSpPr>
                  <a:spLocks/>
                </p:cNvSpPr>
                <p:nvPr/>
              </p:nvSpPr>
              <p:spPr bwMode="auto">
                <a:xfrm>
                  <a:off x="1226" y="1871"/>
                  <a:ext cx="161" cy="17"/>
                </a:xfrm>
                <a:custGeom>
                  <a:avLst/>
                  <a:gdLst>
                    <a:gd name="T0" fmla="*/ 0 w 161"/>
                    <a:gd name="T1" fmla="*/ 16 h 17"/>
                    <a:gd name="T2" fmla="*/ 152 w 161"/>
                    <a:gd name="T3" fmla="*/ 16 h 17"/>
                    <a:gd name="T4" fmla="*/ 160 w 161"/>
                    <a:gd name="T5" fmla="*/ 16 h 17"/>
                    <a:gd name="T6" fmla="*/ 152 w 161"/>
                    <a:gd name="T7" fmla="*/ 0 h 17"/>
                    <a:gd name="T8" fmla="*/ 0 w 161"/>
                    <a:gd name="T9" fmla="*/ 0 h 17"/>
                    <a:gd name="T10" fmla="*/ 0 w 161"/>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17">
                      <a:moveTo>
                        <a:pt x="0" y="16"/>
                      </a:moveTo>
                      <a:lnTo>
                        <a:pt x="152" y="16"/>
                      </a:lnTo>
                      <a:lnTo>
                        <a:pt x="160" y="16"/>
                      </a:lnTo>
                      <a:lnTo>
                        <a:pt x="152" y="0"/>
                      </a:lnTo>
                      <a:lnTo>
                        <a:pt x="0" y="0"/>
                      </a:lnTo>
                      <a:lnTo>
                        <a:pt x="0" y="16"/>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99" name="Freeform 388">
                  <a:extLst>
                    <a:ext uri="{FF2B5EF4-FFF2-40B4-BE49-F238E27FC236}">
                      <a16:creationId xmlns:a16="http://schemas.microsoft.com/office/drawing/2014/main" id="{0D78A54D-9FF0-E703-6A39-DB361217D2C6}"/>
                    </a:ext>
                  </a:extLst>
                </p:cNvPr>
                <p:cNvSpPr>
                  <a:spLocks/>
                </p:cNvSpPr>
                <p:nvPr/>
              </p:nvSpPr>
              <p:spPr bwMode="auto">
                <a:xfrm>
                  <a:off x="1226" y="1895"/>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0" name="Freeform 389">
                  <a:extLst>
                    <a:ext uri="{FF2B5EF4-FFF2-40B4-BE49-F238E27FC236}">
                      <a16:creationId xmlns:a16="http://schemas.microsoft.com/office/drawing/2014/main" id="{656CF45A-6B29-1B36-55D7-2C0764811564}"/>
                    </a:ext>
                  </a:extLst>
                </p:cNvPr>
                <p:cNvSpPr>
                  <a:spLocks/>
                </p:cNvSpPr>
                <p:nvPr/>
              </p:nvSpPr>
              <p:spPr bwMode="auto">
                <a:xfrm>
                  <a:off x="1226" y="1919"/>
                  <a:ext cx="161" cy="17"/>
                </a:xfrm>
                <a:custGeom>
                  <a:avLst/>
                  <a:gdLst>
                    <a:gd name="T0" fmla="*/ 0 w 161"/>
                    <a:gd name="T1" fmla="*/ 0 h 17"/>
                    <a:gd name="T2" fmla="*/ 0 w 161"/>
                    <a:gd name="T3" fmla="*/ 16 h 17"/>
                    <a:gd name="T4" fmla="*/ 152 w 161"/>
                    <a:gd name="T5" fmla="*/ 16 h 17"/>
                    <a:gd name="T6" fmla="*/ 160 w 161"/>
                    <a:gd name="T7" fmla="*/ 0 h 17"/>
                    <a:gd name="T8" fmla="*/ 152 w 161"/>
                    <a:gd name="T9" fmla="*/ 0 h 17"/>
                    <a:gd name="T10" fmla="*/ 0 w 161"/>
                    <a:gd name="T11" fmla="*/ 0 h 17"/>
                    <a:gd name="T12" fmla="*/ 0 w 16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0"/>
                      </a:moveTo>
                      <a:lnTo>
                        <a:pt x="0" y="16"/>
                      </a:lnTo>
                      <a:lnTo>
                        <a:pt x="152" y="16"/>
                      </a:lnTo>
                      <a:lnTo>
                        <a:pt x="160" y="0"/>
                      </a:lnTo>
                      <a:lnTo>
                        <a:pt x="152" y="0"/>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1" name="Freeform 390">
                  <a:extLst>
                    <a:ext uri="{FF2B5EF4-FFF2-40B4-BE49-F238E27FC236}">
                      <a16:creationId xmlns:a16="http://schemas.microsoft.com/office/drawing/2014/main" id="{74BA9E3B-5F6F-9884-0560-09D42E05E8E4}"/>
                    </a:ext>
                  </a:extLst>
                </p:cNvPr>
                <p:cNvSpPr>
                  <a:spLocks/>
                </p:cNvSpPr>
                <p:nvPr/>
              </p:nvSpPr>
              <p:spPr bwMode="auto">
                <a:xfrm>
                  <a:off x="1226" y="1935"/>
                  <a:ext cx="161" cy="17"/>
                </a:xfrm>
                <a:custGeom>
                  <a:avLst/>
                  <a:gdLst>
                    <a:gd name="T0" fmla="*/ 0 w 161"/>
                    <a:gd name="T1" fmla="*/ 8 h 17"/>
                    <a:gd name="T2" fmla="*/ 0 w 161"/>
                    <a:gd name="T3" fmla="*/ 16 h 17"/>
                    <a:gd name="T4" fmla="*/ 152 w 161"/>
                    <a:gd name="T5" fmla="*/ 16 h 17"/>
                    <a:gd name="T6" fmla="*/ 160 w 161"/>
                    <a:gd name="T7" fmla="*/ 8 h 17"/>
                    <a:gd name="T8" fmla="*/ 152 w 161"/>
                    <a:gd name="T9" fmla="*/ 0 h 17"/>
                    <a:gd name="T10" fmla="*/ 0 w 161"/>
                    <a:gd name="T11" fmla="*/ 0 h 17"/>
                    <a:gd name="T12" fmla="*/ 0 w 161"/>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7">
                      <a:moveTo>
                        <a:pt x="0" y="8"/>
                      </a:moveTo>
                      <a:lnTo>
                        <a:pt x="0" y="16"/>
                      </a:lnTo>
                      <a:lnTo>
                        <a:pt x="152" y="16"/>
                      </a:lnTo>
                      <a:lnTo>
                        <a:pt x="160" y="8"/>
                      </a:lnTo>
                      <a:lnTo>
                        <a:pt x="152" y="0"/>
                      </a:lnTo>
                      <a:lnTo>
                        <a:pt x="0" y="0"/>
                      </a:lnTo>
                      <a:lnTo>
                        <a:pt x="0" y="8"/>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2" name="Freeform 391">
                  <a:extLst>
                    <a:ext uri="{FF2B5EF4-FFF2-40B4-BE49-F238E27FC236}">
                      <a16:creationId xmlns:a16="http://schemas.microsoft.com/office/drawing/2014/main" id="{474391B0-7036-BE65-13BC-3166F30C375C}"/>
                    </a:ext>
                  </a:extLst>
                </p:cNvPr>
                <p:cNvSpPr>
                  <a:spLocks/>
                </p:cNvSpPr>
                <p:nvPr/>
              </p:nvSpPr>
              <p:spPr bwMode="auto">
                <a:xfrm>
                  <a:off x="1218" y="1879"/>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3" name="Freeform 392">
                  <a:extLst>
                    <a:ext uri="{FF2B5EF4-FFF2-40B4-BE49-F238E27FC236}">
                      <a16:creationId xmlns:a16="http://schemas.microsoft.com/office/drawing/2014/main" id="{BC266F3C-5926-572B-D656-C41CB2EDE4C8}"/>
                    </a:ext>
                  </a:extLst>
                </p:cNvPr>
                <p:cNvSpPr>
                  <a:spLocks/>
                </p:cNvSpPr>
                <p:nvPr/>
              </p:nvSpPr>
              <p:spPr bwMode="auto">
                <a:xfrm>
                  <a:off x="1226" y="1895"/>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4" name="Freeform 393">
                  <a:extLst>
                    <a:ext uri="{FF2B5EF4-FFF2-40B4-BE49-F238E27FC236}">
                      <a16:creationId xmlns:a16="http://schemas.microsoft.com/office/drawing/2014/main" id="{3D2D45BD-BE5C-D2D7-4C3E-50C3FB68A0C2}"/>
                    </a:ext>
                  </a:extLst>
                </p:cNvPr>
                <p:cNvSpPr>
                  <a:spLocks/>
                </p:cNvSpPr>
                <p:nvPr/>
              </p:nvSpPr>
              <p:spPr bwMode="auto">
                <a:xfrm>
                  <a:off x="1218" y="1919"/>
                  <a:ext cx="169" cy="17"/>
                </a:xfrm>
                <a:custGeom>
                  <a:avLst/>
                  <a:gdLst>
                    <a:gd name="T0" fmla="*/ 8 w 169"/>
                    <a:gd name="T1" fmla="*/ 16 h 17"/>
                    <a:gd name="T2" fmla="*/ 0 w 169"/>
                    <a:gd name="T3" fmla="*/ 0 h 17"/>
                    <a:gd name="T4" fmla="*/ 168 w 169"/>
                    <a:gd name="T5" fmla="*/ 0 h 17"/>
                    <a:gd name="T6" fmla="*/ 160 w 169"/>
                    <a:gd name="T7" fmla="*/ 16 h 17"/>
                    <a:gd name="T8" fmla="*/ 8 w 169"/>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16"/>
                      </a:moveTo>
                      <a:lnTo>
                        <a:pt x="0" y="0"/>
                      </a:lnTo>
                      <a:lnTo>
                        <a:pt x="168"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5" name="Freeform 394">
                  <a:extLst>
                    <a:ext uri="{FF2B5EF4-FFF2-40B4-BE49-F238E27FC236}">
                      <a16:creationId xmlns:a16="http://schemas.microsoft.com/office/drawing/2014/main" id="{B9335ABC-EB31-B305-AFED-278F953294D2}"/>
                    </a:ext>
                  </a:extLst>
                </p:cNvPr>
                <p:cNvSpPr>
                  <a:spLocks/>
                </p:cNvSpPr>
                <p:nvPr/>
              </p:nvSpPr>
              <p:spPr bwMode="auto">
                <a:xfrm>
                  <a:off x="1226" y="1943"/>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6" name="Freeform 395">
                  <a:extLst>
                    <a:ext uri="{FF2B5EF4-FFF2-40B4-BE49-F238E27FC236}">
                      <a16:creationId xmlns:a16="http://schemas.microsoft.com/office/drawing/2014/main" id="{C02B8E92-EA46-26C2-1466-CDB2C14E4C27}"/>
                    </a:ext>
                  </a:extLst>
                </p:cNvPr>
                <p:cNvSpPr>
                  <a:spLocks/>
                </p:cNvSpPr>
                <p:nvPr/>
              </p:nvSpPr>
              <p:spPr bwMode="auto">
                <a:xfrm>
                  <a:off x="1218" y="1863"/>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7" name="Freeform 396">
                  <a:extLst>
                    <a:ext uri="{FF2B5EF4-FFF2-40B4-BE49-F238E27FC236}">
                      <a16:creationId xmlns:a16="http://schemas.microsoft.com/office/drawing/2014/main" id="{A746C504-1CD2-75B5-FC5F-F215FACB8B15}"/>
                    </a:ext>
                  </a:extLst>
                </p:cNvPr>
                <p:cNvSpPr>
                  <a:spLocks/>
                </p:cNvSpPr>
                <p:nvPr/>
              </p:nvSpPr>
              <p:spPr bwMode="auto">
                <a:xfrm>
                  <a:off x="1218" y="1951"/>
                  <a:ext cx="161" cy="17"/>
                </a:xfrm>
                <a:custGeom>
                  <a:avLst/>
                  <a:gdLst>
                    <a:gd name="T0" fmla="*/ 8 w 161"/>
                    <a:gd name="T1" fmla="*/ 16 h 17"/>
                    <a:gd name="T2" fmla="*/ 0 w 161"/>
                    <a:gd name="T3" fmla="*/ 0 h 17"/>
                    <a:gd name="T4" fmla="*/ 160 w 161"/>
                    <a:gd name="T5" fmla="*/ 0 h 17"/>
                    <a:gd name="T6" fmla="*/ 160 w 161"/>
                    <a:gd name="T7" fmla="*/ 16 h 17"/>
                    <a:gd name="T8" fmla="*/ 8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8" y="16"/>
                      </a:moveTo>
                      <a:lnTo>
                        <a:pt x="0" y="0"/>
                      </a:lnTo>
                      <a:lnTo>
                        <a:pt x="160" y="0"/>
                      </a:lnTo>
                      <a:lnTo>
                        <a:pt x="160" y="16"/>
                      </a:lnTo>
                      <a:lnTo>
                        <a:pt x="8" y="1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8" name="Freeform 397">
                  <a:extLst>
                    <a:ext uri="{FF2B5EF4-FFF2-40B4-BE49-F238E27FC236}">
                      <a16:creationId xmlns:a16="http://schemas.microsoft.com/office/drawing/2014/main" id="{4E0D8EE2-B6FF-82FA-2529-17B9CDAB69D5}"/>
                    </a:ext>
                  </a:extLst>
                </p:cNvPr>
                <p:cNvSpPr>
                  <a:spLocks/>
                </p:cNvSpPr>
                <p:nvPr/>
              </p:nvSpPr>
              <p:spPr bwMode="auto">
                <a:xfrm>
                  <a:off x="1226" y="1879"/>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09" name="Freeform 398">
                  <a:extLst>
                    <a:ext uri="{FF2B5EF4-FFF2-40B4-BE49-F238E27FC236}">
                      <a16:creationId xmlns:a16="http://schemas.microsoft.com/office/drawing/2014/main" id="{1AF30069-F485-A44D-71F4-72F904229FB4}"/>
                    </a:ext>
                  </a:extLst>
                </p:cNvPr>
                <p:cNvSpPr>
                  <a:spLocks/>
                </p:cNvSpPr>
                <p:nvPr/>
              </p:nvSpPr>
              <p:spPr bwMode="auto">
                <a:xfrm>
                  <a:off x="1226" y="1903"/>
                  <a:ext cx="161" cy="17"/>
                </a:xfrm>
                <a:custGeom>
                  <a:avLst/>
                  <a:gdLst>
                    <a:gd name="T0" fmla="*/ 0 w 161"/>
                    <a:gd name="T1" fmla="*/ 0 h 17"/>
                    <a:gd name="T2" fmla="*/ 0 w 161"/>
                    <a:gd name="T3" fmla="*/ 16 h 17"/>
                    <a:gd name="T4" fmla="*/ 160 w 161"/>
                    <a:gd name="T5" fmla="*/ 16 h 17"/>
                    <a:gd name="T6" fmla="*/ 152 w 161"/>
                    <a:gd name="T7" fmla="*/ 0 h 17"/>
                    <a:gd name="T8" fmla="*/ 0 w 16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0"/>
                      </a:moveTo>
                      <a:lnTo>
                        <a:pt x="0" y="16"/>
                      </a:lnTo>
                      <a:lnTo>
                        <a:pt x="160" y="16"/>
                      </a:lnTo>
                      <a:lnTo>
                        <a:pt x="152" y="0"/>
                      </a:lnTo>
                      <a:lnTo>
                        <a:pt x="0"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0" name="Freeform 399">
                  <a:extLst>
                    <a:ext uri="{FF2B5EF4-FFF2-40B4-BE49-F238E27FC236}">
                      <a16:creationId xmlns:a16="http://schemas.microsoft.com/office/drawing/2014/main" id="{E3719EBC-9947-09D3-9BF1-3727742B7E18}"/>
                    </a:ext>
                  </a:extLst>
                </p:cNvPr>
                <p:cNvSpPr>
                  <a:spLocks/>
                </p:cNvSpPr>
                <p:nvPr/>
              </p:nvSpPr>
              <p:spPr bwMode="auto">
                <a:xfrm>
                  <a:off x="1218" y="1927"/>
                  <a:ext cx="169" cy="17"/>
                </a:xfrm>
                <a:custGeom>
                  <a:avLst/>
                  <a:gdLst>
                    <a:gd name="T0" fmla="*/ 8 w 169"/>
                    <a:gd name="T1" fmla="*/ 0 h 17"/>
                    <a:gd name="T2" fmla="*/ 0 w 169"/>
                    <a:gd name="T3" fmla="*/ 16 h 17"/>
                    <a:gd name="T4" fmla="*/ 168 w 169"/>
                    <a:gd name="T5" fmla="*/ 16 h 17"/>
                    <a:gd name="T6" fmla="*/ 160 w 169"/>
                    <a:gd name="T7" fmla="*/ 0 h 17"/>
                    <a:gd name="T8" fmla="*/ 8 w 16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7">
                      <a:moveTo>
                        <a:pt x="8" y="0"/>
                      </a:moveTo>
                      <a:lnTo>
                        <a:pt x="0" y="16"/>
                      </a:lnTo>
                      <a:lnTo>
                        <a:pt x="168" y="16"/>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1" name="Freeform 400">
                  <a:extLst>
                    <a:ext uri="{FF2B5EF4-FFF2-40B4-BE49-F238E27FC236}">
                      <a16:creationId xmlns:a16="http://schemas.microsoft.com/office/drawing/2014/main" id="{9FE1A931-DB18-222D-CE82-568D38D113D9}"/>
                    </a:ext>
                  </a:extLst>
                </p:cNvPr>
                <p:cNvSpPr>
                  <a:spLocks/>
                </p:cNvSpPr>
                <p:nvPr/>
              </p:nvSpPr>
              <p:spPr bwMode="auto">
                <a:xfrm>
                  <a:off x="1218" y="1951"/>
                  <a:ext cx="161" cy="1"/>
                </a:xfrm>
                <a:custGeom>
                  <a:avLst/>
                  <a:gdLst>
                    <a:gd name="T0" fmla="*/ 8 w 161"/>
                    <a:gd name="T1" fmla="*/ 0 h 1"/>
                    <a:gd name="T2" fmla="*/ 0 w 161"/>
                    <a:gd name="T3" fmla="*/ 0 h 1"/>
                    <a:gd name="T4" fmla="*/ 160 w 161"/>
                    <a:gd name="T5" fmla="*/ 0 h 1"/>
                    <a:gd name="T6" fmla="*/ 8 w 16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
                      <a:moveTo>
                        <a:pt x="8" y="0"/>
                      </a:moveTo>
                      <a:lnTo>
                        <a:pt x="0" y="0"/>
                      </a:lnTo>
                      <a:lnTo>
                        <a:pt x="160" y="0"/>
                      </a:lnTo>
                      <a:lnTo>
                        <a:pt x="8"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2" name="Freeform 401">
                  <a:extLst>
                    <a:ext uri="{FF2B5EF4-FFF2-40B4-BE49-F238E27FC236}">
                      <a16:creationId xmlns:a16="http://schemas.microsoft.com/office/drawing/2014/main" id="{E4771C04-9267-451F-469E-39391ECC12DE}"/>
                    </a:ext>
                  </a:extLst>
                </p:cNvPr>
                <p:cNvSpPr>
                  <a:spLocks/>
                </p:cNvSpPr>
                <p:nvPr/>
              </p:nvSpPr>
              <p:spPr bwMode="auto">
                <a:xfrm>
                  <a:off x="1226" y="1911"/>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3" name="Freeform 402">
                  <a:extLst>
                    <a:ext uri="{FF2B5EF4-FFF2-40B4-BE49-F238E27FC236}">
                      <a16:creationId xmlns:a16="http://schemas.microsoft.com/office/drawing/2014/main" id="{09AC5B71-EB72-9182-E5A3-3AF138F5619F}"/>
                    </a:ext>
                  </a:extLst>
                </p:cNvPr>
                <p:cNvSpPr>
                  <a:spLocks/>
                </p:cNvSpPr>
                <p:nvPr/>
              </p:nvSpPr>
              <p:spPr bwMode="auto">
                <a:xfrm>
                  <a:off x="1218" y="1935"/>
                  <a:ext cx="169" cy="1"/>
                </a:xfrm>
                <a:custGeom>
                  <a:avLst/>
                  <a:gdLst>
                    <a:gd name="T0" fmla="*/ 8 w 169"/>
                    <a:gd name="T1" fmla="*/ 0 h 1"/>
                    <a:gd name="T2" fmla="*/ 0 w 169"/>
                    <a:gd name="T3" fmla="*/ 0 h 1"/>
                    <a:gd name="T4" fmla="*/ 168 w 169"/>
                    <a:gd name="T5" fmla="*/ 0 h 1"/>
                    <a:gd name="T6" fmla="*/ 160 w 169"/>
                    <a:gd name="T7" fmla="*/ 0 h 1"/>
                    <a:gd name="T8" fmla="*/ 8 w 16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1">
                      <a:moveTo>
                        <a:pt x="8" y="0"/>
                      </a:moveTo>
                      <a:lnTo>
                        <a:pt x="0" y="0"/>
                      </a:lnTo>
                      <a:lnTo>
                        <a:pt x="168" y="0"/>
                      </a:lnTo>
                      <a:lnTo>
                        <a:pt x="160" y="0"/>
                      </a:lnTo>
                      <a:lnTo>
                        <a:pt x="8"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4" name="Freeform 403">
                  <a:extLst>
                    <a:ext uri="{FF2B5EF4-FFF2-40B4-BE49-F238E27FC236}">
                      <a16:creationId xmlns:a16="http://schemas.microsoft.com/office/drawing/2014/main" id="{989E9748-3B87-51FE-DFC6-D0509E6576CB}"/>
                    </a:ext>
                  </a:extLst>
                </p:cNvPr>
                <p:cNvSpPr>
                  <a:spLocks/>
                </p:cNvSpPr>
                <p:nvPr/>
              </p:nvSpPr>
              <p:spPr bwMode="auto">
                <a:xfrm>
                  <a:off x="1226" y="1887"/>
                  <a:ext cx="161" cy="17"/>
                </a:xfrm>
                <a:custGeom>
                  <a:avLst/>
                  <a:gdLst>
                    <a:gd name="T0" fmla="*/ 0 w 161"/>
                    <a:gd name="T1" fmla="*/ 16 h 17"/>
                    <a:gd name="T2" fmla="*/ 0 w 161"/>
                    <a:gd name="T3" fmla="*/ 0 h 17"/>
                    <a:gd name="T4" fmla="*/ 160 w 161"/>
                    <a:gd name="T5" fmla="*/ 0 h 17"/>
                    <a:gd name="T6" fmla="*/ 152 w 161"/>
                    <a:gd name="T7" fmla="*/ 16 h 17"/>
                    <a:gd name="T8" fmla="*/ 0 w 16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7">
                      <a:moveTo>
                        <a:pt x="0" y="16"/>
                      </a:moveTo>
                      <a:lnTo>
                        <a:pt x="0" y="0"/>
                      </a:lnTo>
                      <a:lnTo>
                        <a:pt x="160"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15" name="Freeform 404">
                  <a:extLst>
                    <a:ext uri="{FF2B5EF4-FFF2-40B4-BE49-F238E27FC236}">
                      <a16:creationId xmlns:a16="http://schemas.microsoft.com/office/drawing/2014/main" id="{4E0A2CCF-05F9-2365-A998-927227C7D06F}"/>
                    </a:ext>
                  </a:extLst>
                </p:cNvPr>
                <p:cNvSpPr>
                  <a:spLocks/>
                </p:cNvSpPr>
                <p:nvPr/>
              </p:nvSpPr>
              <p:spPr bwMode="auto">
                <a:xfrm>
                  <a:off x="1226" y="1863"/>
                  <a:ext cx="153" cy="17"/>
                </a:xfrm>
                <a:custGeom>
                  <a:avLst/>
                  <a:gdLst>
                    <a:gd name="T0" fmla="*/ 0 w 153"/>
                    <a:gd name="T1" fmla="*/ 16 h 17"/>
                    <a:gd name="T2" fmla="*/ 0 w 153"/>
                    <a:gd name="T3" fmla="*/ 0 h 17"/>
                    <a:gd name="T4" fmla="*/ 152 w 153"/>
                    <a:gd name="T5" fmla="*/ 0 h 17"/>
                    <a:gd name="T6" fmla="*/ 152 w 153"/>
                    <a:gd name="T7" fmla="*/ 16 h 17"/>
                    <a:gd name="T8" fmla="*/ 0 w 15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17">
                      <a:moveTo>
                        <a:pt x="0" y="16"/>
                      </a:moveTo>
                      <a:lnTo>
                        <a:pt x="0" y="0"/>
                      </a:lnTo>
                      <a:lnTo>
                        <a:pt x="152" y="0"/>
                      </a:lnTo>
                      <a:lnTo>
                        <a:pt x="152" y="16"/>
                      </a:lnTo>
                      <a:lnTo>
                        <a:pt x="0"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638" name="Group 405">
              <a:extLst>
                <a:ext uri="{FF2B5EF4-FFF2-40B4-BE49-F238E27FC236}">
                  <a16:creationId xmlns:a16="http://schemas.microsoft.com/office/drawing/2014/main" id="{9D7B4710-4C82-08A4-CB95-DC1E2F60398D}"/>
                </a:ext>
              </a:extLst>
            </p:cNvPr>
            <p:cNvGrpSpPr>
              <a:grpSpLocks/>
            </p:cNvGrpSpPr>
            <p:nvPr/>
          </p:nvGrpSpPr>
          <p:grpSpPr bwMode="auto">
            <a:xfrm>
              <a:off x="1226" y="1444"/>
              <a:ext cx="153" cy="96"/>
              <a:chOff x="1226" y="1444"/>
              <a:chExt cx="153" cy="96"/>
            </a:xfrm>
          </p:grpSpPr>
          <p:sp>
            <p:nvSpPr>
              <p:cNvPr id="73679" name="Rectangle 406">
                <a:extLst>
                  <a:ext uri="{FF2B5EF4-FFF2-40B4-BE49-F238E27FC236}">
                    <a16:creationId xmlns:a16="http://schemas.microsoft.com/office/drawing/2014/main" id="{65693D69-DBDB-D1C9-817C-1C9F83E568E3}"/>
                  </a:ext>
                </a:extLst>
              </p:cNvPr>
              <p:cNvSpPr>
                <a:spLocks noChangeArrowheads="1"/>
              </p:cNvSpPr>
              <p:nvPr/>
            </p:nvSpPr>
            <p:spPr bwMode="auto">
              <a:xfrm>
                <a:off x="1230" y="1444"/>
                <a:ext cx="144" cy="96"/>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nvGrpSpPr>
              <p:cNvPr id="73680" name="Group 407">
                <a:extLst>
                  <a:ext uri="{FF2B5EF4-FFF2-40B4-BE49-F238E27FC236}">
                    <a16:creationId xmlns:a16="http://schemas.microsoft.com/office/drawing/2014/main" id="{7D089CE6-94C5-2EB2-37BB-20FB0779E4A8}"/>
                  </a:ext>
                </a:extLst>
              </p:cNvPr>
              <p:cNvGrpSpPr>
                <a:grpSpLocks/>
              </p:cNvGrpSpPr>
              <p:nvPr/>
            </p:nvGrpSpPr>
            <p:grpSpPr bwMode="auto">
              <a:xfrm>
                <a:off x="1226" y="1448"/>
                <a:ext cx="153" cy="89"/>
                <a:chOff x="1226" y="1448"/>
                <a:chExt cx="153" cy="89"/>
              </a:xfrm>
            </p:grpSpPr>
            <p:sp>
              <p:nvSpPr>
                <p:cNvPr id="73681" name="Freeform 408">
                  <a:extLst>
                    <a:ext uri="{FF2B5EF4-FFF2-40B4-BE49-F238E27FC236}">
                      <a16:creationId xmlns:a16="http://schemas.microsoft.com/office/drawing/2014/main" id="{AFDC55CB-D70B-FF76-CE09-EA4B196C2F99}"/>
                    </a:ext>
                  </a:extLst>
                </p:cNvPr>
                <p:cNvSpPr>
                  <a:spLocks/>
                </p:cNvSpPr>
                <p:nvPr/>
              </p:nvSpPr>
              <p:spPr bwMode="auto">
                <a:xfrm>
                  <a:off x="1290" y="1448"/>
                  <a:ext cx="41" cy="41"/>
                </a:xfrm>
                <a:custGeom>
                  <a:avLst/>
                  <a:gdLst>
                    <a:gd name="T0" fmla="*/ 0 w 41"/>
                    <a:gd name="T1" fmla="*/ 0 h 41"/>
                    <a:gd name="T2" fmla="*/ 40 w 41"/>
                    <a:gd name="T3" fmla="*/ 0 h 41"/>
                    <a:gd name="T4" fmla="*/ 40 w 41"/>
                    <a:gd name="T5" fmla="*/ 40 h 41"/>
                    <a:gd name="T6" fmla="*/ 0 w 41"/>
                    <a:gd name="T7" fmla="*/ 40 h 41"/>
                    <a:gd name="T8" fmla="*/ 0 w 41"/>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0" y="0"/>
                      </a:moveTo>
                      <a:lnTo>
                        <a:pt x="40" y="0"/>
                      </a:lnTo>
                      <a:lnTo>
                        <a:pt x="40" y="40"/>
                      </a:lnTo>
                      <a:lnTo>
                        <a:pt x="0" y="40"/>
                      </a:lnTo>
                      <a:lnTo>
                        <a:pt x="0"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2" name="Freeform 409">
                  <a:extLst>
                    <a:ext uri="{FF2B5EF4-FFF2-40B4-BE49-F238E27FC236}">
                      <a16:creationId xmlns:a16="http://schemas.microsoft.com/office/drawing/2014/main" id="{78852244-1EA7-19DA-0389-B55EFA9CAECC}"/>
                    </a:ext>
                  </a:extLst>
                </p:cNvPr>
                <p:cNvSpPr>
                  <a:spLocks/>
                </p:cNvSpPr>
                <p:nvPr/>
              </p:nvSpPr>
              <p:spPr bwMode="auto">
                <a:xfrm>
                  <a:off x="1226" y="1464"/>
                  <a:ext cx="153" cy="1"/>
                </a:xfrm>
                <a:custGeom>
                  <a:avLst/>
                  <a:gdLst>
                    <a:gd name="T0" fmla="*/ 0 w 153"/>
                    <a:gd name="T1" fmla="*/ 0 h 1"/>
                    <a:gd name="T2" fmla="*/ 152 w 153"/>
                    <a:gd name="T3" fmla="*/ 0 h 1"/>
                    <a:gd name="T4" fmla="*/ 0 w 153"/>
                    <a:gd name="T5" fmla="*/ 0 h 1"/>
                    <a:gd name="T6" fmla="*/ 0 w 15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
                      <a:moveTo>
                        <a:pt x="0" y="0"/>
                      </a:moveTo>
                      <a:lnTo>
                        <a:pt x="152"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3" name="Freeform 410">
                  <a:extLst>
                    <a:ext uri="{FF2B5EF4-FFF2-40B4-BE49-F238E27FC236}">
                      <a16:creationId xmlns:a16="http://schemas.microsoft.com/office/drawing/2014/main" id="{2D72D748-10E1-8BF4-AFD3-BADFB17D9D7C}"/>
                    </a:ext>
                  </a:extLst>
                </p:cNvPr>
                <p:cNvSpPr>
                  <a:spLocks/>
                </p:cNvSpPr>
                <p:nvPr/>
              </p:nvSpPr>
              <p:spPr bwMode="auto">
                <a:xfrm>
                  <a:off x="1290" y="1448"/>
                  <a:ext cx="41" cy="17"/>
                </a:xfrm>
                <a:custGeom>
                  <a:avLst/>
                  <a:gdLst>
                    <a:gd name="T0" fmla="*/ 0 w 41"/>
                    <a:gd name="T1" fmla="*/ 16 h 17"/>
                    <a:gd name="T2" fmla="*/ 40 w 41"/>
                    <a:gd name="T3" fmla="*/ 16 h 17"/>
                    <a:gd name="T4" fmla="*/ 40 w 41"/>
                    <a:gd name="T5" fmla="*/ 0 h 17"/>
                    <a:gd name="T6" fmla="*/ 0 w 41"/>
                    <a:gd name="T7" fmla="*/ 0 h 17"/>
                    <a:gd name="T8" fmla="*/ 0 w 41"/>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7">
                      <a:moveTo>
                        <a:pt x="0" y="16"/>
                      </a:moveTo>
                      <a:lnTo>
                        <a:pt x="40" y="16"/>
                      </a:lnTo>
                      <a:lnTo>
                        <a:pt x="40" y="0"/>
                      </a:lnTo>
                      <a:lnTo>
                        <a:pt x="0" y="0"/>
                      </a:lnTo>
                      <a:lnTo>
                        <a:pt x="0" y="16"/>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4" name="Freeform 411">
                  <a:extLst>
                    <a:ext uri="{FF2B5EF4-FFF2-40B4-BE49-F238E27FC236}">
                      <a16:creationId xmlns:a16="http://schemas.microsoft.com/office/drawing/2014/main" id="{214E41D4-2C01-B654-CF5D-FA4E0487CA71}"/>
                    </a:ext>
                  </a:extLst>
                </p:cNvPr>
                <p:cNvSpPr>
                  <a:spLocks/>
                </p:cNvSpPr>
                <p:nvPr/>
              </p:nvSpPr>
              <p:spPr bwMode="auto">
                <a:xfrm>
                  <a:off x="1234" y="1456"/>
                  <a:ext cx="17" cy="1"/>
                </a:xfrm>
                <a:custGeom>
                  <a:avLst/>
                  <a:gdLst>
                    <a:gd name="T0" fmla="*/ 0 w 17"/>
                    <a:gd name="T1" fmla="*/ 0 h 1"/>
                    <a:gd name="T2" fmla="*/ 16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5" name="Freeform 412">
                  <a:extLst>
                    <a:ext uri="{FF2B5EF4-FFF2-40B4-BE49-F238E27FC236}">
                      <a16:creationId xmlns:a16="http://schemas.microsoft.com/office/drawing/2014/main" id="{4A506A18-75C2-9AE3-686E-59484766048F}"/>
                    </a:ext>
                  </a:extLst>
                </p:cNvPr>
                <p:cNvSpPr>
                  <a:spLocks/>
                </p:cNvSpPr>
                <p:nvPr/>
              </p:nvSpPr>
              <p:spPr bwMode="auto">
                <a:xfrm>
                  <a:off x="1250" y="1504"/>
                  <a:ext cx="105" cy="25"/>
                </a:xfrm>
                <a:custGeom>
                  <a:avLst/>
                  <a:gdLst>
                    <a:gd name="T0" fmla="*/ 0 w 105"/>
                    <a:gd name="T1" fmla="*/ 0 h 25"/>
                    <a:gd name="T2" fmla="*/ 104 w 105"/>
                    <a:gd name="T3" fmla="*/ 0 h 25"/>
                    <a:gd name="T4" fmla="*/ 104 w 105"/>
                    <a:gd name="T5" fmla="*/ 24 h 25"/>
                    <a:gd name="T6" fmla="*/ 0 w 105"/>
                    <a:gd name="T7" fmla="*/ 24 h 25"/>
                    <a:gd name="T8" fmla="*/ 0 w 10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5">
                      <a:moveTo>
                        <a:pt x="0" y="0"/>
                      </a:moveTo>
                      <a:lnTo>
                        <a:pt x="104" y="0"/>
                      </a:lnTo>
                      <a:lnTo>
                        <a:pt x="104" y="24"/>
                      </a:lnTo>
                      <a:lnTo>
                        <a:pt x="0" y="24"/>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6" name="Freeform 413">
                  <a:extLst>
                    <a:ext uri="{FF2B5EF4-FFF2-40B4-BE49-F238E27FC236}">
                      <a16:creationId xmlns:a16="http://schemas.microsoft.com/office/drawing/2014/main" id="{2A7192C0-255E-6E56-9AE8-5047EDCEF6BD}"/>
                    </a:ext>
                  </a:extLst>
                </p:cNvPr>
                <p:cNvSpPr>
                  <a:spLocks/>
                </p:cNvSpPr>
                <p:nvPr/>
              </p:nvSpPr>
              <p:spPr bwMode="auto">
                <a:xfrm>
                  <a:off x="1250" y="1504"/>
                  <a:ext cx="97" cy="17"/>
                </a:xfrm>
                <a:custGeom>
                  <a:avLst/>
                  <a:gdLst>
                    <a:gd name="T0" fmla="*/ 32 w 97"/>
                    <a:gd name="T1" fmla="*/ 0 h 17"/>
                    <a:gd name="T2" fmla="*/ 64 w 97"/>
                    <a:gd name="T3" fmla="*/ 0 h 17"/>
                    <a:gd name="T4" fmla="*/ 96 w 97"/>
                    <a:gd name="T5" fmla="*/ 0 h 17"/>
                    <a:gd name="T6" fmla="*/ 96 w 97"/>
                    <a:gd name="T7" fmla="*/ 16 h 17"/>
                    <a:gd name="T8" fmla="*/ 0 w 97"/>
                    <a:gd name="T9" fmla="*/ 16 h 17"/>
                    <a:gd name="T10" fmla="*/ 0 w 97"/>
                    <a:gd name="T11" fmla="*/ 0 h 17"/>
                    <a:gd name="T12" fmla="*/ 32 w 97"/>
                    <a:gd name="T13" fmla="*/ 0 h 17"/>
                    <a:gd name="T14" fmla="*/ 32 w 9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17">
                      <a:moveTo>
                        <a:pt x="32" y="0"/>
                      </a:moveTo>
                      <a:lnTo>
                        <a:pt x="64" y="0"/>
                      </a:lnTo>
                      <a:lnTo>
                        <a:pt x="96" y="0"/>
                      </a:lnTo>
                      <a:lnTo>
                        <a:pt x="96" y="16"/>
                      </a:lnTo>
                      <a:lnTo>
                        <a:pt x="0" y="16"/>
                      </a:lnTo>
                      <a:lnTo>
                        <a:pt x="0" y="0"/>
                      </a:lnTo>
                      <a:lnTo>
                        <a:pt x="32"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7" name="Freeform 414">
                  <a:extLst>
                    <a:ext uri="{FF2B5EF4-FFF2-40B4-BE49-F238E27FC236}">
                      <a16:creationId xmlns:a16="http://schemas.microsoft.com/office/drawing/2014/main" id="{7E641AF9-7531-BE70-EEB8-F30FB9E7FB04}"/>
                    </a:ext>
                  </a:extLst>
                </p:cNvPr>
                <p:cNvSpPr>
                  <a:spLocks/>
                </p:cNvSpPr>
                <p:nvPr/>
              </p:nvSpPr>
              <p:spPr bwMode="auto">
                <a:xfrm>
                  <a:off x="1266" y="1528"/>
                  <a:ext cx="17" cy="1"/>
                </a:xfrm>
                <a:custGeom>
                  <a:avLst/>
                  <a:gdLst>
                    <a:gd name="T0" fmla="*/ 0 w 17"/>
                    <a:gd name="T1" fmla="*/ 0 h 1"/>
                    <a:gd name="T2" fmla="*/ 16 w 17"/>
                    <a:gd name="T3" fmla="*/ 0 h 1"/>
                    <a:gd name="T4" fmla="*/ 0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0" y="0"/>
                      </a:lnTo>
                    </a:path>
                  </a:pathLst>
                </a:custGeom>
                <a:solidFill>
                  <a:srgbClr val="20202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8" name="Freeform 415">
                  <a:extLst>
                    <a:ext uri="{FF2B5EF4-FFF2-40B4-BE49-F238E27FC236}">
                      <a16:creationId xmlns:a16="http://schemas.microsoft.com/office/drawing/2014/main" id="{534CE5C6-3E30-DF24-E4FE-F1593191160F}"/>
                    </a:ext>
                  </a:extLst>
                </p:cNvPr>
                <p:cNvSpPr>
                  <a:spLocks/>
                </p:cNvSpPr>
                <p:nvPr/>
              </p:nvSpPr>
              <p:spPr bwMode="auto">
                <a:xfrm>
                  <a:off x="1274" y="1512"/>
                  <a:ext cx="57" cy="17"/>
                </a:xfrm>
                <a:custGeom>
                  <a:avLst/>
                  <a:gdLst>
                    <a:gd name="T0" fmla="*/ 16 w 57"/>
                    <a:gd name="T1" fmla="*/ 0 h 17"/>
                    <a:gd name="T2" fmla="*/ 40 w 57"/>
                    <a:gd name="T3" fmla="*/ 0 h 17"/>
                    <a:gd name="T4" fmla="*/ 56 w 57"/>
                    <a:gd name="T5" fmla="*/ 16 h 17"/>
                    <a:gd name="T6" fmla="*/ 0 w 57"/>
                    <a:gd name="T7" fmla="*/ 16 h 17"/>
                    <a:gd name="T8" fmla="*/ 16 w 5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7">
                      <a:moveTo>
                        <a:pt x="16" y="0"/>
                      </a:moveTo>
                      <a:lnTo>
                        <a:pt x="40" y="0"/>
                      </a:lnTo>
                      <a:lnTo>
                        <a:pt x="56" y="16"/>
                      </a:lnTo>
                      <a:lnTo>
                        <a:pt x="0" y="16"/>
                      </a:lnTo>
                      <a:lnTo>
                        <a:pt x="16" y="0"/>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89" name="Freeform 416">
                  <a:extLst>
                    <a:ext uri="{FF2B5EF4-FFF2-40B4-BE49-F238E27FC236}">
                      <a16:creationId xmlns:a16="http://schemas.microsoft.com/office/drawing/2014/main" id="{7BDFF4C7-C2BD-EA38-309E-53CFF2D0CC5F}"/>
                    </a:ext>
                  </a:extLst>
                </p:cNvPr>
                <p:cNvSpPr>
                  <a:spLocks/>
                </p:cNvSpPr>
                <p:nvPr/>
              </p:nvSpPr>
              <p:spPr bwMode="auto">
                <a:xfrm>
                  <a:off x="1330" y="1520"/>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0"/>
                      </a:lnTo>
                      <a:lnTo>
                        <a:pt x="16" y="16"/>
                      </a:lnTo>
                      <a:lnTo>
                        <a:pt x="0" y="16"/>
                      </a:lnTo>
                      <a:lnTo>
                        <a:pt x="0" y="0"/>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690" name="Group 417">
                  <a:extLst>
                    <a:ext uri="{FF2B5EF4-FFF2-40B4-BE49-F238E27FC236}">
                      <a16:creationId xmlns:a16="http://schemas.microsoft.com/office/drawing/2014/main" id="{B68B2A71-D085-9904-771B-89A03648C9A6}"/>
                    </a:ext>
                  </a:extLst>
                </p:cNvPr>
                <p:cNvGrpSpPr>
                  <a:grpSpLocks/>
                </p:cNvGrpSpPr>
                <p:nvPr/>
              </p:nvGrpSpPr>
              <p:grpSpPr bwMode="auto">
                <a:xfrm>
                  <a:off x="1338" y="1448"/>
                  <a:ext cx="33" cy="17"/>
                  <a:chOff x="1338" y="1448"/>
                  <a:chExt cx="33" cy="17"/>
                </a:xfrm>
              </p:grpSpPr>
              <p:sp>
                <p:nvSpPr>
                  <p:cNvPr id="73694" name="Oval 418">
                    <a:extLst>
                      <a:ext uri="{FF2B5EF4-FFF2-40B4-BE49-F238E27FC236}">
                        <a16:creationId xmlns:a16="http://schemas.microsoft.com/office/drawing/2014/main" id="{13DF7C29-6CBA-A5D3-636B-2BCF18AA2CBC}"/>
                      </a:ext>
                    </a:extLst>
                  </p:cNvPr>
                  <p:cNvSpPr>
                    <a:spLocks noChangeArrowheads="1"/>
                  </p:cNvSpPr>
                  <p:nvPr/>
                </p:nvSpPr>
                <p:spPr bwMode="auto">
                  <a:xfrm>
                    <a:off x="1342" y="1452"/>
                    <a:ext cx="8" cy="8"/>
                  </a:xfrm>
                  <a:prstGeom prst="ellipse">
                    <a:avLst/>
                  </a:prstGeom>
                  <a:solidFill>
                    <a:srgbClr val="202020"/>
                  </a:solidFill>
                  <a:ln w="12700">
                    <a:solidFill>
                      <a:srgbClr val="20202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95" name="Freeform 419">
                    <a:extLst>
                      <a:ext uri="{FF2B5EF4-FFF2-40B4-BE49-F238E27FC236}">
                        <a16:creationId xmlns:a16="http://schemas.microsoft.com/office/drawing/2014/main" id="{F08D7B6F-0018-1A57-169A-8D53BD8F23E9}"/>
                      </a:ext>
                    </a:extLst>
                  </p:cNvPr>
                  <p:cNvSpPr>
                    <a:spLocks/>
                  </p:cNvSpPr>
                  <p:nvPr/>
                </p:nvSpPr>
                <p:spPr bwMode="auto">
                  <a:xfrm>
                    <a:off x="1338" y="144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20202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91" name="Group 420">
                  <a:extLst>
                    <a:ext uri="{FF2B5EF4-FFF2-40B4-BE49-F238E27FC236}">
                      <a16:creationId xmlns:a16="http://schemas.microsoft.com/office/drawing/2014/main" id="{E1BA1AD9-D794-5C12-B29F-DE3230554B03}"/>
                    </a:ext>
                  </a:extLst>
                </p:cNvPr>
                <p:cNvGrpSpPr>
                  <a:grpSpLocks/>
                </p:cNvGrpSpPr>
                <p:nvPr/>
              </p:nvGrpSpPr>
              <p:grpSpPr bwMode="auto">
                <a:xfrm>
                  <a:off x="1338" y="1448"/>
                  <a:ext cx="33" cy="17"/>
                  <a:chOff x="1338" y="1448"/>
                  <a:chExt cx="33" cy="17"/>
                </a:xfrm>
              </p:grpSpPr>
              <p:sp>
                <p:nvSpPr>
                  <p:cNvPr id="73692" name="Oval 421">
                    <a:extLst>
                      <a:ext uri="{FF2B5EF4-FFF2-40B4-BE49-F238E27FC236}">
                        <a16:creationId xmlns:a16="http://schemas.microsoft.com/office/drawing/2014/main" id="{3C7D0E8C-D78F-EEB0-D4DD-26B6F009D373}"/>
                      </a:ext>
                    </a:extLst>
                  </p:cNvPr>
                  <p:cNvSpPr>
                    <a:spLocks noChangeArrowheads="1"/>
                  </p:cNvSpPr>
                  <p:nvPr/>
                </p:nvSpPr>
                <p:spPr bwMode="auto">
                  <a:xfrm>
                    <a:off x="1338" y="1448"/>
                    <a:ext cx="16" cy="16"/>
                  </a:xfrm>
                  <a:prstGeom prst="ellipse">
                    <a:avLst/>
                  </a:prstGeom>
                  <a:solidFill>
                    <a:srgbClr val="60606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93" name="Freeform 422">
                    <a:extLst>
                      <a:ext uri="{FF2B5EF4-FFF2-40B4-BE49-F238E27FC236}">
                        <a16:creationId xmlns:a16="http://schemas.microsoft.com/office/drawing/2014/main" id="{3A3F3126-E06E-2E88-813E-DE6F0B88752C}"/>
                      </a:ext>
                    </a:extLst>
                  </p:cNvPr>
                  <p:cNvSpPr>
                    <a:spLocks/>
                  </p:cNvSpPr>
                  <p:nvPr/>
                </p:nvSpPr>
                <p:spPr bwMode="auto">
                  <a:xfrm>
                    <a:off x="1338" y="1448"/>
                    <a:ext cx="33" cy="17"/>
                  </a:xfrm>
                  <a:custGeom>
                    <a:avLst/>
                    <a:gdLst>
                      <a:gd name="T0" fmla="*/ 8 w 33"/>
                      <a:gd name="T1" fmla="*/ 16 h 17"/>
                      <a:gd name="T2" fmla="*/ 32 w 33"/>
                      <a:gd name="T3" fmla="*/ 0 h 17"/>
                      <a:gd name="T4" fmla="*/ 32 w 33"/>
                      <a:gd name="T5" fmla="*/ 16 h 17"/>
                      <a:gd name="T6" fmla="*/ 0 w 33"/>
                      <a:gd name="T7" fmla="*/ 16 h 17"/>
                      <a:gd name="T8" fmla="*/ 8 w 33"/>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7">
                        <a:moveTo>
                          <a:pt x="8" y="16"/>
                        </a:moveTo>
                        <a:lnTo>
                          <a:pt x="32" y="0"/>
                        </a:lnTo>
                        <a:lnTo>
                          <a:pt x="32" y="16"/>
                        </a:lnTo>
                        <a:lnTo>
                          <a:pt x="0" y="16"/>
                        </a:lnTo>
                        <a:lnTo>
                          <a:pt x="8" y="16"/>
                        </a:lnTo>
                      </a:path>
                    </a:pathLst>
                  </a:custGeom>
                  <a:solidFill>
                    <a:srgbClr val="60606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73639" name="Group 423">
              <a:extLst>
                <a:ext uri="{FF2B5EF4-FFF2-40B4-BE49-F238E27FC236}">
                  <a16:creationId xmlns:a16="http://schemas.microsoft.com/office/drawing/2014/main" id="{94215852-817C-5434-C7DB-B77CFCE2064D}"/>
                </a:ext>
              </a:extLst>
            </p:cNvPr>
            <p:cNvGrpSpPr>
              <a:grpSpLocks/>
            </p:cNvGrpSpPr>
            <p:nvPr/>
          </p:nvGrpSpPr>
          <p:grpSpPr bwMode="auto">
            <a:xfrm>
              <a:off x="1202" y="1329"/>
              <a:ext cx="201" cy="17"/>
              <a:chOff x="1202" y="1329"/>
              <a:chExt cx="201" cy="17"/>
            </a:xfrm>
          </p:grpSpPr>
          <p:grpSp>
            <p:nvGrpSpPr>
              <p:cNvPr id="73640" name="Group 424">
                <a:extLst>
                  <a:ext uri="{FF2B5EF4-FFF2-40B4-BE49-F238E27FC236}">
                    <a16:creationId xmlns:a16="http://schemas.microsoft.com/office/drawing/2014/main" id="{B394C1D5-D5A0-03CD-F55C-6E1275A48E95}"/>
                  </a:ext>
                </a:extLst>
              </p:cNvPr>
              <p:cNvGrpSpPr>
                <a:grpSpLocks/>
              </p:cNvGrpSpPr>
              <p:nvPr/>
            </p:nvGrpSpPr>
            <p:grpSpPr bwMode="auto">
              <a:xfrm>
                <a:off x="1226" y="1329"/>
                <a:ext cx="161" cy="17"/>
                <a:chOff x="1226" y="1329"/>
                <a:chExt cx="161" cy="17"/>
              </a:xfrm>
            </p:grpSpPr>
            <p:sp>
              <p:nvSpPr>
                <p:cNvPr id="73642" name="Freeform 425">
                  <a:extLst>
                    <a:ext uri="{FF2B5EF4-FFF2-40B4-BE49-F238E27FC236}">
                      <a16:creationId xmlns:a16="http://schemas.microsoft.com/office/drawing/2014/main" id="{17D08918-89FC-DE88-7535-FCC5CFC45375}"/>
                    </a:ext>
                  </a:extLst>
                </p:cNvPr>
                <p:cNvSpPr>
                  <a:spLocks/>
                </p:cNvSpPr>
                <p:nvPr/>
              </p:nvSpPr>
              <p:spPr bwMode="auto">
                <a:xfrm>
                  <a:off x="1226"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3" name="Freeform 426">
                  <a:extLst>
                    <a:ext uri="{FF2B5EF4-FFF2-40B4-BE49-F238E27FC236}">
                      <a16:creationId xmlns:a16="http://schemas.microsoft.com/office/drawing/2014/main" id="{E7CB89AA-1F0E-19DA-2280-C5EC7F68C74D}"/>
                    </a:ext>
                  </a:extLst>
                </p:cNvPr>
                <p:cNvSpPr>
                  <a:spLocks/>
                </p:cNvSpPr>
                <p:nvPr/>
              </p:nvSpPr>
              <p:spPr bwMode="auto">
                <a:xfrm>
                  <a:off x="122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4" name="Freeform 427">
                  <a:extLst>
                    <a:ext uri="{FF2B5EF4-FFF2-40B4-BE49-F238E27FC236}">
                      <a16:creationId xmlns:a16="http://schemas.microsoft.com/office/drawing/2014/main" id="{06EFFC00-F14E-0511-1BE5-DF42046F3E83}"/>
                    </a:ext>
                  </a:extLst>
                </p:cNvPr>
                <p:cNvSpPr>
                  <a:spLocks/>
                </p:cNvSpPr>
                <p:nvPr/>
              </p:nvSpPr>
              <p:spPr bwMode="auto">
                <a:xfrm>
                  <a:off x="123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45" name="Freeform 428">
                  <a:extLst>
                    <a:ext uri="{FF2B5EF4-FFF2-40B4-BE49-F238E27FC236}">
                      <a16:creationId xmlns:a16="http://schemas.microsoft.com/office/drawing/2014/main" id="{9524DDCD-1591-C0AA-9DFA-D3C541643B33}"/>
                    </a:ext>
                  </a:extLst>
                </p:cNvPr>
                <p:cNvSpPr>
                  <a:spLocks/>
                </p:cNvSpPr>
                <p:nvPr/>
              </p:nvSpPr>
              <p:spPr bwMode="auto">
                <a:xfrm>
                  <a:off x="1242"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646" name="Group 429">
                  <a:extLst>
                    <a:ext uri="{FF2B5EF4-FFF2-40B4-BE49-F238E27FC236}">
                      <a16:creationId xmlns:a16="http://schemas.microsoft.com/office/drawing/2014/main" id="{93D4C77C-2C7A-89F6-1681-181319EECD94}"/>
                    </a:ext>
                  </a:extLst>
                </p:cNvPr>
                <p:cNvGrpSpPr>
                  <a:grpSpLocks/>
                </p:cNvGrpSpPr>
                <p:nvPr/>
              </p:nvGrpSpPr>
              <p:grpSpPr bwMode="auto">
                <a:xfrm>
                  <a:off x="1242" y="1329"/>
                  <a:ext cx="33" cy="17"/>
                  <a:chOff x="1242" y="1329"/>
                  <a:chExt cx="33" cy="17"/>
                </a:xfrm>
              </p:grpSpPr>
              <p:sp>
                <p:nvSpPr>
                  <p:cNvPr id="73675" name="Freeform 430">
                    <a:extLst>
                      <a:ext uri="{FF2B5EF4-FFF2-40B4-BE49-F238E27FC236}">
                        <a16:creationId xmlns:a16="http://schemas.microsoft.com/office/drawing/2014/main" id="{CE71C036-6900-D41C-63C5-3AE8D58BBBA9}"/>
                      </a:ext>
                    </a:extLst>
                  </p:cNvPr>
                  <p:cNvSpPr>
                    <a:spLocks/>
                  </p:cNvSpPr>
                  <p:nvPr/>
                </p:nvSpPr>
                <p:spPr bwMode="auto">
                  <a:xfrm>
                    <a:off x="124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6" name="Freeform 431">
                    <a:extLst>
                      <a:ext uri="{FF2B5EF4-FFF2-40B4-BE49-F238E27FC236}">
                        <a16:creationId xmlns:a16="http://schemas.microsoft.com/office/drawing/2014/main" id="{0F48E0F0-A11D-FEF1-9F0A-CB42065AAAA9}"/>
                      </a:ext>
                    </a:extLst>
                  </p:cNvPr>
                  <p:cNvSpPr>
                    <a:spLocks/>
                  </p:cNvSpPr>
                  <p:nvPr/>
                </p:nvSpPr>
                <p:spPr bwMode="auto">
                  <a:xfrm>
                    <a:off x="125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7" name="Freeform 432">
                    <a:extLst>
                      <a:ext uri="{FF2B5EF4-FFF2-40B4-BE49-F238E27FC236}">
                        <a16:creationId xmlns:a16="http://schemas.microsoft.com/office/drawing/2014/main" id="{A9BC13EA-751A-967C-FB58-26B5A78D3DC4}"/>
                      </a:ext>
                    </a:extLst>
                  </p:cNvPr>
                  <p:cNvSpPr>
                    <a:spLocks/>
                  </p:cNvSpPr>
                  <p:nvPr/>
                </p:nvSpPr>
                <p:spPr bwMode="auto">
                  <a:xfrm>
                    <a:off x="1258"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8" name="Freeform 433">
                    <a:extLst>
                      <a:ext uri="{FF2B5EF4-FFF2-40B4-BE49-F238E27FC236}">
                        <a16:creationId xmlns:a16="http://schemas.microsoft.com/office/drawing/2014/main" id="{7DA45232-F5B7-9251-CC5D-C1E3C7A9C22C}"/>
                      </a:ext>
                    </a:extLst>
                  </p:cNvPr>
                  <p:cNvSpPr>
                    <a:spLocks/>
                  </p:cNvSpPr>
                  <p:nvPr/>
                </p:nvSpPr>
                <p:spPr bwMode="auto">
                  <a:xfrm>
                    <a:off x="125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47" name="Group 434">
                  <a:extLst>
                    <a:ext uri="{FF2B5EF4-FFF2-40B4-BE49-F238E27FC236}">
                      <a16:creationId xmlns:a16="http://schemas.microsoft.com/office/drawing/2014/main" id="{F87DBFE6-2444-981C-31E2-B84C6A4EEC14}"/>
                    </a:ext>
                  </a:extLst>
                </p:cNvPr>
                <p:cNvGrpSpPr>
                  <a:grpSpLocks/>
                </p:cNvGrpSpPr>
                <p:nvPr/>
              </p:nvGrpSpPr>
              <p:grpSpPr bwMode="auto">
                <a:xfrm>
                  <a:off x="1266" y="1329"/>
                  <a:ext cx="49" cy="17"/>
                  <a:chOff x="1266" y="1329"/>
                  <a:chExt cx="49" cy="17"/>
                </a:xfrm>
              </p:grpSpPr>
              <p:grpSp>
                <p:nvGrpSpPr>
                  <p:cNvPr id="73665" name="Group 435">
                    <a:extLst>
                      <a:ext uri="{FF2B5EF4-FFF2-40B4-BE49-F238E27FC236}">
                        <a16:creationId xmlns:a16="http://schemas.microsoft.com/office/drawing/2014/main" id="{43863356-B640-D5B2-1A4F-7BCF1DFE8E23}"/>
                      </a:ext>
                    </a:extLst>
                  </p:cNvPr>
                  <p:cNvGrpSpPr>
                    <a:grpSpLocks/>
                  </p:cNvGrpSpPr>
                  <p:nvPr/>
                </p:nvGrpSpPr>
                <p:grpSpPr bwMode="auto">
                  <a:xfrm>
                    <a:off x="1266" y="1329"/>
                    <a:ext cx="33" cy="17"/>
                    <a:chOff x="1266" y="1329"/>
                    <a:chExt cx="33" cy="17"/>
                  </a:xfrm>
                </p:grpSpPr>
                <p:sp>
                  <p:nvSpPr>
                    <p:cNvPr id="73671" name="Freeform 436">
                      <a:extLst>
                        <a:ext uri="{FF2B5EF4-FFF2-40B4-BE49-F238E27FC236}">
                          <a16:creationId xmlns:a16="http://schemas.microsoft.com/office/drawing/2014/main" id="{08B20D24-89EA-C1B2-9E57-96F8383B1967}"/>
                        </a:ext>
                      </a:extLst>
                    </p:cNvPr>
                    <p:cNvSpPr>
                      <a:spLocks/>
                    </p:cNvSpPr>
                    <p:nvPr/>
                  </p:nvSpPr>
                  <p:spPr bwMode="auto">
                    <a:xfrm>
                      <a:off x="126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2" name="Freeform 437">
                      <a:extLst>
                        <a:ext uri="{FF2B5EF4-FFF2-40B4-BE49-F238E27FC236}">
                          <a16:creationId xmlns:a16="http://schemas.microsoft.com/office/drawing/2014/main" id="{241A986A-90C5-B3B1-EAE2-61AE5BC1DE56}"/>
                        </a:ext>
                      </a:extLst>
                    </p:cNvPr>
                    <p:cNvSpPr>
                      <a:spLocks/>
                    </p:cNvSpPr>
                    <p:nvPr/>
                  </p:nvSpPr>
                  <p:spPr bwMode="auto">
                    <a:xfrm>
                      <a:off x="1274"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3" name="Freeform 438">
                      <a:extLst>
                        <a:ext uri="{FF2B5EF4-FFF2-40B4-BE49-F238E27FC236}">
                          <a16:creationId xmlns:a16="http://schemas.microsoft.com/office/drawing/2014/main" id="{3A2BE583-C95D-FCCF-A91F-974ADDCDDD4F}"/>
                        </a:ext>
                      </a:extLst>
                    </p:cNvPr>
                    <p:cNvSpPr>
                      <a:spLocks/>
                    </p:cNvSpPr>
                    <p:nvPr/>
                  </p:nvSpPr>
                  <p:spPr bwMode="auto">
                    <a:xfrm>
                      <a:off x="127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4" name="Freeform 439">
                      <a:extLst>
                        <a:ext uri="{FF2B5EF4-FFF2-40B4-BE49-F238E27FC236}">
                          <a16:creationId xmlns:a16="http://schemas.microsoft.com/office/drawing/2014/main" id="{5C71932B-AC3F-0936-6FF4-FA7F4A307EC5}"/>
                        </a:ext>
                      </a:extLst>
                    </p:cNvPr>
                    <p:cNvSpPr>
                      <a:spLocks/>
                    </p:cNvSpPr>
                    <p:nvPr/>
                  </p:nvSpPr>
                  <p:spPr bwMode="auto">
                    <a:xfrm>
                      <a:off x="128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66" name="Group 440">
                    <a:extLst>
                      <a:ext uri="{FF2B5EF4-FFF2-40B4-BE49-F238E27FC236}">
                        <a16:creationId xmlns:a16="http://schemas.microsoft.com/office/drawing/2014/main" id="{3D3D9667-2148-30B3-1533-EF407D06BA86}"/>
                      </a:ext>
                    </a:extLst>
                  </p:cNvPr>
                  <p:cNvGrpSpPr>
                    <a:grpSpLocks/>
                  </p:cNvGrpSpPr>
                  <p:nvPr/>
                </p:nvGrpSpPr>
                <p:grpSpPr bwMode="auto">
                  <a:xfrm>
                    <a:off x="1290" y="1329"/>
                    <a:ext cx="25" cy="17"/>
                    <a:chOff x="1290" y="1329"/>
                    <a:chExt cx="25" cy="17"/>
                  </a:xfrm>
                </p:grpSpPr>
                <p:sp>
                  <p:nvSpPr>
                    <p:cNvPr id="73667" name="Freeform 441">
                      <a:extLst>
                        <a:ext uri="{FF2B5EF4-FFF2-40B4-BE49-F238E27FC236}">
                          <a16:creationId xmlns:a16="http://schemas.microsoft.com/office/drawing/2014/main" id="{EB1F1955-83C2-646D-F622-36B284DBF566}"/>
                        </a:ext>
                      </a:extLst>
                    </p:cNvPr>
                    <p:cNvSpPr>
                      <a:spLocks/>
                    </p:cNvSpPr>
                    <p:nvPr/>
                  </p:nvSpPr>
                  <p:spPr bwMode="auto">
                    <a:xfrm>
                      <a:off x="1290"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8" name="Freeform 442">
                      <a:extLst>
                        <a:ext uri="{FF2B5EF4-FFF2-40B4-BE49-F238E27FC236}">
                          <a16:creationId xmlns:a16="http://schemas.microsoft.com/office/drawing/2014/main" id="{A34D3651-2254-95B1-A8DB-3916915EA664}"/>
                        </a:ext>
                      </a:extLst>
                    </p:cNvPr>
                    <p:cNvSpPr>
                      <a:spLocks/>
                    </p:cNvSpPr>
                    <p:nvPr/>
                  </p:nvSpPr>
                  <p:spPr bwMode="auto">
                    <a:xfrm>
                      <a:off x="129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9" name="Freeform 443">
                      <a:extLst>
                        <a:ext uri="{FF2B5EF4-FFF2-40B4-BE49-F238E27FC236}">
                          <a16:creationId xmlns:a16="http://schemas.microsoft.com/office/drawing/2014/main" id="{ABEF60AC-C99D-6003-FDFC-7BDC8737AC68}"/>
                        </a:ext>
                      </a:extLst>
                    </p:cNvPr>
                    <p:cNvSpPr>
                      <a:spLocks/>
                    </p:cNvSpPr>
                    <p:nvPr/>
                  </p:nvSpPr>
                  <p:spPr bwMode="auto">
                    <a:xfrm>
                      <a:off x="129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70" name="Freeform 444">
                      <a:extLst>
                        <a:ext uri="{FF2B5EF4-FFF2-40B4-BE49-F238E27FC236}">
                          <a16:creationId xmlns:a16="http://schemas.microsoft.com/office/drawing/2014/main" id="{6A2546E4-AD4B-AD8E-35AA-50D07DEC4724}"/>
                        </a:ext>
                      </a:extLst>
                    </p:cNvPr>
                    <p:cNvSpPr>
                      <a:spLocks/>
                    </p:cNvSpPr>
                    <p:nvPr/>
                  </p:nvSpPr>
                  <p:spPr bwMode="auto">
                    <a:xfrm>
                      <a:off x="1306"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648" name="Group 445">
                  <a:extLst>
                    <a:ext uri="{FF2B5EF4-FFF2-40B4-BE49-F238E27FC236}">
                      <a16:creationId xmlns:a16="http://schemas.microsoft.com/office/drawing/2014/main" id="{9E9151E1-2C1A-0FC5-B1AD-DC53EE0F22C6}"/>
                    </a:ext>
                  </a:extLst>
                </p:cNvPr>
                <p:cNvGrpSpPr>
                  <a:grpSpLocks/>
                </p:cNvGrpSpPr>
                <p:nvPr/>
              </p:nvGrpSpPr>
              <p:grpSpPr bwMode="auto">
                <a:xfrm>
                  <a:off x="1306" y="1329"/>
                  <a:ext cx="57" cy="17"/>
                  <a:chOff x="1306" y="1329"/>
                  <a:chExt cx="57" cy="17"/>
                </a:xfrm>
              </p:grpSpPr>
              <p:grpSp>
                <p:nvGrpSpPr>
                  <p:cNvPr id="73655" name="Group 446">
                    <a:extLst>
                      <a:ext uri="{FF2B5EF4-FFF2-40B4-BE49-F238E27FC236}">
                        <a16:creationId xmlns:a16="http://schemas.microsoft.com/office/drawing/2014/main" id="{76B45DA2-8B31-CF2A-0B67-5A9BC242C92D}"/>
                      </a:ext>
                    </a:extLst>
                  </p:cNvPr>
                  <p:cNvGrpSpPr>
                    <a:grpSpLocks/>
                  </p:cNvGrpSpPr>
                  <p:nvPr/>
                </p:nvGrpSpPr>
                <p:grpSpPr bwMode="auto">
                  <a:xfrm>
                    <a:off x="1306" y="1329"/>
                    <a:ext cx="33" cy="17"/>
                    <a:chOff x="1306" y="1329"/>
                    <a:chExt cx="33" cy="17"/>
                  </a:xfrm>
                </p:grpSpPr>
                <p:sp>
                  <p:nvSpPr>
                    <p:cNvPr id="73661" name="Freeform 447">
                      <a:extLst>
                        <a:ext uri="{FF2B5EF4-FFF2-40B4-BE49-F238E27FC236}">
                          <a16:creationId xmlns:a16="http://schemas.microsoft.com/office/drawing/2014/main" id="{CAE702B0-F87A-BFB1-E218-3E3D6EA77135}"/>
                        </a:ext>
                      </a:extLst>
                    </p:cNvPr>
                    <p:cNvSpPr>
                      <a:spLocks/>
                    </p:cNvSpPr>
                    <p:nvPr/>
                  </p:nvSpPr>
                  <p:spPr bwMode="auto">
                    <a:xfrm>
                      <a:off x="130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2" name="Freeform 448">
                      <a:extLst>
                        <a:ext uri="{FF2B5EF4-FFF2-40B4-BE49-F238E27FC236}">
                          <a16:creationId xmlns:a16="http://schemas.microsoft.com/office/drawing/2014/main" id="{F4159A96-86DA-2C09-81C1-B9959081BC7C}"/>
                        </a:ext>
                      </a:extLst>
                    </p:cNvPr>
                    <p:cNvSpPr>
                      <a:spLocks/>
                    </p:cNvSpPr>
                    <p:nvPr/>
                  </p:nvSpPr>
                  <p:spPr bwMode="auto">
                    <a:xfrm>
                      <a:off x="131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3" name="Freeform 449">
                      <a:extLst>
                        <a:ext uri="{FF2B5EF4-FFF2-40B4-BE49-F238E27FC236}">
                          <a16:creationId xmlns:a16="http://schemas.microsoft.com/office/drawing/2014/main" id="{0DA2ACE3-358E-AB05-5982-85D89AF636DB}"/>
                        </a:ext>
                      </a:extLst>
                    </p:cNvPr>
                    <p:cNvSpPr>
                      <a:spLocks/>
                    </p:cNvSpPr>
                    <p:nvPr/>
                  </p:nvSpPr>
                  <p:spPr bwMode="auto">
                    <a:xfrm>
                      <a:off x="1322"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4" name="Freeform 450">
                      <a:extLst>
                        <a:ext uri="{FF2B5EF4-FFF2-40B4-BE49-F238E27FC236}">
                          <a16:creationId xmlns:a16="http://schemas.microsoft.com/office/drawing/2014/main" id="{78BB3186-A97E-0633-56DC-C9D1B3B0E407}"/>
                        </a:ext>
                      </a:extLst>
                    </p:cNvPr>
                    <p:cNvSpPr>
                      <a:spLocks/>
                    </p:cNvSpPr>
                    <p:nvPr/>
                  </p:nvSpPr>
                  <p:spPr bwMode="auto">
                    <a:xfrm>
                      <a:off x="132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3656" name="Group 451">
                    <a:extLst>
                      <a:ext uri="{FF2B5EF4-FFF2-40B4-BE49-F238E27FC236}">
                        <a16:creationId xmlns:a16="http://schemas.microsoft.com/office/drawing/2014/main" id="{7FF5D69D-C624-E266-4BD0-B85CC86042BB}"/>
                      </a:ext>
                    </a:extLst>
                  </p:cNvPr>
                  <p:cNvGrpSpPr>
                    <a:grpSpLocks/>
                  </p:cNvGrpSpPr>
                  <p:nvPr/>
                </p:nvGrpSpPr>
                <p:grpSpPr bwMode="auto">
                  <a:xfrm>
                    <a:off x="1330" y="1329"/>
                    <a:ext cx="33" cy="17"/>
                    <a:chOff x="1330" y="1329"/>
                    <a:chExt cx="33" cy="17"/>
                  </a:xfrm>
                </p:grpSpPr>
                <p:sp>
                  <p:nvSpPr>
                    <p:cNvPr id="73657" name="Freeform 452">
                      <a:extLst>
                        <a:ext uri="{FF2B5EF4-FFF2-40B4-BE49-F238E27FC236}">
                          <a16:creationId xmlns:a16="http://schemas.microsoft.com/office/drawing/2014/main" id="{DE9FD67A-5440-C954-CCBB-540AD1FA702C}"/>
                        </a:ext>
                      </a:extLst>
                    </p:cNvPr>
                    <p:cNvSpPr>
                      <a:spLocks/>
                    </p:cNvSpPr>
                    <p:nvPr/>
                  </p:nvSpPr>
                  <p:spPr bwMode="auto">
                    <a:xfrm>
                      <a:off x="133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8" name="Freeform 453">
                      <a:extLst>
                        <a:ext uri="{FF2B5EF4-FFF2-40B4-BE49-F238E27FC236}">
                          <a16:creationId xmlns:a16="http://schemas.microsoft.com/office/drawing/2014/main" id="{F4261054-C1CD-4470-7512-B2B1140623E4}"/>
                        </a:ext>
                      </a:extLst>
                    </p:cNvPr>
                    <p:cNvSpPr>
                      <a:spLocks/>
                    </p:cNvSpPr>
                    <p:nvPr/>
                  </p:nvSpPr>
                  <p:spPr bwMode="auto">
                    <a:xfrm>
                      <a:off x="1338"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9" name="Freeform 454">
                      <a:extLst>
                        <a:ext uri="{FF2B5EF4-FFF2-40B4-BE49-F238E27FC236}">
                          <a16:creationId xmlns:a16="http://schemas.microsoft.com/office/drawing/2014/main" id="{F42BCF57-3857-89A6-8F69-87EACC6E8680}"/>
                        </a:ext>
                      </a:extLst>
                    </p:cNvPr>
                    <p:cNvSpPr>
                      <a:spLocks/>
                    </p:cNvSpPr>
                    <p:nvPr/>
                  </p:nvSpPr>
                  <p:spPr bwMode="auto">
                    <a:xfrm>
                      <a:off x="1338"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60" name="Freeform 455">
                      <a:extLst>
                        <a:ext uri="{FF2B5EF4-FFF2-40B4-BE49-F238E27FC236}">
                          <a16:creationId xmlns:a16="http://schemas.microsoft.com/office/drawing/2014/main" id="{0C5C4EEE-6A07-C504-291E-144D521ED8F1}"/>
                        </a:ext>
                      </a:extLst>
                    </p:cNvPr>
                    <p:cNvSpPr>
                      <a:spLocks/>
                    </p:cNvSpPr>
                    <p:nvPr/>
                  </p:nvSpPr>
                  <p:spPr bwMode="auto">
                    <a:xfrm>
                      <a:off x="1346"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3649" name="Group 456">
                  <a:extLst>
                    <a:ext uri="{FF2B5EF4-FFF2-40B4-BE49-F238E27FC236}">
                      <a16:creationId xmlns:a16="http://schemas.microsoft.com/office/drawing/2014/main" id="{D74D63AE-8264-F6CF-C7A9-E673A94D71C2}"/>
                    </a:ext>
                  </a:extLst>
                </p:cNvPr>
                <p:cNvGrpSpPr>
                  <a:grpSpLocks/>
                </p:cNvGrpSpPr>
                <p:nvPr/>
              </p:nvGrpSpPr>
              <p:grpSpPr bwMode="auto">
                <a:xfrm>
                  <a:off x="1354" y="1329"/>
                  <a:ext cx="25" cy="17"/>
                  <a:chOff x="1354" y="1329"/>
                  <a:chExt cx="25" cy="17"/>
                </a:xfrm>
              </p:grpSpPr>
              <p:sp>
                <p:nvSpPr>
                  <p:cNvPr id="73651" name="Freeform 457">
                    <a:extLst>
                      <a:ext uri="{FF2B5EF4-FFF2-40B4-BE49-F238E27FC236}">
                        <a16:creationId xmlns:a16="http://schemas.microsoft.com/office/drawing/2014/main" id="{2CD3C954-34A2-7B05-5519-3B5264BED5CC}"/>
                      </a:ext>
                    </a:extLst>
                  </p:cNvPr>
                  <p:cNvSpPr>
                    <a:spLocks/>
                  </p:cNvSpPr>
                  <p:nvPr/>
                </p:nvSpPr>
                <p:spPr bwMode="auto">
                  <a:xfrm>
                    <a:off x="1354"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2" name="Freeform 458">
                    <a:extLst>
                      <a:ext uri="{FF2B5EF4-FFF2-40B4-BE49-F238E27FC236}">
                        <a16:creationId xmlns:a16="http://schemas.microsoft.com/office/drawing/2014/main" id="{4A21E7B3-9A63-880B-FEF3-D97A1C3C344C}"/>
                      </a:ext>
                    </a:extLst>
                  </p:cNvPr>
                  <p:cNvSpPr>
                    <a:spLocks/>
                  </p:cNvSpPr>
                  <p:nvPr/>
                </p:nvSpPr>
                <p:spPr bwMode="auto">
                  <a:xfrm>
                    <a:off x="1354"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3" name="Freeform 459">
                    <a:extLst>
                      <a:ext uri="{FF2B5EF4-FFF2-40B4-BE49-F238E27FC236}">
                        <a16:creationId xmlns:a16="http://schemas.microsoft.com/office/drawing/2014/main" id="{EACCD33B-6460-A500-C751-4CE957A2C948}"/>
                      </a:ext>
                    </a:extLst>
                  </p:cNvPr>
                  <p:cNvSpPr>
                    <a:spLocks/>
                  </p:cNvSpPr>
                  <p:nvPr/>
                </p:nvSpPr>
                <p:spPr bwMode="auto">
                  <a:xfrm>
                    <a:off x="1362"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54" name="Freeform 460">
                    <a:extLst>
                      <a:ext uri="{FF2B5EF4-FFF2-40B4-BE49-F238E27FC236}">
                        <a16:creationId xmlns:a16="http://schemas.microsoft.com/office/drawing/2014/main" id="{B34BD12F-F917-3D86-2720-0262F3C6FCBF}"/>
                      </a:ext>
                    </a:extLst>
                  </p:cNvPr>
                  <p:cNvSpPr>
                    <a:spLocks/>
                  </p:cNvSpPr>
                  <p:nvPr/>
                </p:nvSpPr>
                <p:spPr bwMode="auto">
                  <a:xfrm>
                    <a:off x="1370" y="1329"/>
                    <a:ext cx="1" cy="17"/>
                  </a:xfrm>
                  <a:custGeom>
                    <a:avLst/>
                    <a:gdLst>
                      <a:gd name="T0" fmla="*/ 0 w 1"/>
                      <a:gd name="T1" fmla="*/ 0 h 17"/>
                      <a:gd name="T2" fmla="*/ 0 w 1"/>
                      <a:gd name="T3" fmla="*/ 16 h 17"/>
                      <a:gd name="T4" fmla="*/ 0 w 1"/>
                      <a:gd name="T5" fmla="*/ 0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50" name="Freeform 461">
                  <a:extLst>
                    <a:ext uri="{FF2B5EF4-FFF2-40B4-BE49-F238E27FC236}">
                      <a16:creationId xmlns:a16="http://schemas.microsoft.com/office/drawing/2014/main" id="{109BD10A-1AF1-71BE-9CA3-0FAC451D5E11}"/>
                    </a:ext>
                  </a:extLst>
                </p:cNvPr>
                <p:cNvSpPr>
                  <a:spLocks/>
                </p:cNvSpPr>
                <p:nvPr/>
              </p:nvSpPr>
              <p:spPr bwMode="auto">
                <a:xfrm>
                  <a:off x="1370" y="132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A0A0A0"/>
                </a:solidFill>
                <a:ln w="12700" cap="rnd" cmpd="sng">
                  <a:solidFill>
                    <a:srgbClr val="20202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641" name="Freeform 462">
                <a:extLst>
                  <a:ext uri="{FF2B5EF4-FFF2-40B4-BE49-F238E27FC236}">
                    <a16:creationId xmlns:a16="http://schemas.microsoft.com/office/drawing/2014/main" id="{B09654BA-6BF1-7923-2FC4-670EFDA53354}"/>
                  </a:ext>
                </a:extLst>
              </p:cNvPr>
              <p:cNvSpPr>
                <a:spLocks/>
              </p:cNvSpPr>
              <p:nvPr/>
            </p:nvSpPr>
            <p:spPr bwMode="auto">
              <a:xfrm>
                <a:off x="1202" y="1329"/>
                <a:ext cx="201" cy="17"/>
              </a:xfrm>
              <a:custGeom>
                <a:avLst/>
                <a:gdLst>
                  <a:gd name="T0" fmla="*/ 0 w 201"/>
                  <a:gd name="T1" fmla="*/ 0 h 17"/>
                  <a:gd name="T2" fmla="*/ 200 w 201"/>
                  <a:gd name="T3" fmla="*/ 0 h 17"/>
                  <a:gd name="T4" fmla="*/ 200 w 201"/>
                  <a:gd name="T5" fmla="*/ 16 h 17"/>
                  <a:gd name="T6" fmla="*/ 0 w 201"/>
                  <a:gd name="T7" fmla="*/ 16 h 17"/>
                  <a:gd name="T8" fmla="*/ 0 w 20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7">
                    <a:moveTo>
                      <a:pt x="0" y="0"/>
                    </a:moveTo>
                    <a:lnTo>
                      <a:pt x="200" y="0"/>
                    </a:lnTo>
                    <a:lnTo>
                      <a:pt x="200" y="16"/>
                    </a:lnTo>
                    <a:lnTo>
                      <a:pt x="0" y="16"/>
                    </a:lnTo>
                    <a:lnTo>
                      <a:pt x="0" y="0"/>
                    </a:lnTo>
                  </a:path>
                </a:pathLst>
              </a:custGeom>
              <a:solidFill>
                <a:srgbClr val="E0E0E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2725" name="Line 463">
            <a:extLst>
              <a:ext uri="{FF2B5EF4-FFF2-40B4-BE49-F238E27FC236}">
                <a16:creationId xmlns:a16="http://schemas.microsoft.com/office/drawing/2014/main" id="{3E1B6916-0787-3AA1-F150-6A776EA71A7D}"/>
              </a:ext>
            </a:extLst>
          </p:cNvPr>
          <p:cNvSpPr>
            <a:spLocks noChangeShapeType="1"/>
          </p:cNvSpPr>
          <p:nvPr/>
        </p:nvSpPr>
        <p:spPr bwMode="auto">
          <a:xfrm flipH="1">
            <a:off x="5538788" y="1609725"/>
            <a:ext cx="2057400" cy="504825"/>
          </a:xfrm>
          <a:prstGeom prst="line">
            <a:avLst/>
          </a:prstGeom>
          <a:noFill/>
          <a:ln w="25400">
            <a:solidFill>
              <a:srgbClr val="FF0033"/>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726" name="Group 464">
            <a:extLst>
              <a:ext uri="{FF2B5EF4-FFF2-40B4-BE49-F238E27FC236}">
                <a16:creationId xmlns:a16="http://schemas.microsoft.com/office/drawing/2014/main" id="{CF64B23D-1D4C-0753-C11D-2E28DCB6E8EC}"/>
              </a:ext>
            </a:extLst>
          </p:cNvPr>
          <p:cNvGrpSpPr>
            <a:grpSpLocks/>
          </p:cNvGrpSpPr>
          <p:nvPr/>
        </p:nvGrpSpPr>
        <p:grpSpPr bwMode="auto">
          <a:xfrm>
            <a:off x="6642100" y="1371600"/>
            <a:ext cx="442913" cy="669925"/>
            <a:chOff x="3587" y="1032"/>
            <a:chExt cx="279" cy="422"/>
          </a:xfrm>
        </p:grpSpPr>
        <p:sp>
          <p:nvSpPr>
            <p:cNvPr id="73611" name="Rectangle 465">
              <a:extLst>
                <a:ext uri="{FF2B5EF4-FFF2-40B4-BE49-F238E27FC236}">
                  <a16:creationId xmlns:a16="http://schemas.microsoft.com/office/drawing/2014/main" id="{DE2BBF67-7431-7B1B-2E00-D28D5265FA88}"/>
                </a:ext>
              </a:extLst>
            </p:cNvPr>
            <p:cNvSpPr>
              <a:spLocks noChangeArrowheads="1"/>
            </p:cNvSpPr>
            <p:nvPr/>
          </p:nvSpPr>
          <p:spPr bwMode="auto">
            <a:xfrm>
              <a:off x="3587" y="1032"/>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12" name="Line 466">
              <a:extLst>
                <a:ext uri="{FF2B5EF4-FFF2-40B4-BE49-F238E27FC236}">
                  <a16:creationId xmlns:a16="http://schemas.microsoft.com/office/drawing/2014/main" id="{102C9184-EDF0-7E0B-2A18-3C32B39D0BF6}"/>
                </a:ext>
              </a:extLst>
            </p:cNvPr>
            <p:cNvSpPr>
              <a:spLocks noChangeShapeType="1"/>
            </p:cNvSpPr>
            <p:nvPr/>
          </p:nvSpPr>
          <p:spPr bwMode="auto">
            <a:xfrm>
              <a:off x="3607" y="140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3" name="Line 467">
              <a:extLst>
                <a:ext uri="{FF2B5EF4-FFF2-40B4-BE49-F238E27FC236}">
                  <a16:creationId xmlns:a16="http://schemas.microsoft.com/office/drawing/2014/main" id="{E2BD1FA0-53A4-7E33-F065-6DED52F457E0}"/>
                </a:ext>
              </a:extLst>
            </p:cNvPr>
            <p:cNvSpPr>
              <a:spLocks noChangeShapeType="1"/>
            </p:cNvSpPr>
            <p:nvPr/>
          </p:nvSpPr>
          <p:spPr bwMode="auto">
            <a:xfrm>
              <a:off x="3727" y="1403"/>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4" name="Line 468">
              <a:extLst>
                <a:ext uri="{FF2B5EF4-FFF2-40B4-BE49-F238E27FC236}">
                  <a16:creationId xmlns:a16="http://schemas.microsoft.com/office/drawing/2014/main" id="{85EE6751-8F5C-5EAC-D08B-9F5BC9FCCE74}"/>
                </a:ext>
              </a:extLst>
            </p:cNvPr>
            <p:cNvSpPr>
              <a:spLocks noChangeShapeType="1"/>
            </p:cNvSpPr>
            <p:nvPr/>
          </p:nvSpPr>
          <p:spPr bwMode="auto">
            <a:xfrm>
              <a:off x="3607" y="12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5" name="Line 469">
              <a:extLst>
                <a:ext uri="{FF2B5EF4-FFF2-40B4-BE49-F238E27FC236}">
                  <a16:creationId xmlns:a16="http://schemas.microsoft.com/office/drawing/2014/main" id="{847D9D58-8AFE-56A3-736C-4C60F60FF74E}"/>
                </a:ext>
              </a:extLst>
            </p:cNvPr>
            <p:cNvSpPr>
              <a:spLocks noChangeShapeType="1"/>
            </p:cNvSpPr>
            <p:nvPr/>
          </p:nvSpPr>
          <p:spPr bwMode="auto">
            <a:xfrm>
              <a:off x="3607" y="123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6" name="Line 470">
              <a:extLst>
                <a:ext uri="{FF2B5EF4-FFF2-40B4-BE49-F238E27FC236}">
                  <a16:creationId xmlns:a16="http://schemas.microsoft.com/office/drawing/2014/main" id="{9631CAFA-1731-E4EF-A7C9-DFBA7580A977}"/>
                </a:ext>
              </a:extLst>
            </p:cNvPr>
            <p:cNvSpPr>
              <a:spLocks noChangeShapeType="1"/>
            </p:cNvSpPr>
            <p:nvPr/>
          </p:nvSpPr>
          <p:spPr bwMode="auto">
            <a:xfrm>
              <a:off x="3607" y="12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7" name="Line 471">
              <a:extLst>
                <a:ext uri="{FF2B5EF4-FFF2-40B4-BE49-F238E27FC236}">
                  <a16:creationId xmlns:a16="http://schemas.microsoft.com/office/drawing/2014/main" id="{9062C14D-1206-5174-9204-8A7D9B51AC33}"/>
                </a:ext>
              </a:extLst>
            </p:cNvPr>
            <p:cNvSpPr>
              <a:spLocks noChangeShapeType="1"/>
            </p:cNvSpPr>
            <p:nvPr/>
          </p:nvSpPr>
          <p:spPr bwMode="auto">
            <a:xfrm>
              <a:off x="3607" y="12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8" name="Line 472">
              <a:extLst>
                <a:ext uri="{FF2B5EF4-FFF2-40B4-BE49-F238E27FC236}">
                  <a16:creationId xmlns:a16="http://schemas.microsoft.com/office/drawing/2014/main" id="{90C40882-F182-C798-1E7A-5AAD01E6FF6E}"/>
                </a:ext>
              </a:extLst>
            </p:cNvPr>
            <p:cNvSpPr>
              <a:spLocks noChangeShapeType="1"/>
            </p:cNvSpPr>
            <p:nvPr/>
          </p:nvSpPr>
          <p:spPr bwMode="auto">
            <a:xfrm>
              <a:off x="3647" y="121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19" name="Line 473">
              <a:extLst>
                <a:ext uri="{FF2B5EF4-FFF2-40B4-BE49-F238E27FC236}">
                  <a16:creationId xmlns:a16="http://schemas.microsoft.com/office/drawing/2014/main" id="{7B53CE0B-1F4C-9ACF-B725-3ECC4E93FD61}"/>
                </a:ext>
              </a:extLst>
            </p:cNvPr>
            <p:cNvSpPr>
              <a:spLocks noChangeShapeType="1"/>
            </p:cNvSpPr>
            <p:nvPr/>
          </p:nvSpPr>
          <p:spPr bwMode="auto">
            <a:xfrm>
              <a:off x="3703" y="1283"/>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0" name="Line 474">
              <a:extLst>
                <a:ext uri="{FF2B5EF4-FFF2-40B4-BE49-F238E27FC236}">
                  <a16:creationId xmlns:a16="http://schemas.microsoft.com/office/drawing/2014/main" id="{3C6BA245-23A6-D102-3CE3-E51C49564614}"/>
                </a:ext>
              </a:extLst>
            </p:cNvPr>
            <p:cNvSpPr>
              <a:spLocks noChangeShapeType="1"/>
            </p:cNvSpPr>
            <p:nvPr/>
          </p:nvSpPr>
          <p:spPr bwMode="auto">
            <a:xfrm>
              <a:off x="3751" y="1235"/>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1" name="Line 475">
              <a:extLst>
                <a:ext uri="{FF2B5EF4-FFF2-40B4-BE49-F238E27FC236}">
                  <a16:creationId xmlns:a16="http://schemas.microsoft.com/office/drawing/2014/main" id="{68F39576-854C-3BA4-A534-440C0D9FE453}"/>
                </a:ext>
              </a:extLst>
            </p:cNvPr>
            <p:cNvSpPr>
              <a:spLocks noChangeShapeType="1"/>
            </p:cNvSpPr>
            <p:nvPr/>
          </p:nvSpPr>
          <p:spPr bwMode="auto">
            <a:xfrm>
              <a:off x="3607" y="13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2" name="Line 476">
              <a:extLst>
                <a:ext uri="{FF2B5EF4-FFF2-40B4-BE49-F238E27FC236}">
                  <a16:creationId xmlns:a16="http://schemas.microsoft.com/office/drawing/2014/main" id="{66C2ADD9-0851-73AC-3502-BC45DDCE8331}"/>
                </a:ext>
              </a:extLst>
            </p:cNvPr>
            <p:cNvSpPr>
              <a:spLocks noChangeShapeType="1"/>
            </p:cNvSpPr>
            <p:nvPr/>
          </p:nvSpPr>
          <p:spPr bwMode="auto">
            <a:xfrm>
              <a:off x="3607" y="13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3" name="Line 477">
              <a:extLst>
                <a:ext uri="{FF2B5EF4-FFF2-40B4-BE49-F238E27FC236}">
                  <a16:creationId xmlns:a16="http://schemas.microsoft.com/office/drawing/2014/main" id="{3F721EAF-1C16-7543-EC05-0734027D0792}"/>
                </a:ext>
              </a:extLst>
            </p:cNvPr>
            <p:cNvSpPr>
              <a:spLocks noChangeShapeType="1"/>
            </p:cNvSpPr>
            <p:nvPr/>
          </p:nvSpPr>
          <p:spPr bwMode="auto">
            <a:xfrm>
              <a:off x="3607" y="13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4" name="Line 478">
              <a:extLst>
                <a:ext uri="{FF2B5EF4-FFF2-40B4-BE49-F238E27FC236}">
                  <a16:creationId xmlns:a16="http://schemas.microsoft.com/office/drawing/2014/main" id="{C535C813-54E4-E863-7921-95BC3C3B2D8E}"/>
                </a:ext>
              </a:extLst>
            </p:cNvPr>
            <p:cNvSpPr>
              <a:spLocks noChangeShapeType="1"/>
            </p:cNvSpPr>
            <p:nvPr/>
          </p:nvSpPr>
          <p:spPr bwMode="auto">
            <a:xfrm>
              <a:off x="3703" y="1347"/>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5" name="Line 479">
              <a:extLst>
                <a:ext uri="{FF2B5EF4-FFF2-40B4-BE49-F238E27FC236}">
                  <a16:creationId xmlns:a16="http://schemas.microsoft.com/office/drawing/2014/main" id="{866808BC-7170-C697-69CF-63D5F2214B22}"/>
                </a:ext>
              </a:extLst>
            </p:cNvPr>
            <p:cNvSpPr>
              <a:spLocks noChangeShapeType="1"/>
            </p:cNvSpPr>
            <p:nvPr/>
          </p:nvSpPr>
          <p:spPr bwMode="auto">
            <a:xfrm>
              <a:off x="3751" y="1299"/>
              <a:ext cx="79"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26" name="Rectangle 480">
              <a:extLst>
                <a:ext uri="{FF2B5EF4-FFF2-40B4-BE49-F238E27FC236}">
                  <a16:creationId xmlns:a16="http://schemas.microsoft.com/office/drawing/2014/main" id="{D3118856-1883-4CF0-1D3D-9F2410364EE9}"/>
                </a:ext>
              </a:extLst>
            </p:cNvPr>
            <p:cNvSpPr>
              <a:spLocks noChangeArrowheads="1"/>
            </p:cNvSpPr>
            <p:nvPr/>
          </p:nvSpPr>
          <p:spPr bwMode="auto">
            <a:xfrm>
              <a:off x="3731" y="1143"/>
              <a:ext cx="119"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27" name="Rectangle 481">
              <a:extLst>
                <a:ext uri="{FF2B5EF4-FFF2-40B4-BE49-F238E27FC236}">
                  <a16:creationId xmlns:a16="http://schemas.microsoft.com/office/drawing/2014/main" id="{2D03282B-6F8D-45C3-ED37-463BE01E0B94}"/>
                </a:ext>
              </a:extLst>
            </p:cNvPr>
            <p:cNvSpPr>
              <a:spLocks noChangeArrowheads="1"/>
            </p:cNvSpPr>
            <p:nvPr/>
          </p:nvSpPr>
          <p:spPr bwMode="auto">
            <a:xfrm>
              <a:off x="3739" y="108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28" name="Oval 482">
              <a:extLst>
                <a:ext uri="{FF2B5EF4-FFF2-40B4-BE49-F238E27FC236}">
                  <a16:creationId xmlns:a16="http://schemas.microsoft.com/office/drawing/2014/main" id="{C21AA34C-503B-A2C0-0162-AB648B670396}"/>
                </a:ext>
              </a:extLst>
            </p:cNvPr>
            <p:cNvSpPr>
              <a:spLocks noChangeArrowheads="1"/>
            </p:cNvSpPr>
            <p:nvPr/>
          </p:nvSpPr>
          <p:spPr bwMode="auto">
            <a:xfrm>
              <a:off x="3603" y="1056"/>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sp>
        <p:nvSpPr>
          <p:cNvPr id="72727" name="Rectangle 483">
            <a:extLst>
              <a:ext uri="{FF2B5EF4-FFF2-40B4-BE49-F238E27FC236}">
                <a16:creationId xmlns:a16="http://schemas.microsoft.com/office/drawing/2014/main" id="{CB0CF204-89F6-60CE-108C-4E5AB2454B89}"/>
              </a:ext>
            </a:extLst>
          </p:cNvPr>
          <p:cNvSpPr>
            <a:spLocks noChangeArrowheads="1"/>
          </p:cNvSpPr>
          <p:nvPr/>
        </p:nvSpPr>
        <p:spPr bwMode="auto">
          <a:xfrm>
            <a:off x="4814888" y="1262063"/>
            <a:ext cx="97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Robot</a:t>
            </a:r>
          </a:p>
        </p:txBody>
      </p:sp>
      <p:sp>
        <p:nvSpPr>
          <p:cNvPr id="72728" name="Rectangle 484">
            <a:extLst>
              <a:ext uri="{FF2B5EF4-FFF2-40B4-BE49-F238E27FC236}">
                <a16:creationId xmlns:a16="http://schemas.microsoft.com/office/drawing/2014/main" id="{13C38892-A9C4-8CAA-6F7E-9EDA6B0AD3B8}"/>
              </a:ext>
            </a:extLst>
          </p:cNvPr>
          <p:cNvSpPr>
            <a:spLocks noChangeArrowheads="1"/>
          </p:cNvSpPr>
          <p:nvPr/>
        </p:nvSpPr>
        <p:spPr bwMode="auto">
          <a:xfrm>
            <a:off x="3236913" y="1046163"/>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solidFill>
                  <a:srgbClr val="000000"/>
                </a:solidFill>
                <a:latin typeface="Times New Roman" panose="02020603050405020304" pitchFamily="18" charset="0"/>
              </a:rPr>
              <a:t>User</a:t>
            </a:r>
          </a:p>
          <a:p>
            <a:pPr algn="ctr">
              <a:lnSpc>
                <a:spcPct val="100000"/>
              </a:lnSpc>
              <a:spcBef>
                <a:spcPct val="0"/>
              </a:spcBef>
              <a:buSzTx/>
              <a:buFontTx/>
              <a:buNone/>
            </a:pPr>
            <a:r>
              <a:rPr lang="en-US" altLang="en-US">
                <a:solidFill>
                  <a:srgbClr val="000000"/>
                </a:solidFill>
                <a:latin typeface="Times New Roman" panose="02020603050405020304" pitchFamily="18" charset="0"/>
              </a:rPr>
              <a:t>Interface</a:t>
            </a:r>
          </a:p>
        </p:txBody>
      </p:sp>
      <p:sp>
        <p:nvSpPr>
          <p:cNvPr id="72729" name="Rectangle 485">
            <a:extLst>
              <a:ext uri="{FF2B5EF4-FFF2-40B4-BE49-F238E27FC236}">
                <a16:creationId xmlns:a16="http://schemas.microsoft.com/office/drawing/2014/main" id="{AFD821D7-0E3E-E500-F9C8-04B54AD295B9}"/>
              </a:ext>
            </a:extLst>
          </p:cNvPr>
          <p:cNvSpPr>
            <a:spLocks noChangeArrowheads="1"/>
          </p:cNvSpPr>
          <p:nvPr/>
        </p:nvSpPr>
        <p:spPr bwMode="auto">
          <a:xfrm>
            <a:off x="3144838" y="1003300"/>
            <a:ext cx="2652712" cy="3614738"/>
          </a:xfrm>
          <a:prstGeom prst="rect">
            <a:avLst/>
          </a:prstGeom>
          <a:noFill/>
          <a:ln w="50800">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30" name="Line 486">
            <a:extLst>
              <a:ext uri="{FF2B5EF4-FFF2-40B4-BE49-F238E27FC236}">
                <a16:creationId xmlns:a16="http://schemas.microsoft.com/office/drawing/2014/main" id="{78DDEE4B-C955-5AD9-5CCB-0737F1168F6B}"/>
              </a:ext>
            </a:extLst>
          </p:cNvPr>
          <p:cNvSpPr>
            <a:spLocks noChangeShapeType="1"/>
          </p:cNvSpPr>
          <p:nvPr/>
        </p:nvSpPr>
        <p:spPr bwMode="auto">
          <a:xfrm flipH="1" flipV="1">
            <a:off x="4103688" y="2351088"/>
            <a:ext cx="895350" cy="79692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1" name="Line 487">
            <a:extLst>
              <a:ext uri="{FF2B5EF4-FFF2-40B4-BE49-F238E27FC236}">
                <a16:creationId xmlns:a16="http://schemas.microsoft.com/office/drawing/2014/main" id="{5A9C4A4F-F262-845A-73AD-CDFF96C6DC3F}"/>
              </a:ext>
            </a:extLst>
          </p:cNvPr>
          <p:cNvSpPr>
            <a:spLocks noChangeShapeType="1"/>
          </p:cNvSpPr>
          <p:nvPr/>
        </p:nvSpPr>
        <p:spPr bwMode="auto">
          <a:xfrm flipH="1">
            <a:off x="5216525" y="2741613"/>
            <a:ext cx="101600" cy="39052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2" name="Rectangle 488">
            <a:extLst>
              <a:ext uri="{FF2B5EF4-FFF2-40B4-BE49-F238E27FC236}">
                <a16:creationId xmlns:a16="http://schemas.microsoft.com/office/drawing/2014/main" id="{953E69D4-2906-9FE2-9AF9-4330E1BB9EDA}"/>
              </a:ext>
            </a:extLst>
          </p:cNvPr>
          <p:cNvSpPr>
            <a:spLocks noChangeArrowheads="1"/>
          </p:cNvSpPr>
          <p:nvPr/>
        </p:nvSpPr>
        <p:spPr bwMode="auto">
          <a:xfrm>
            <a:off x="4806950" y="3646488"/>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solidFill>
                  <a:srgbClr val="000000"/>
                </a:solidFill>
                <a:latin typeface="Times New Roman" panose="02020603050405020304" pitchFamily="18" charset="0"/>
              </a:rPr>
              <a:t>Recent </a:t>
            </a:r>
          </a:p>
          <a:p>
            <a:pPr algn="ctr">
              <a:lnSpc>
                <a:spcPct val="100000"/>
              </a:lnSpc>
              <a:spcBef>
                <a:spcPct val="0"/>
              </a:spcBef>
              <a:buSzTx/>
              <a:buFontTx/>
              <a:buNone/>
            </a:pPr>
            <a:r>
              <a:rPr lang="en-US" altLang="en-US">
                <a:solidFill>
                  <a:srgbClr val="000000"/>
                </a:solidFill>
                <a:latin typeface="Times New Roman" panose="02020603050405020304" pitchFamily="18" charset="0"/>
              </a:rPr>
              <a:t>copy</a:t>
            </a:r>
          </a:p>
        </p:txBody>
      </p:sp>
      <p:sp>
        <p:nvSpPr>
          <p:cNvPr id="72733" name="Rectangle 489">
            <a:extLst>
              <a:ext uri="{FF2B5EF4-FFF2-40B4-BE49-F238E27FC236}">
                <a16:creationId xmlns:a16="http://schemas.microsoft.com/office/drawing/2014/main" id="{4446BE7E-CC11-C1DA-8AC7-ED0D5111388D}"/>
              </a:ext>
            </a:extLst>
          </p:cNvPr>
          <p:cNvSpPr>
            <a:spLocks noChangeArrowheads="1"/>
          </p:cNvSpPr>
          <p:nvPr/>
        </p:nvSpPr>
        <p:spPr bwMode="auto">
          <a:xfrm>
            <a:off x="6130925" y="879475"/>
            <a:ext cx="11049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copied web page</a:t>
            </a:r>
          </a:p>
        </p:txBody>
      </p:sp>
      <p:grpSp>
        <p:nvGrpSpPr>
          <p:cNvPr id="72734" name="Group 490">
            <a:extLst>
              <a:ext uri="{FF2B5EF4-FFF2-40B4-BE49-F238E27FC236}">
                <a16:creationId xmlns:a16="http://schemas.microsoft.com/office/drawing/2014/main" id="{E5D12CBF-4303-B52A-B42B-90A163D9D881}"/>
              </a:ext>
            </a:extLst>
          </p:cNvPr>
          <p:cNvGrpSpPr>
            <a:grpSpLocks/>
          </p:cNvGrpSpPr>
          <p:nvPr/>
        </p:nvGrpSpPr>
        <p:grpSpPr bwMode="auto">
          <a:xfrm>
            <a:off x="3551238" y="3106738"/>
            <a:ext cx="492125" cy="581025"/>
            <a:chOff x="2306" y="2257"/>
            <a:chExt cx="550" cy="654"/>
          </a:xfrm>
        </p:grpSpPr>
        <p:grpSp>
          <p:nvGrpSpPr>
            <p:cNvPr id="73439" name="Group 491">
              <a:extLst>
                <a:ext uri="{FF2B5EF4-FFF2-40B4-BE49-F238E27FC236}">
                  <a16:creationId xmlns:a16="http://schemas.microsoft.com/office/drawing/2014/main" id="{BF165F2D-BDB5-C1A0-DADB-532C7166D350}"/>
                </a:ext>
              </a:extLst>
            </p:cNvPr>
            <p:cNvGrpSpPr>
              <a:grpSpLocks/>
            </p:cNvGrpSpPr>
            <p:nvPr/>
          </p:nvGrpSpPr>
          <p:grpSpPr bwMode="auto">
            <a:xfrm>
              <a:off x="2457" y="2257"/>
              <a:ext cx="399" cy="542"/>
              <a:chOff x="2457" y="2257"/>
              <a:chExt cx="399" cy="542"/>
            </a:xfrm>
          </p:grpSpPr>
          <p:grpSp>
            <p:nvGrpSpPr>
              <p:cNvPr id="73516" name="Group 492">
                <a:extLst>
                  <a:ext uri="{FF2B5EF4-FFF2-40B4-BE49-F238E27FC236}">
                    <a16:creationId xmlns:a16="http://schemas.microsoft.com/office/drawing/2014/main" id="{4966A9AC-7236-28E5-755B-F76DC771BDC5}"/>
                  </a:ext>
                </a:extLst>
              </p:cNvPr>
              <p:cNvGrpSpPr>
                <a:grpSpLocks/>
              </p:cNvGrpSpPr>
              <p:nvPr/>
            </p:nvGrpSpPr>
            <p:grpSpPr bwMode="auto">
              <a:xfrm>
                <a:off x="2577" y="2257"/>
                <a:ext cx="279" cy="422"/>
                <a:chOff x="2577" y="2257"/>
                <a:chExt cx="279" cy="422"/>
              </a:xfrm>
            </p:grpSpPr>
            <p:sp>
              <p:nvSpPr>
                <p:cNvPr id="73593" name="Rectangle 493">
                  <a:extLst>
                    <a:ext uri="{FF2B5EF4-FFF2-40B4-BE49-F238E27FC236}">
                      <a16:creationId xmlns:a16="http://schemas.microsoft.com/office/drawing/2014/main" id="{677E373F-E55F-6B7D-BC79-59C1796A4A2C}"/>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94" name="Line 494">
                  <a:extLst>
                    <a:ext uri="{FF2B5EF4-FFF2-40B4-BE49-F238E27FC236}">
                      <a16:creationId xmlns:a16="http://schemas.microsoft.com/office/drawing/2014/main" id="{F713C59D-3104-545B-7E4A-50F3A68B50FC}"/>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5" name="Line 495">
                  <a:extLst>
                    <a:ext uri="{FF2B5EF4-FFF2-40B4-BE49-F238E27FC236}">
                      <a16:creationId xmlns:a16="http://schemas.microsoft.com/office/drawing/2014/main" id="{837A5717-E43B-9C02-A3B7-EDFA0EA8F737}"/>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6" name="Line 496">
                  <a:extLst>
                    <a:ext uri="{FF2B5EF4-FFF2-40B4-BE49-F238E27FC236}">
                      <a16:creationId xmlns:a16="http://schemas.microsoft.com/office/drawing/2014/main" id="{B4BB65A4-360B-9E84-6917-C501C7F59F8A}"/>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7" name="Line 497">
                  <a:extLst>
                    <a:ext uri="{FF2B5EF4-FFF2-40B4-BE49-F238E27FC236}">
                      <a16:creationId xmlns:a16="http://schemas.microsoft.com/office/drawing/2014/main" id="{AE9C7586-8E37-0A14-9950-2139F516769B}"/>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8" name="Line 498">
                  <a:extLst>
                    <a:ext uri="{FF2B5EF4-FFF2-40B4-BE49-F238E27FC236}">
                      <a16:creationId xmlns:a16="http://schemas.microsoft.com/office/drawing/2014/main" id="{8895E324-E177-9377-FAAB-A0FC1A6351A3}"/>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9" name="Line 499">
                  <a:extLst>
                    <a:ext uri="{FF2B5EF4-FFF2-40B4-BE49-F238E27FC236}">
                      <a16:creationId xmlns:a16="http://schemas.microsoft.com/office/drawing/2014/main" id="{5E314B6D-8C81-414C-879E-2AA59075CFA6}"/>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0" name="Line 500">
                  <a:extLst>
                    <a:ext uri="{FF2B5EF4-FFF2-40B4-BE49-F238E27FC236}">
                      <a16:creationId xmlns:a16="http://schemas.microsoft.com/office/drawing/2014/main" id="{F0411E97-F410-69EB-211F-960BA0029818}"/>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1" name="Line 501">
                  <a:extLst>
                    <a:ext uri="{FF2B5EF4-FFF2-40B4-BE49-F238E27FC236}">
                      <a16:creationId xmlns:a16="http://schemas.microsoft.com/office/drawing/2014/main" id="{34508859-C946-E859-3A76-6E8098DCCBE3}"/>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2" name="Line 502">
                  <a:extLst>
                    <a:ext uri="{FF2B5EF4-FFF2-40B4-BE49-F238E27FC236}">
                      <a16:creationId xmlns:a16="http://schemas.microsoft.com/office/drawing/2014/main" id="{84B6FF50-AA58-92B7-C22E-F90DF6762FCB}"/>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3" name="Line 503">
                  <a:extLst>
                    <a:ext uri="{FF2B5EF4-FFF2-40B4-BE49-F238E27FC236}">
                      <a16:creationId xmlns:a16="http://schemas.microsoft.com/office/drawing/2014/main" id="{55E7376E-8215-44B6-A60D-5F48AF55A76A}"/>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4" name="Line 504">
                  <a:extLst>
                    <a:ext uri="{FF2B5EF4-FFF2-40B4-BE49-F238E27FC236}">
                      <a16:creationId xmlns:a16="http://schemas.microsoft.com/office/drawing/2014/main" id="{F9196953-0751-EC16-734E-5AA3DCEF10FF}"/>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5" name="Line 505">
                  <a:extLst>
                    <a:ext uri="{FF2B5EF4-FFF2-40B4-BE49-F238E27FC236}">
                      <a16:creationId xmlns:a16="http://schemas.microsoft.com/office/drawing/2014/main" id="{FDFAE365-97E5-2342-E43E-E6BCC0CE9671}"/>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6" name="Line 506">
                  <a:extLst>
                    <a:ext uri="{FF2B5EF4-FFF2-40B4-BE49-F238E27FC236}">
                      <a16:creationId xmlns:a16="http://schemas.microsoft.com/office/drawing/2014/main" id="{B330A640-0AEA-39C1-DE62-F3003B9F4525}"/>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7" name="Line 507">
                  <a:extLst>
                    <a:ext uri="{FF2B5EF4-FFF2-40B4-BE49-F238E27FC236}">
                      <a16:creationId xmlns:a16="http://schemas.microsoft.com/office/drawing/2014/main" id="{E941FFFF-C1E7-99BE-F49F-F5D194066502}"/>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08" name="Rectangle 508">
                  <a:extLst>
                    <a:ext uri="{FF2B5EF4-FFF2-40B4-BE49-F238E27FC236}">
                      <a16:creationId xmlns:a16="http://schemas.microsoft.com/office/drawing/2014/main" id="{A986C2D9-B1E7-0D87-84A6-E696B77186FA}"/>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09" name="Rectangle 509">
                  <a:extLst>
                    <a:ext uri="{FF2B5EF4-FFF2-40B4-BE49-F238E27FC236}">
                      <a16:creationId xmlns:a16="http://schemas.microsoft.com/office/drawing/2014/main" id="{577A0292-0F56-C1DB-57B2-0FDD6144BECD}"/>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610" name="Oval 510">
                  <a:extLst>
                    <a:ext uri="{FF2B5EF4-FFF2-40B4-BE49-F238E27FC236}">
                      <a16:creationId xmlns:a16="http://schemas.microsoft.com/office/drawing/2014/main" id="{D079B34E-D757-A16D-4A0D-3947CA7AACE8}"/>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517" name="Group 511">
                <a:extLst>
                  <a:ext uri="{FF2B5EF4-FFF2-40B4-BE49-F238E27FC236}">
                    <a16:creationId xmlns:a16="http://schemas.microsoft.com/office/drawing/2014/main" id="{FEDF5C16-9A37-07A7-ADE1-EC247C3D3E9B}"/>
                  </a:ext>
                </a:extLst>
              </p:cNvPr>
              <p:cNvGrpSpPr>
                <a:grpSpLocks/>
              </p:cNvGrpSpPr>
              <p:nvPr/>
            </p:nvGrpSpPr>
            <p:grpSpPr bwMode="auto">
              <a:xfrm>
                <a:off x="2545" y="2281"/>
                <a:ext cx="280" cy="422"/>
                <a:chOff x="2545" y="2281"/>
                <a:chExt cx="280" cy="422"/>
              </a:xfrm>
            </p:grpSpPr>
            <p:sp>
              <p:nvSpPr>
                <p:cNvPr id="73575" name="Rectangle 512">
                  <a:extLst>
                    <a:ext uri="{FF2B5EF4-FFF2-40B4-BE49-F238E27FC236}">
                      <a16:creationId xmlns:a16="http://schemas.microsoft.com/office/drawing/2014/main" id="{B419CBE9-DD79-4DB8-9B38-28384D310D6B}"/>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76" name="Line 513">
                  <a:extLst>
                    <a:ext uri="{FF2B5EF4-FFF2-40B4-BE49-F238E27FC236}">
                      <a16:creationId xmlns:a16="http://schemas.microsoft.com/office/drawing/2014/main" id="{3607855D-2FBA-82C6-5659-A0761D51E71C}"/>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7" name="Line 514">
                  <a:extLst>
                    <a:ext uri="{FF2B5EF4-FFF2-40B4-BE49-F238E27FC236}">
                      <a16:creationId xmlns:a16="http://schemas.microsoft.com/office/drawing/2014/main" id="{B3AF9103-B807-FEF0-889F-C530DCB58122}"/>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8" name="Line 515">
                  <a:extLst>
                    <a:ext uri="{FF2B5EF4-FFF2-40B4-BE49-F238E27FC236}">
                      <a16:creationId xmlns:a16="http://schemas.microsoft.com/office/drawing/2014/main" id="{8CCE9D38-4EEE-15C4-2529-173558F1EBAD}"/>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9" name="Line 516">
                  <a:extLst>
                    <a:ext uri="{FF2B5EF4-FFF2-40B4-BE49-F238E27FC236}">
                      <a16:creationId xmlns:a16="http://schemas.microsoft.com/office/drawing/2014/main" id="{8698388C-936B-170F-D182-8A653A311CD4}"/>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0" name="Line 517">
                  <a:extLst>
                    <a:ext uri="{FF2B5EF4-FFF2-40B4-BE49-F238E27FC236}">
                      <a16:creationId xmlns:a16="http://schemas.microsoft.com/office/drawing/2014/main" id="{007A1595-F0EC-B5A5-C27C-5885E033C5C1}"/>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1" name="Line 518">
                  <a:extLst>
                    <a:ext uri="{FF2B5EF4-FFF2-40B4-BE49-F238E27FC236}">
                      <a16:creationId xmlns:a16="http://schemas.microsoft.com/office/drawing/2014/main" id="{7F0EA19C-D68D-0264-AF8D-7454F3649F86}"/>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2" name="Line 519">
                  <a:extLst>
                    <a:ext uri="{FF2B5EF4-FFF2-40B4-BE49-F238E27FC236}">
                      <a16:creationId xmlns:a16="http://schemas.microsoft.com/office/drawing/2014/main" id="{41E2BF0F-D972-ACE1-7B14-701B87549F8B}"/>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3" name="Line 520">
                  <a:extLst>
                    <a:ext uri="{FF2B5EF4-FFF2-40B4-BE49-F238E27FC236}">
                      <a16:creationId xmlns:a16="http://schemas.microsoft.com/office/drawing/2014/main" id="{2EED3486-DABA-F951-D33B-CEBC148D3B5A}"/>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4" name="Line 521">
                  <a:extLst>
                    <a:ext uri="{FF2B5EF4-FFF2-40B4-BE49-F238E27FC236}">
                      <a16:creationId xmlns:a16="http://schemas.microsoft.com/office/drawing/2014/main" id="{DAFAC07D-B3AE-D0F8-498A-78A57DFB24F6}"/>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5" name="Line 522">
                  <a:extLst>
                    <a:ext uri="{FF2B5EF4-FFF2-40B4-BE49-F238E27FC236}">
                      <a16:creationId xmlns:a16="http://schemas.microsoft.com/office/drawing/2014/main" id="{17504077-189C-A46A-46A3-39CC2C9EE0C1}"/>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6" name="Line 523">
                  <a:extLst>
                    <a:ext uri="{FF2B5EF4-FFF2-40B4-BE49-F238E27FC236}">
                      <a16:creationId xmlns:a16="http://schemas.microsoft.com/office/drawing/2014/main" id="{9994A212-6DDB-455B-1724-AA949EF1390D}"/>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7" name="Line 524">
                  <a:extLst>
                    <a:ext uri="{FF2B5EF4-FFF2-40B4-BE49-F238E27FC236}">
                      <a16:creationId xmlns:a16="http://schemas.microsoft.com/office/drawing/2014/main" id="{B0780C3C-CE3A-AE5D-DCA8-9B159F75AE35}"/>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8" name="Line 525">
                  <a:extLst>
                    <a:ext uri="{FF2B5EF4-FFF2-40B4-BE49-F238E27FC236}">
                      <a16:creationId xmlns:a16="http://schemas.microsoft.com/office/drawing/2014/main" id="{075D16B2-DD18-FEE3-4463-71FBACBBC605}"/>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89" name="Line 526">
                  <a:extLst>
                    <a:ext uri="{FF2B5EF4-FFF2-40B4-BE49-F238E27FC236}">
                      <a16:creationId xmlns:a16="http://schemas.microsoft.com/office/drawing/2014/main" id="{564E20B8-9153-AD48-50D3-359527669FC1}"/>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90" name="Rectangle 527">
                  <a:extLst>
                    <a:ext uri="{FF2B5EF4-FFF2-40B4-BE49-F238E27FC236}">
                      <a16:creationId xmlns:a16="http://schemas.microsoft.com/office/drawing/2014/main" id="{1F4AC38D-8C92-8A38-DA96-31A3C00294C9}"/>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91" name="Rectangle 528">
                  <a:extLst>
                    <a:ext uri="{FF2B5EF4-FFF2-40B4-BE49-F238E27FC236}">
                      <a16:creationId xmlns:a16="http://schemas.microsoft.com/office/drawing/2014/main" id="{52F36E20-F1DF-08DB-043E-4D93DAF31640}"/>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92" name="Oval 529">
                  <a:extLst>
                    <a:ext uri="{FF2B5EF4-FFF2-40B4-BE49-F238E27FC236}">
                      <a16:creationId xmlns:a16="http://schemas.microsoft.com/office/drawing/2014/main" id="{459C6531-BF1D-161B-B514-030D418AEDA8}"/>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518" name="Group 530">
                <a:extLst>
                  <a:ext uri="{FF2B5EF4-FFF2-40B4-BE49-F238E27FC236}">
                    <a16:creationId xmlns:a16="http://schemas.microsoft.com/office/drawing/2014/main" id="{E604847E-7CBA-1169-DD20-6F02EA2CF3D3}"/>
                  </a:ext>
                </a:extLst>
              </p:cNvPr>
              <p:cNvGrpSpPr>
                <a:grpSpLocks/>
              </p:cNvGrpSpPr>
              <p:nvPr/>
            </p:nvGrpSpPr>
            <p:grpSpPr bwMode="auto">
              <a:xfrm>
                <a:off x="2521" y="2313"/>
                <a:ext cx="280" cy="422"/>
                <a:chOff x="2521" y="2313"/>
                <a:chExt cx="280" cy="422"/>
              </a:xfrm>
            </p:grpSpPr>
            <p:sp>
              <p:nvSpPr>
                <p:cNvPr id="73557" name="Rectangle 531">
                  <a:extLst>
                    <a:ext uri="{FF2B5EF4-FFF2-40B4-BE49-F238E27FC236}">
                      <a16:creationId xmlns:a16="http://schemas.microsoft.com/office/drawing/2014/main" id="{92A84279-84A9-D399-DDCB-2CC337476CF0}"/>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58" name="Line 532">
                  <a:extLst>
                    <a:ext uri="{FF2B5EF4-FFF2-40B4-BE49-F238E27FC236}">
                      <a16:creationId xmlns:a16="http://schemas.microsoft.com/office/drawing/2014/main" id="{61BDD551-39C0-B13C-5A12-C48D221B74FD}"/>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9" name="Line 533">
                  <a:extLst>
                    <a:ext uri="{FF2B5EF4-FFF2-40B4-BE49-F238E27FC236}">
                      <a16:creationId xmlns:a16="http://schemas.microsoft.com/office/drawing/2014/main" id="{3D9AD9CD-1728-6042-AAE6-AA565A8E3D64}"/>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0" name="Line 534">
                  <a:extLst>
                    <a:ext uri="{FF2B5EF4-FFF2-40B4-BE49-F238E27FC236}">
                      <a16:creationId xmlns:a16="http://schemas.microsoft.com/office/drawing/2014/main" id="{711CAC18-4071-6F71-94BF-6F5BE6FDCD61}"/>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1" name="Line 535">
                  <a:extLst>
                    <a:ext uri="{FF2B5EF4-FFF2-40B4-BE49-F238E27FC236}">
                      <a16:creationId xmlns:a16="http://schemas.microsoft.com/office/drawing/2014/main" id="{3A85910B-D907-DC86-6D28-010EE5CE8261}"/>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2" name="Line 536">
                  <a:extLst>
                    <a:ext uri="{FF2B5EF4-FFF2-40B4-BE49-F238E27FC236}">
                      <a16:creationId xmlns:a16="http://schemas.microsoft.com/office/drawing/2014/main" id="{ADCA6F71-80CA-CDB7-E218-5C9AF26DD053}"/>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3" name="Line 537">
                  <a:extLst>
                    <a:ext uri="{FF2B5EF4-FFF2-40B4-BE49-F238E27FC236}">
                      <a16:creationId xmlns:a16="http://schemas.microsoft.com/office/drawing/2014/main" id="{4B7BD31C-BBFE-D0AA-BF4F-0E54D9AA0996}"/>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4" name="Line 538">
                  <a:extLst>
                    <a:ext uri="{FF2B5EF4-FFF2-40B4-BE49-F238E27FC236}">
                      <a16:creationId xmlns:a16="http://schemas.microsoft.com/office/drawing/2014/main" id="{A5AA6F4C-19E8-2C52-7B58-AAE0E474630E}"/>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5" name="Line 539">
                  <a:extLst>
                    <a:ext uri="{FF2B5EF4-FFF2-40B4-BE49-F238E27FC236}">
                      <a16:creationId xmlns:a16="http://schemas.microsoft.com/office/drawing/2014/main" id="{EA94B9CA-61ED-96C5-8448-D0A860C169D0}"/>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6" name="Line 540">
                  <a:extLst>
                    <a:ext uri="{FF2B5EF4-FFF2-40B4-BE49-F238E27FC236}">
                      <a16:creationId xmlns:a16="http://schemas.microsoft.com/office/drawing/2014/main" id="{CD5DF575-5EE6-E3AE-1524-913AC7D9487E}"/>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7" name="Line 541">
                  <a:extLst>
                    <a:ext uri="{FF2B5EF4-FFF2-40B4-BE49-F238E27FC236}">
                      <a16:creationId xmlns:a16="http://schemas.microsoft.com/office/drawing/2014/main" id="{013A1E7B-2DC1-4E58-1512-8AC3574F2A58}"/>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8" name="Line 542">
                  <a:extLst>
                    <a:ext uri="{FF2B5EF4-FFF2-40B4-BE49-F238E27FC236}">
                      <a16:creationId xmlns:a16="http://schemas.microsoft.com/office/drawing/2014/main" id="{A124599F-07A1-48C1-4EB3-AD2AA5FD0CC5}"/>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69" name="Line 543">
                  <a:extLst>
                    <a:ext uri="{FF2B5EF4-FFF2-40B4-BE49-F238E27FC236}">
                      <a16:creationId xmlns:a16="http://schemas.microsoft.com/office/drawing/2014/main" id="{837B99E9-E69B-5DF6-8402-C3704F0B8CAE}"/>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0" name="Line 544">
                  <a:extLst>
                    <a:ext uri="{FF2B5EF4-FFF2-40B4-BE49-F238E27FC236}">
                      <a16:creationId xmlns:a16="http://schemas.microsoft.com/office/drawing/2014/main" id="{18FF9F86-BA5E-5F49-3111-62EF37A2AEB9}"/>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1" name="Line 545">
                  <a:extLst>
                    <a:ext uri="{FF2B5EF4-FFF2-40B4-BE49-F238E27FC236}">
                      <a16:creationId xmlns:a16="http://schemas.microsoft.com/office/drawing/2014/main" id="{7CD81AE9-691C-3417-803B-961AA85319DC}"/>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72" name="Rectangle 546">
                  <a:extLst>
                    <a:ext uri="{FF2B5EF4-FFF2-40B4-BE49-F238E27FC236}">
                      <a16:creationId xmlns:a16="http://schemas.microsoft.com/office/drawing/2014/main" id="{08E71B85-5667-D1F6-7E3A-C6F7F7E77265}"/>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73" name="Rectangle 547">
                  <a:extLst>
                    <a:ext uri="{FF2B5EF4-FFF2-40B4-BE49-F238E27FC236}">
                      <a16:creationId xmlns:a16="http://schemas.microsoft.com/office/drawing/2014/main" id="{B10DE8BA-92B3-AD0E-78CC-BD67E783D1F2}"/>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74" name="Oval 548">
                  <a:extLst>
                    <a:ext uri="{FF2B5EF4-FFF2-40B4-BE49-F238E27FC236}">
                      <a16:creationId xmlns:a16="http://schemas.microsoft.com/office/drawing/2014/main" id="{D20209A9-18C3-E1B3-206C-853E096DBD63}"/>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519" name="Group 549">
                <a:extLst>
                  <a:ext uri="{FF2B5EF4-FFF2-40B4-BE49-F238E27FC236}">
                    <a16:creationId xmlns:a16="http://schemas.microsoft.com/office/drawing/2014/main" id="{34B63712-4E13-5A41-51B3-D7E3EEF292CD}"/>
                  </a:ext>
                </a:extLst>
              </p:cNvPr>
              <p:cNvGrpSpPr>
                <a:grpSpLocks/>
              </p:cNvGrpSpPr>
              <p:nvPr/>
            </p:nvGrpSpPr>
            <p:grpSpPr bwMode="auto">
              <a:xfrm>
                <a:off x="2481" y="2344"/>
                <a:ext cx="280" cy="423"/>
                <a:chOff x="2481" y="2344"/>
                <a:chExt cx="280" cy="423"/>
              </a:xfrm>
            </p:grpSpPr>
            <p:sp>
              <p:nvSpPr>
                <p:cNvPr id="73539" name="Rectangle 550">
                  <a:extLst>
                    <a:ext uri="{FF2B5EF4-FFF2-40B4-BE49-F238E27FC236}">
                      <a16:creationId xmlns:a16="http://schemas.microsoft.com/office/drawing/2014/main" id="{B7A24BF6-4F56-09E0-9D3A-5787EF1F167F}"/>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40" name="Line 551">
                  <a:extLst>
                    <a:ext uri="{FF2B5EF4-FFF2-40B4-BE49-F238E27FC236}">
                      <a16:creationId xmlns:a16="http://schemas.microsoft.com/office/drawing/2014/main" id="{607F8119-D2AD-6E19-6ABA-9772AA995D15}"/>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1" name="Line 552">
                  <a:extLst>
                    <a:ext uri="{FF2B5EF4-FFF2-40B4-BE49-F238E27FC236}">
                      <a16:creationId xmlns:a16="http://schemas.microsoft.com/office/drawing/2014/main" id="{8A089E53-1E22-DA2B-7D85-288B099E9393}"/>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2" name="Line 553">
                  <a:extLst>
                    <a:ext uri="{FF2B5EF4-FFF2-40B4-BE49-F238E27FC236}">
                      <a16:creationId xmlns:a16="http://schemas.microsoft.com/office/drawing/2014/main" id="{EC0BB971-9434-F739-2662-D44547C7FCB4}"/>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3" name="Line 554">
                  <a:extLst>
                    <a:ext uri="{FF2B5EF4-FFF2-40B4-BE49-F238E27FC236}">
                      <a16:creationId xmlns:a16="http://schemas.microsoft.com/office/drawing/2014/main" id="{B5B55BE0-092E-2559-1E0D-1FE091C0D0AB}"/>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4" name="Line 555">
                  <a:extLst>
                    <a:ext uri="{FF2B5EF4-FFF2-40B4-BE49-F238E27FC236}">
                      <a16:creationId xmlns:a16="http://schemas.microsoft.com/office/drawing/2014/main" id="{27F88F62-B9CB-EA2E-69C2-5F3C180ACACB}"/>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5" name="Line 556">
                  <a:extLst>
                    <a:ext uri="{FF2B5EF4-FFF2-40B4-BE49-F238E27FC236}">
                      <a16:creationId xmlns:a16="http://schemas.microsoft.com/office/drawing/2014/main" id="{07E3B8CA-5528-8069-38A9-6C4520A14E00}"/>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6" name="Line 557">
                  <a:extLst>
                    <a:ext uri="{FF2B5EF4-FFF2-40B4-BE49-F238E27FC236}">
                      <a16:creationId xmlns:a16="http://schemas.microsoft.com/office/drawing/2014/main" id="{953B7055-9985-61DD-C6A3-24E53B0B8104}"/>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7" name="Line 558">
                  <a:extLst>
                    <a:ext uri="{FF2B5EF4-FFF2-40B4-BE49-F238E27FC236}">
                      <a16:creationId xmlns:a16="http://schemas.microsoft.com/office/drawing/2014/main" id="{E7A2DFC4-6013-FD98-495D-1B954AAAEAD9}"/>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8" name="Line 559">
                  <a:extLst>
                    <a:ext uri="{FF2B5EF4-FFF2-40B4-BE49-F238E27FC236}">
                      <a16:creationId xmlns:a16="http://schemas.microsoft.com/office/drawing/2014/main" id="{0F697FE8-1C4A-4AA0-4DE5-3083AD70F0A8}"/>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49" name="Line 560">
                  <a:extLst>
                    <a:ext uri="{FF2B5EF4-FFF2-40B4-BE49-F238E27FC236}">
                      <a16:creationId xmlns:a16="http://schemas.microsoft.com/office/drawing/2014/main" id="{79853596-25B3-8096-B894-4D24FFC597E2}"/>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0" name="Line 561">
                  <a:extLst>
                    <a:ext uri="{FF2B5EF4-FFF2-40B4-BE49-F238E27FC236}">
                      <a16:creationId xmlns:a16="http://schemas.microsoft.com/office/drawing/2014/main" id="{3AC439CB-2A2F-707A-FA00-02BE767CC820}"/>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1" name="Line 562">
                  <a:extLst>
                    <a:ext uri="{FF2B5EF4-FFF2-40B4-BE49-F238E27FC236}">
                      <a16:creationId xmlns:a16="http://schemas.microsoft.com/office/drawing/2014/main" id="{1E1D8474-D08A-DB0F-5B9D-5AE2B89CAA3D}"/>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2" name="Line 563">
                  <a:extLst>
                    <a:ext uri="{FF2B5EF4-FFF2-40B4-BE49-F238E27FC236}">
                      <a16:creationId xmlns:a16="http://schemas.microsoft.com/office/drawing/2014/main" id="{F910BE4F-8BFB-E9A0-E7CB-9966972C8837}"/>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3" name="Line 564">
                  <a:extLst>
                    <a:ext uri="{FF2B5EF4-FFF2-40B4-BE49-F238E27FC236}">
                      <a16:creationId xmlns:a16="http://schemas.microsoft.com/office/drawing/2014/main" id="{AFF3374B-969E-8DA1-7BC0-009F7B1E3940}"/>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54" name="Rectangle 565">
                  <a:extLst>
                    <a:ext uri="{FF2B5EF4-FFF2-40B4-BE49-F238E27FC236}">
                      <a16:creationId xmlns:a16="http://schemas.microsoft.com/office/drawing/2014/main" id="{1046C243-1727-3638-FD14-A2574BF58397}"/>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55" name="Rectangle 566">
                  <a:extLst>
                    <a:ext uri="{FF2B5EF4-FFF2-40B4-BE49-F238E27FC236}">
                      <a16:creationId xmlns:a16="http://schemas.microsoft.com/office/drawing/2014/main" id="{2937292D-DCB4-3D97-E82C-57349F158AC6}"/>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56" name="Oval 567">
                  <a:extLst>
                    <a:ext uri="{FF2B5EF4-FFF2-40B4-BE49-F238E27FC236}">
                      <a16:creationId xmlns:a16="http://schemas.microsoft.com/office/drawing/2014/main" id="{6252BE29-E341-9AA8-A21D-DC3C2B02AA94}"/>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520" name="Group 568">
                <a:extLst>
                  <a:ext uri="{FF2B5EF4-FFF2-40B4-BE49-F238E27FC236}">
                    <a16:creationId xmlns:a16="http://schemas.microsoft.com/office/drawing/2014/main" id="{E1A0C5B9-4B5F-D775-59C1-AC9428E7D29E}"/>
                  </a:ext>
                </a:extLst>
              </p:cNvPr>
              <p:cNvGrpSpPr>
                <a:grpSpLocks/>
              </p:cNvGrpSpPr>
              <p:nvPr/>
            </p:nvGrpSpPr>
            <p:grpSpPr bwMode="auto">
              <a:xfrm>
                <a:off x="2457" y="2376"/>
                <a:ext cx="280" cy="423"/>
                <a:chOff x="2457" y="2376"/>
                <a:chExt cx="280" cy="423"/>
              </a:xfrm>
            </p:grpSpPr>
            <p:sp>
              <p:nvSpPr>
                <p:cNvPr id="73521" name="Rectangle 569">
                  <a:extLst>
                    <a:ext uri="{FF2B5EF4-FFF2-40B4-BE49-F238E27FC236}">
                      <a16:creationId xmlns:a16="http://schemas.microsoft.com/office/drawing/2014/main" id="{2020EE32-DD18-E345-E66B-2AB9806C50F1}"/>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22" name="Line 570">
                  <a:extLst>
                    <a:ext uri="{FF2B5EF4-FFF2-40B4-BE49-F238E27FC236}">
                      <a16:creationId xmlns:a16="http://schemas.microsoft.com/office/drawing/2014/main" id="{1275116D-7AE8-1362-B0A1-669AC8D149A4}"/>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3" name="Line 571">
                  <a:extLst>
                    <a:ext uri="{FF2B5EF4-FFF2-40B4-BE49-F238E27FC236}">
                      <a16:creationId xmlns:a16="http://schemas.microsoft.com/office/drawing/2014/main" id="{4A705B4B-9D5E-33CF-6BC6-EA9E95732DB7}"/>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 name="Line 572">
                  <a:extLst>
                    <a:ext uri="{FF2B5EF4-FFF2-40B4-BE49-F238E27FC236}">
                      <a16:creationId xmlns:a16="http://schemas.microsoft.com/office/drawing/2014/main" id="{8F081C96-66D4-5AC8-B60C-E440FAA543C1}"/>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5" name="Line 573">
                  <a:extLst>
                    <a:ext uri="{FF2B5EF4-FFF2-40B4-BE49-F238E27FC236}">
                      <a16:creationId xmlns:a16="http://schemas.microsoft.com/office/drawing/2014/main" id="{81B7FDCB-6CCE-1AB8-04AA-44F574275476}"/>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 name="Line 574">
                  <a:extLst>
                    <a:ext uri="{FF2B5EF4-FFF2-40B4-BE49-F238E27FC236}">
                      <a16:creationId xmlns:a16="http://schemas.microsoft.com/office/drawing/2014/main" id="{50E86B1D-C26E-8845-37A2-ABBF17FD14F8}"/>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 name="Line 575">
                  <a:extLst>
                    <a:ext uri="{FF2B5EF4-FFF2-40B4-BE49-F238E27FC236}">
                      <a16:creationId xmlns:a16="http://schemas.microsoft.com/office/drawing/2014/main" id="{73B86F09-7CEC-B83D-EB5A-92260E520E89}"/>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8" name="Line 576">
                  <a:extLst>
                    <a:ext uri="{FF2B5EF4-FFF2-40B4-BE49-F238E27FC236}">
                      <a16:creationId xmlns:a16="http://schemas.microsoft.com/office/drawing/2014/main" id="{ED27A1F8-0957-6D81-BEDA-40D20D21C8D2}"/>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 name="Line 577">
                  <a:extLst>
                    <a:ext uri="{FF2B5EF4-FFF2-40B4-BE49-F238E27FC236}">
                      <a16:creationId xmlns:a16="http://schemas.microsoft.com/office/drawing/2014/main" id="{6D001314-C598-285D-7059-86A18415427D}"/>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0" name="Line 578">
                  <a:extLst>
                    <a:ext uri="{FF2B5EF4-FFF2-40B4-BE49-F238E27FC236}">
                      <a16:creationId xmlns:a16="http://schemas.microsoft.com/office/drawing/2014/main" id="{DBC029EE-F3B5-6B85-E2BE-A26F8B0F21C3}"/>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1" name="Line 579">
                  <a:extLst>
                    <a:ext uri="{FF2B5EF4-FFF2-40B4-BE49-F238E27FC236}">
                      <a16:creationId xmlns:a16="http://schemas.microsoft.com/office/drawing/2014/main" id="{94543298-A133-50EE-415E-33D02987363C}"/>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 name="Line 580">
                  <a:extLst>
                    <a:ext uri="{FF2B5EF4-FFF2-40B4-BE49-F238E27FC236}">
                      <a16:creationId xmlns:a16="http://schemas.microsoft.com/office/drawing/2014/main" id="{E8F1E323-6287-B9BF-FF63-692360113FC0}"/>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 name="Line 581">
                  <a:extLst>
                    <a:ext uri="{FF2B5EF4-FFF2-40B4-BE49-F238E27FC236}">
                      <a16:creationId xmlns:a16="http://schemas.microsoft.com/office/drawing/2014/main" id="{5A6B394E-4FB3-8300-2AA0-9CA1CA738AA9}"/>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4" name="Line 582">
                  <a:extLst>
                    <a:ext uri="{FF2B5EF4-FFF2-40B4-BE49-F238E27FC236}">
                      <a16:creationId xmlns:a16="http://schemas.microsoft.com/office/drawing/2014/main" id="{E64B95C9-8775-3770-03ED-99D415790A90}"/>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5" name="Line 583">
                  <a:extLst>
                    <a:ext uri="{FF2B5EF4-FFF2-40B4-BE49-F238E27FC236}">
                      <a16:creationId xmlns:a16="http://schemas.microsoft.com/office/drawing/2014/main" id="{9CA8092C-33F4-CCF2-860E-22DC197F390F}"/>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6" name="Rectangle 584">
                  <a:extLst>
                    <a:ext uri="{FF2B5EF4-FFF2-40B4-BE49-F238E27FC236}">
                      <a16:creationId xmlns:a16="http://schemas.microsoft.com/office/drawing/2014/main" id="{8BE0AD50-07E5-51CA-FE36-30E25F845D59}"/>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37" name="Rectangle 585">
                  <a:extLst>
                    <a:ext uri="{FF2B5EF4-FFF2-40B4-BE49-F238E27FC236}">
                      <a16:creationId xmlns:a16="http://schemas.microsoft.com/office/drawing/2014/main" id="{6E210161-FE2E-ECAA-EC23-C04834EC54A1}"/>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38" name="Oval 586">
                  <a:extLst>
                    <a:ext uri="{FF2B5EF4-FFF2-40B4-BE49-F238E27FC236}">
                      <a16:creationId xmlns:a16="http://schemas.microsoft.com/office/drawing/2014/main" id="{60B0DF76-E871-F71B-02AB-FA6B9AE006A0}"/>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3440" name="Group 587">
              <a:extLst>
                <a:ext uri="{FF2B5EF4-FFF2-40B4-BE49-F238E27FC236}">
                  <a16:creationId xmlns:a16="http://schemas.microsoft.com/office/drawing/2014/main" id="{F65EAA1A-3B9B-CC76-7D1E-C012F366995E}"/>
                </a:ext>
              </a:extLst>
            </p:cNvPr>
            <p:cNvGrpSpPr>
              <a:grpSpLocks/>
            </p:cNvGrpSpPr>
            <p:nvPr/>
          </p:nvGrpSpPr>
          <p:grpSpPr bwMode="auto">
            <a:xfrm>
              <a:off x="2402" y="2400"/>
              <a:ext cx="279" cy="423"/>
              <a:chOff x="2402" y="2400"/>
              <a:chExt cx="279" cy="423"/>
            </a:xfrm>
          </p:grpSpPr>
          <p:sp>
            <p:nvSpPr>
              <p:cNvPr id="73498" name="Rectangle 588">
                <a:extLst>
                  <a:ext uri="{FF2B5EF4-FFF2-40B4-BE49-F238E27FC236}">
                    <a16:creationId xmlns:a16="http://schemas.microsoft.com/office/drawing/2014/main" id="{26E6927E-6B0E-63F4-6A08-6C5B032396C6}"/>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99" name="Line 589">
                <a:extLst>
                  <a:ext uri="{FF2B5EF4-FFF2-40B4-BE49-F238E27FC236}">
                    <a16:creationId xmlns:a16="http://schemas.microsoft.com/office/drawing/2014/main" id="{BAF60D16-9888-B52E-BB50-BD004C332362}"/>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0" name="Line 590">
                <a:extLst>
                  <a:ext uri="{FF2B5EF4-FFF2-40B4-BE49-F238E27FC236}">
                    <a16:creationId xmlns:a16="http://schemas.microsoft.com/office/drawing/2014/main" id="{36B2FF56-6205-4EBB-2F0C-5E899018C0B0}"/>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1" name="Line 591">
                <a:extLst>
                  <a:ext uri="{FF2B5EF4-FFF2-40B4-BE49-F238E27FC236}">
                    <a16:creationId xmlns:a16="http://schemas.microsoft.com/office/drawing/2014/main" id="{B350BFD3-0262-3DBA-47F9-7D3CCCCFCA30}"/>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2" name="Line 592">
                <a:extLst>
                  <a:ext uri="{FF2B5EF4-FFF2-40B4-BE49-F238E27FC236}">
                    <a16:creationId xmlns:a16="http://schemas.microsoft.com/office/drawing/2014/main" id="{D7D46E35-9CD8-92B5-86F0-F29C7EB8421F}"/>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3" name="Line 593">
                <a:extLst>
                  <a:ext uri="{FF2B5EF4-FFF2-40B4-BE49-F238E27FC236}">
                    <a16:creationId xmlns:a16="http://schemas.microsoft.com/office/drawing/2014/main" id="{586E8FE3-44CE-A58E-B334-54D7DA023A62}"/>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4" name="Line 594">
                <a:extLst>
                  <a:ext uri="{FF2B5EF4-FFF2-40B4-BE49-F238E27FC236}">
                    <a16:creationId xmlns:a16="http://schemas.microsoft.com/office/drawing/2014/main" id="{C3F22469-9B6A-9F9F-E2DE-4A50FA66E294}"/>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5" name="Line 595">
                <a:extLst>
                  <a:ext uri="{FF2B5EF4-FFF2-40B4-BE49-F238E27FC236}">
                    <a16:creationId xmlns:a16="http://schemas.microsoft.com/office/drawing/2014/main" id="{21BFB67E-14B1-2F23-91EC-0C57F715A823}"/>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6" name="Line 596">
                <a:extLst>
                  <a:ext uri="{FF2B5EF4-FFF2-40B4-BE49-F238E27FC236}">
                    <a16:creationId xmlns:a16="http://schemas.microsoft.com/office/drawing/2014/main" id="{FE3FD662-C5FA-146A-517E-DABD553E4B3A}"/>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7" name="Line 597">
                <a:extLst>
                  <a:ext uri="{FF2B5EF4-FFF2-40B4-BE49-F238E27FC236}">
                    <a16:creationId xmlns:a16="http://schemas.microsoft.com/office/drawing/2014/main" id="{03A9EE8A-1729-37FA-BBE8-EE6DA6061005}"/>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8" name="Line 598">
                <a:extLst>
                  <a:ext uri="{FF2B5EF4-FFF2-40B4-BE49-F238E27FC236}">
                    <a16:creationId xmlns:a16="http://schemas.microsoft.com/office/drawing/2014/main" id="{DD1020B8-74B0-0765-88DC-B90E2C73C998}"/>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09" name="Line 599">
                <a:extLst>
                  <a:ext uri="{FF2B5EF4-FFF2-40B4-BE49-F238E27FC236}">
                    <a16:creationId xmlns:a16="http://schemas.microsoft.com/office/drawing/2014/main" id="{3D08FD93-DBD3-4010-769A-41B9AAA02C97}"/>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10" name="Line 600">
                <a:extLst>
                  <a:ext uri="{FF2B5EF4-FFF2-40B4-BE49-F238E27FC236}">
                    <a16:creationId xmlns:a16="http://schemas.microsoft.com/office/drawing/2014/main" id="{FDAEE70A-261F-5D63-0C78-CF4490B5EA57}"/>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11" name="Line 601">
                <a:extLst>
                  <a:ext uri="{FF2B5EF4-FFF2-40B4-BE49-F238E27FC236}">
                    <a16:creationId xmlns:a16="http://schemas.microsoft.com/office/drawing/2014/main" id="{E90B1FDF-B5A7-84F4-B0DA-D2716ACE13AB}"/>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12" name="Line 602">
                <a:extLst>
                  <a:ext uri="{FF2B5EF4-FFF2-40B4-BE49-F238E27FC236}">
                    <a16:creationId xmlns:a16="http://schemas.microsoft.com/office/drawing/2014/main" id="{6DF36432-F5FE-2911-4D50-8785912B0911}"/>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13" name="Rectangle 603">
                <a:extLst>
                  <a:ext uri="{FF2B5EF4-FFF2-40B4-BE49-F238E27FC236}">
                    <a16:creationId xmlns:a16="http://schemas.microsoft.com/office/drawing/2014/main" id="{6740368C-8249-B6E7-5277-E8E6C54C2E6B}"/>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14" name="Rectangle 604">
                <a:extLst>
                  <a:ext uri="{FF2B5EF4-FFF2-40B4-BE49-F238E27FC236}">
                    <a16:creationId xmlns:a16="http://schemas.microsoft.com/office/drawing/2014/main" id="{F85B5AC6-215E-D8FB-8558-6177A5E69F55}"/>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515" name="Oval 605">
                <a:extLst>
                  <a:ext uri="{FF2B5EF4-FFF2-40B4-BE49-F238E27FC236}">
                    <a16:creationId xmlns:a16="http://schemas.microsoft.com/office/drawing/2014/main" id="{27B7F989-EFEA-6C7C-FD4D-7D2C433B1EF6}"/>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441" name="Group 606">
              <a:extLst>
                <a:ext uri="{FF2B5EF4-FFF2-40B4-BE49-F238E27FC236}">
                  <a16:creationId xmlns:a16="http://schemas.microsoft.com/office/drawing/2014/main" id="{B115FCD6-FF8A-73A0-0D09-427008FF503C}"/>
                </a:ext>
              </a:extLst>
            </p:cNvPr>
            <p:cNvGrpSpPr>
              <a:grpSpLocks/>
            </p:cNvGrpSpPr>
            <p:nvPr/>
          </p:nvGrpSpPr>
          <p:grpSpPr bwMode="auto">
            <a:xfrm>
              <a:off x="2370" y="2424"/>
              <a:ext cx="279" cy="423"/>
              <a:chOff x="2370" y="2424"/>
              <a:chExt cx="279" cy="423"/>
            </a:xfrm>
          </p:grpSpPr>
          <p:sp>
            <p:nvSpPr>
              <p:cNvPr id="73480" name="Rectangle 607">
                <a:extLst>
                  <a:ext uri="{FF2B5EF4-FFF2-40B4-BE49-F238E27FC236}">
                    <a16:creationId xmlns:a16="http://schemas.microsoft.com/office/drawing/2014/main" id="{B5F0A8E5-C77A-77F7-A338-4EFCDB8D6284}"/>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81" name="Line 608">
                <a:extLst>
                  <a:ext uri="{FF2B5EF4-FFF2-40B4-BE49-F238E27FC236}">
                    <a16:creationId xmlns:a16="http://schemas.microsoft.com/office/drawing/2014/main" id="{5A29183B-E9BE-4239-2DC8-23CB2D136415}"/>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2" name="Line 609">
                <a:extLst>
                  <a:ext uri="{FF2B5EF4-FFF2-40B4-BE49-F238E27FC236}">
                    <a16:creationId xmlns:a16="http://schemas.microsoft.com/office/drawing/2014/main" id="{7CB4C7B6-4C79-1B3F-04EA-53B188466BD1}"/>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3" name="Line 610">
                <a:extLst>
                  <a:ext uri="{FF2B5EF4-FFF2-40B4-BE49-F238E27FC236}">
                    <a16:creationId xmlns:a16="http://schemas.microsoft.com/office/drawing/2014/main" id="{F1077AEC-45BF-14F7-9533-9C73D36CAA24}"/>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4" name="Line 611">
                <a:extLst>
                  <a:ext uri="{FF2B5EF4-FFF2-40B4-BE49-F238E27FC236}">
                    <a16:creationId xmlns:a16="http://schemas.microsoft.com/office/drawing/2014/main" id="{3028A4AA-5F02-C9E2-539D-6CCA3D45D7D6}"/>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5" name="Line 612">
                <a:extLst>
                  <a:ext uri="{FF2B5EF4-FFF2-40B4-BE49-F238E27FC236}">
                    <a16:creationId xmlns:a16="http://schemas.microsoft.com/office/drawing/2014/main" id="{B301F7D0-F449-6620-1324-0397283BF115}"/>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6" name="Line 613">
                <a:extLst>
                  <a:ext uri="{FF2B5EF4-FFF2-40B4-BE49-F238E27FC236}">
                    <a16:creationId xmlns:a16="http://schemas.microsoft.com/office/drawing/2014/main" id="{2175347A-D22B-10ED-9D43-D95D9143638A}"/>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7" name="Line 614">
                <a:extLst>
                  <a:ext uri="{FF2B5EF4-FFF2-40B4-BE49-F238E27FC236}">
                    <a16:creationId xmlns:a16="http://schemas.microsoft.com/office/drawing/2014/main" id="{6BF51429-D262-6F85-2B21-6424059ECC85}"/>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8" name="Line 615">
                <a:extLst>
                  <a:ext uri="{FF2B5EF4-FFF2-40B4-BE49-F238E27FC236}">
                    <a16:creationId xmlns:a16="http://schemas.microsoft.com/office/drawing/2014/main" id="{F4126A06-DF55-B5CB-C6B9-BB3B2BEAE9B1}"/>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89" name="Line 616">
                <a:extLst>
                  <a:ext uri="{FF2B5EF4-FFF2-40B4-BE49-F238E27FC236}">
                    <a16:creationId xmlns:a16="http://schemas.microsoft.com/office/drawing/2014/main" id="{D22C98D8-C020-C54F-5C78-4D732D47AE8F}"/>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0" name="Line 617">
                <a:extLst>
                  <a:ext uri="{FF2B5EF4-FFF2-40B4-BE49-F238E27FC236}">
                    <a16:creationId xmlns:a16="http://schemas.microsoft.com/office/drawing/2014/main" id="{4F07968F-A444-B492-50C8-40329A8BBCDF}"/>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1" name="Line 618">
                <a:extLst>
                  <a:ext uri="{FF2B5EF4-FFF2-40B4-BE49-F238E27FC236}">
                    <a16:creationId xmlns:a16="http://schemas.microsoft.com/office/drawing/2014/main" id="{9EC61A1C-BE50-5D83-11DA-8CDE15D5A311}"/>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2" name="Line 619">
                <a:extLst>
                  <a:ext uri="{FF2B5EF4-FFF2-40B4-BE49-F238E27FC236}">
                    <a16:creationId xmlns:a16="http://schemas.microsoft.com/office/drawing/2014/main" id="{B30AE7E0-03CB-EABD-04C8-5C678E209A6C}"/>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3" name="Line 620">
                <a:extLst>
                  <a:ext uri="{FF2B5EF4-FFF2-40B4-BE49-F238E27FC236}">
                    <a16:creationId xmlns:a16="http://schemas.microsoft.com/office/drawing/2014/main" id="{BBD122BF-709C-B44C-6074-13CCB66494D6}"/>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4" name="Line 621">
                <a:extLst>
                  <a:ext uri="{FF2B5EF4-FFF2-40B4-BE49-F238E27FC236}">
                    <a16:creationId xmlns:a16="http://schemas.microsoft.com/office/drawing/2014/main" id="{3DC56D3E-CA58-F462-6B68-EB1F4575C7B8}"/>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95" name="Rectangle 622">
                <a:extLst>
                  <a:ext uri="{FF2B5EF4-FFF2-40B4-BE49-F238E27FC236}">
                    <a16:creationId xmlns:a16="http://schemas.microsoft.com/office/drawing/2014/main" id="{6981EA70-540A-FA45-FD96-9AD7C7A387C3}"/>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96" name="Rectangle 623">
                <a:extLst>
                  <a:ext uri="{FF2B5EF4-FFF2-40B4-BE49-F238E27FC236}">
                    <a16:creationId xmlns:a16="http://schemas.microsoft.com/office/drawing/2014/main" id="{6B0E0E7B-8E31-FADF-2DF0-76A52BAB5FB4}"/>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97" name="Oval 624">
                <a:extLst>
                  <a:ext uri="{FF2B5EF4-FFF2-40B4-BE49-F238E27FC236}">
                    <a16:creationId xmlns:a16="http://schemas.microsoft.com/office/drawing/2014/main" id="{B623E0BF-FB67-512F-C3D0-0A50BBB16AFC}"/>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442" name="Group 625">
              <a:extLst>
                <a:ext uri="{FF2B5EF4-FFF2-40B4-BE49-F238E27FC236}">
                  <a16:creationId xmlns:a16="http://schemas.microsoft.com/office/drawing/2014/main" id="{2763B41F-AACE-F68E-AA01-697011D199E5}"/>
                </a:ext>
              </a:extLst>
            </p:cNvPr>
            <p:cNvGrpSpPr>
              <a:grpSpLocks/>
            </p:cNvGrpSpPr>
            <p:nvPr/>
          </p:nvGrpSpPr>
          <p:grpSpPr bwMode="auto">
            <a:xfrm>
              <a:off x="2346" y="2456"/>
              <a:ext cx="279" cy="423"/>
              <a:chOff x="2346" y="2456"/>
              <a:chExt cx="279" cy="423"/>
            </a:xfrm>
          </p:grpSpPr>
          <p:sp>
            <p:nvSpPr>
              <p:cNvPr id="73462" name="Rectangle 626">
                <a:extLst>
                  <a:ext uri="{FF2B5EF4-FFF2-40B4-BE49-F238E27FC236}">
                    <a16:creationId xmlns:a16="http://schemas.microsoft.com/office/drawing/2014/main" id="{F1AB879F-BD44-082F-8A44-AC4316D051ED}"/>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63" name="Line 627">
                <a:extLst>
                  <a:ext uri="{FF2B5EF4-FFF2-40B4-BE49-F238E27FC236}">
                    <a16:creationId xmlns:a16="http://schemas.microsoft.com/office/drawing/2014/main" id="{4424B749-8473-A6F8-C81D-43D2B8A68D52}"/>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4" name="Line 628">
                <a:extLst>
                  <a:ext uri="{FF2B5EF4-FFF2-40B4-BE49-F238E27FC236}">
                    <a16:creationId xmlns:a16="http://schemas.microsoft.com/office/drawing/2014/main" id="{439E6FFC-08B6-7FD5-ED4D-07A8B45D1947}"/>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5" name="Line 629">
                <a:extLst>
                  <a:ext uri="{FF2B5EF4-FFF2-40B4-BE49-F238E27FC236}">
                    <a16:creationId xmlns:a16="http://schemas.microsoft.com/office/drawing/2014/main" id="{2935FBBD-B2E1-F636-097F-708A4A69F73F}"/>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6" name="Line 630">
                <a:extLst>
                  <a:ext uri="{FF2B5EF4-FFF2-40B4-BE49-F238E27FC236}">
                    <a16:creationId xmlns:a16="http://schemas.microsoft.com/office/drawing/2014/main" id="{A0C77D8F-DEE7-91F7-0E50-5833C4AAED0A}"/>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7" name="Line 631">
                <a:extLst>
                  <a:ext uri="{FF2B5EF4-FFF2-40B4-BE49-F238E27FC236}">
                    <a16:creationId xmlns:a16="http://schemas.microsoft.com/office/drawing/2014/main" id="{FA0D8541-2874-6CB6-8F48-6FA71E83C9B1}"/>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8" name="Line 632">
                <a:extLst>
                  <a:ext uri="{FF2B5EF4-FFF2-40B4-BE49-F238E27FC236}">
                    <a16:creationId xmlns:a16="http://schemas.microsoft.com/office/drawing/2014/main" id="{C8907E56-110B-B029-EE43-E75ABA2AC7AC}"/>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69" name="Line 633">
                <a:extLst>
                  <a:ext uri="{FF2B5EF4-FFF2-40B4-BE49-F238E27FC236}">
                    <a16:creationId xmlns:a16="http://schemas.microsoft.com/office/drawing/2014/main" id="{97A79A51-A07E-97C1-CAC7-CAEFD706AFDC}"/>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0" name="Line 634">
                <a:extLst>
                  <a:ext uri="{FF2B5EF4-FFF2-40B4-BE49-F238E27FC236}">
                    <a16:creationId xmlns:a16="http://schemas.microsoft.com/office/drawing/2014/main" id="{FC79A124-1AD2-D698-FBED-3DB32980D5A5}"/>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1" name="Line 635">
                <a:extLst>
                  <a:ext uri="{FF2B5EF4-FFF2-40B4-BE49-F238E27FC236}">
                    <a16:creationId xmlns:a16="http://schemas.microsoft.com/office/drawing/2014/main" id="{90EA8546-D4E8-1D60-78F5-A7497D7FEA99}"/>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2" name="Line 636">
                <a:extLst>
                  <a:ext uri="{FF2B5EF4-FFF2-40B4-BE49-F238E27FC236}">
                    <a16:creationId xmlns:a16="http://schemas.microsoft.com/office/drawing/2014/main" id="{499109E8-5975-6CF6-E964-11F0DDBF75E7}"/>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3" name="Line 637">
                <a:extLst>
                  <a:ext uri="{FF2B5EF4-FFF2-40B4-BE49-F238E27FC236}">
                    <a16:creationId xmlns:a16="http://schemas.microsoft.com/office/drawing/2014/main" id="{E3608798-92E5-CFA4-CE4E-EC9ACC0E5BEF}"/>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4" name="Line 638">
                <a:extLst>
                  <a:ext uri="{FF2B5EF4-FFF2-40B4-BE49-F238E27FC236}">
                    <a16:creationId xmlns:a16="http://schemas.microsoft.com/office/drawing/2014/main" id="{C7826362-3E96-BA64-D1F3-54F9E3BE6615}"/>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5" name="Line 639">
                <a:extLst>
                  <a:ext uri="{FF2B5EF4-FFF2-40B4-BE49-F238E27FC236}">
                    <a16:creationId xmlns:a16="http://schemas.microsoft.com/office/drawing/2014/main" id="{173BC653-AEE4-B334-D600-D061678B3222}"/>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6" name="Line 640">
                <a:extLst>
                  <a:ext uri="{FF2B5EF4-FFF2-40B4-BE49-F238E27FC236}">
                    <a16:creationId xmlns:a16="http://schemas.microsoft.com/office/drawing/2014/main" id="{ABB12707-CEC4-5829-6EC1-D886CE670C6E}"/>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7" name="Rectangle 641">
                <a:extLst>
                  <a:ext uri="{FF2B5EF4-FFF2-40B4-BE49-F238E27FC236}">
                    <a16:creationId xmlns:a16="http://schemas.microsoft.com/office/drawing/2014/main" id="{90A89091-89F5-9C6C-BFA5-E97DA2E58BE6}"/>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78" name="Rectangle 642">
                <a:extLst>
                  <a:ext uri="{FF2B5EF4-FFF2-40B4-BE49-F238E27FC236}">
                    <a16:creationId xmlns:a16="http://schemas.microsoft.com/office/drawing/2014/main" id="{9FAE8D03-D5DA-3618-0084-23E0E7173916}"/>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79" name="Oval 643">
                <a:extLst>
                  <a:ext uri="{FF2B5EF4-FFF2-40B4-BE49-F238E27FC236}">
                    <a16:creationId xmlns:a16="http://schemas.microsoft.com/office/drawing/2014/main" id="{A1DDE55B-D055-ACF7-D8C7-A6E636271A2A}"/>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443" name="Group 644">
              <a:extLst>
                <a:ext uri="{FF2B5EF4-FFF2-40B4-BE49-F238E27FC236}">
                  <a16:creationId xmlns:a16="http://schemas.microsoft.com/office/drawing/2014/main" id="{C3C36DC8-B5F9-C166-47F5-712E9026A76F}"/>
                </a:ext>
              </a:extLst>
            </p:cNvPr>
            <p:cNvGrpSpPr>
              <a:grpSpLocks/>
            </p:cNvGrpSpPr>
            <p:nvPr/>
          </p:nvGrpSpPr>
          <p:grpSpPr bwMode="auto">
            <a:xfrm>
              <a:off x="2306" y="2488"/>
              <a:ext cx="279" cy="423"/>
              <a:chOff x="2306" y="2488"/>
              <a:chExt cx="279" cy="423"/>
            </a:xfrm>
          </p:grpSpPr>
          <p:sp>
            <p:nvSpPr>
              <p:cNvPr id="73444" name="Rectangle 645">
                <a:extLst>
                  <a:ext uri="{FF2B5EF4-FFF2-40B4-BE49-F238E27FC236}">
                    <a16:creationId xmlns:a16="http://schemas.microsoft.com/office/drawing/2014/main" id="{5E371AF3-6442-BDAD-84EB-F283D8E6CA27}"/>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45" name="Line 646">
                <a:extLst>
                  <a:ext uri="{FF2B5EF4-FFF2-40B4-BE49-F238E27FC236}">
                    <a16:creationId xmlns:a16="http://schemas.microsoft.com/office/drawing/2014/main" id="{75A9D352-9435-BDF1-789C-CA28DBC2728C}"/>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46" name="Line 647">
                <a:extLst>
                  <a:ext uri="{FF2B5EF4-FFF2-40B4-BE49-F238E27FC236}">
                    <a16:creationId xmlns:a16="http://schemas.microsoft.com/office/drawing/2014/main" id="{E2926E3F-FA2E-B064-F2DF-2E48CDBC0127}"/>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47" name="Line 648">
                <a:extLst>
                  <a:ext uri="{FF2B5EF4-FFF2-40B4-BE49-F238E27FC236}">
                    <a16:creationId xmlns:a16="http://schemas.microsoft.com/office/drawing/2014/main" id="{3CEAE738-DA29-E667-D633-A76B0465CD7E}"/>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48" name="Line 649">
                <a:extLst>
                  <a:ext uri="{FF2B5EF4-FFF2-40B4-BE49-F238E27FC236}">
                    <a16:creationId xmlns:a16="http://schemas.microsoft.com/office/drawing/2014/main" id="{B027C6BB-506F-5E09-9BED-8A29FE466CA1}"/>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49" name="Line 650">
                <a:extLst>
                  <a:ext uri="{FF2B5EF4-FFF2-40B4-BE49-F238E27FC236}">
                    <a16:creationId xmlns:a16="http://schemas.microsoft.com/office/drawing/2014/main" id="{CCAB8306-C6A0-D648-A73A-E8C062559B78}"/>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0" name="Line 651">
                <a:extLst>
                  <a:ext uri="{FF2B5EF4-FFF2-40B4-BE49-F238E27FC236}">
                    <a16:creationId xmlns:a16="http://schemas.microsoft.com/office/drawing/2014/main" id="{3CF67182-EE0C-7703-08E8-149DFA015943}"/>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1" name="Line 652">
                <a:extLst>
                  <a:ext uri="{FF2B5EF4-FFF2-40B4-BE49-F238E27FC236}">
                    <a16:creationId xmlns:a16="http://schemas.microsoft.com/office/drawing/2014/main" id="{2648DD57-DEEB-3D82-3B70-A999C87F2045}"/>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2" name="Line 653">
                <a:extLst>
                  <a:ext uri="{FF2B5EF4-FFF2-40B4-BE49-F238E27FC236}">
                    <a16:creationId xmlns:a16="http://schemas.microsoft.com/office/drawing/2014/main" id="{67B3A5B9-0DA1-CBCD-95DB-78118B4A60B3}"/>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3" name="Line 654">
                <a:extLst>
                  <a:ext uri="{FF2B5EF4-FFF2-40B4-BE49-F238E27FC236}">
                    <a16:creationId xmlns:a16="http://schemas.microsoft.com/office/drawing/2014/main" id="{5D294A7A-A97C-3526-BFED-0728996C53BB}"/>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4" name="Line 655">
                <a:extLst>
                  <a:ext uri="{FF2B5EF4-FFF2-40B4-BE49-F238E27FC236}">
                    <a16:creationId xmlns:a16="http://schemas.microsoft.com/office/drawing/2014/main" id="{D6873A7B-E852-2F7A-EEB3-22DB959B6C0A}"/>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5" name="Line 656">
                <a:extLst>
                  <a:ext uri="{FF2B5EF4-FFF2-40B4-BE49-F238E27FC236}">
                    <a16:creationId xmlns:a16="http://schemas.microsoft.com/office/drawing/2014/main" id="{11845D2D-7C59-0B33-E72E-E7C9304AF319}"/>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6" name="Line 657">
                <a:extLst>
                  <a:ext uri="{FF2B5EF4-FFF2-40B4-BE49-F238E27FC236}">
                    <a16:creationId xmlns:a16="http://schemas.microsoft.com/office/drawing/2014/main" id="{88CA513B-FBFD-A365-03BD-94C0C45DCBC1}"/>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7" name="Line 658">
                <a:extLst>
                  <a:ext uri="{FF2B5EF4-FFF2-40B4-BE49-F238E27FC236}">
                    <a16:creationId xmlns:a16="http://schemas.microsoft.com/office/drawing/2014/main" id="{8DB83A35-C67F-0843-CBB5-37C85863DE2A}"/>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8" name="Line 659">
                <a:extLst>
                  <a:ext uri="{FF2B5EF4-FFF2-40B4-BE49-F238E27FC236}">
                    <a16:creationId xmlns:a16="http://schemas.microsoft.com/office/drawing/2014/main" id="{E066A156-AF46-9A05-DAC6-7EA0207DAA8A}"/>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9" name="Rectangle 660">
                <a:extLst>
                  <a:ext uri="{FF2B5EF4-FFF2-40B4-BE49-F238E27FC236}">
                    <a16:creationId xmlns:a16="http://schemas.microsoft.com/office/drawing/2014/main" id="{D1E53AA5-5C3D-D8F1-DC56-6C5CD4A1510D}"/>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60" name="Rectangle 661">
                <a:extLst>
                  <a:ext uri="{FF2B5EF4-FFF2-40B4-BE49-F238E27FC236}">
                    <a16:creationId xmlns:a16="http://schemas.microsoft.com/office/drawing/2014/main" id="{0A929361-3F98-9480-7486-E99530E7E73B}"/>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61" name="Oval 662">
                <a:extLst>
                  <a:ext uri="{FF2B5EF4-FFF2-40B4-BE49-F238E27FC236}">
                    <a16:creationId xmlns:a16="http://schemas.microsoft.com/office/drawing/2014/main" id="{ADF0C6A2-7F48-30A0-0194-1A8EF1193E11}"/>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35" name="Group 663">
            <a:extLst>
              <a:ext uri="{FF2B5EF4-FFF2-40B4-BE49-F238E27FC236}">
                <a16:creationId xmlns:a16="http://schemas.microsoft.com/office/drawing/2014/main" id="{A41F1F5B-7A65-B4EC-72F9-8EA351DBA945}"/>
              </a:ext>
            </a:extLst>
          </p:cNvPr>
          <p:cNvGrpSpPr>
            <a:grpSpLocks/>
          </p:cNvGrpSpPr>
          <p:nvPr/>
        </p:nvGrpSpPr>
        <p:grpSpPr bwMode="auto">
          <a:xfrm>
            <a:off x="4160838" y="3144838"/>
            <a:ext cx="492125" cy="581025"/>
            <a:chOff x="2306" y="2257"/>
            <a:chExt cx="550" cy="654"/>
          </a:xfrm>
        </p:grpSpPr>
        <p:grpSp>
          <p:nvGrpSpPr>
            <p:cNvPr id="73267" name="Group 664">
              <a:extLst>
                <a:ext uri="{FF2B5EF4-FFF2-40B4-BE49-F238E27FC236}">
                  <a16:creationId xmlns:a16="http://schemas.microsoft.com/office/drawing/2014/main" id="{81AD06F3-3DE9-46ED-CE4D-2E74FA8EED6A}"/>
                </a:ext>
              </a:extLst>
            </p:cNvPr>
            <p:cNvGrpSpPr>
              <a:grpSpLocks/>
            </p:cNvGrpSpPr>
            <p:nvPr/>
          </p:nvGrpSpPr>
          <p:grpSpPr bwMode="auto">
            <a:xfrm>
              <a:off x="2457" y="2257"/>
              <a:ext cx="399" cy="542"/>
              <a:chOff x="2457" y="2257"/>
              <a:chExt cx="399" cy="542"/>
            </a:xfrm>
          </p:grpSpPr>
          <p:grpSp>
            <p:nvGrpSpPr>
              <p:cNvPr id="73344" name="Group 665">
                <a:extLst>
                  <a:ext uri="{FF2B5EF4-FFF2-40B4-BE49-F238E27FC236}">
                    <a16:creationId xmlns:a16="http://schemas.microsoft.com/office/drawing/2014/main" id="{FFFFB1EF-1F90-5BD3-40D2-5AB0D4490782}"/>
                  </a:ext>
                </a:extLst>
              </p:cNvPr>
              <p:cNvGrpSpPr>
                <a:grpSpLocks/>
              </p:cNvGrpSpPr>
              <p:nvPr/>
            </p:nvGrpSpPr>
            <p:grpSpPr bwMode="auto">
              <a:xfrm>
                <a:off x="2577" y="2257"/>
                <a:ext cx="279" cy="422"/>
                <a:chOff x="2577" y="2257"/>
                <a:chExt cx="279" cy="422"/>
              </a:xfrm>
            </p:grpSpPr>
            <p:sp>
              <p:nvSpPr>
                <p:cNvPr id="73421" name="Rectangle 666">
                  <a:extLst>
                    <a:ext uri="{FF2B5EF4-FFF2-40B4-BE49-F238E27FC236}">
                      <a16:creationId xmlns:a16="http://schemas.microsoft.com/office/drawing/2014/main" id="{90D65707-D6B2-E1F4-CF37-6BF2BCF7B874}"/>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22" name="Line 667">
                  <a:extLst>
                    <a:ext uri="{FF2B5EF4-FFF2-40B4-BE49-F238E27FC236}">
                      <a16:creationId xmlns:a16="http://schemas.microsoft.com/office/drawing/2014/main" id="{4086BD28-094B-B705-2F76-A92DF5709E72}"/>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3" name="Line 668">
                  <a:extLst>
                    <a:ext uri="{FF2B5EF4-FFF2-40B4-BE49-F238E27FC236}">
                      <a16:creationId xmlns:a16="http://schemas.microsoft.com/office/drawing/2014/main" id="{6668CEEF-EECE-1129-DE12-232E1560DF21}"/>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4" name="Line 669">
                  <a:extLst>
                    <a:ext uri="{FF2B5EF4-FFF2-40B4-BE49-F238E27FC236}">
                      <a16:creationId xmlns:a16="http://schemas.microsoft.com/office/drawing/2014/main" id="{C5B323D4-4C0D-6E02-D427-5012C604050D}"/>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5" name="Line 670">
                  <a:extLst>
                    <a:ext uri="{FF2B5EF4-FFF2-40B4-BE49-F238E27FC236}">
                      <a16:creationId xmlns:a16="http://schemas.microsoft.com/office/drawing/2014/main" id="{B7BA61E7-D51B-9BD3-CF83-01D4211F372B}"/>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6" name="Line 671">
                  <a:extLst>
                    <a:ext uri="{FF2B5EF4-FFF2-40B4-BE49-F238E27FC236}">
                      <a16:creationId xmlns:a16="http://schemas.microsoft.com/office/drawing/2014/main" id="{AA07C177-E37F-23BC-8CC8-78BDE1E85AC2}"/>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7" name="Line 672">
                  <a:extLst>
                    <a:ext uri="{FF2B5EF4-FFF2-40B4-BE49-F238E27FC236}">
                      <a16:creationId xmlns:a16="http://schemas.microsoft.com/office/drawing/2014/main" id="{E63A0A36-2B21-E056-78C2-F723DE13EE23}"/>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8" name="Line 673">
                  <a:extLst>
                    <a:ext uri="{FF2B5EF4-FFF2-40B4-BE49-F238E27FC236}">
                      <a16:creationId xmlns:a16="http://schemas.microsoft.com/office/drawing/2014/main" id="{0611C1FF-C70A-2095-6592-02ABCCEACA9C}"/>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9" name="Line 674">
                  <a:extLst>
                    <a:ext uri="{FF2B5EF4-FFF2-40B4-BE49-F238E27FC236}">
                      <a16:creationId xmlns:a16="http://schemas.microsoft.com/office/drawing/2014/main" id="{76224E7C-79B3-26FB-039F-EA01754A7E36}"/>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0" name="Line 675">
                  <a:extLst>
                    <a:ext uri="{FF2B5EF4-FFF2-40B4-BE49-F238E27FC236}">
                      <a16:creationId xmlns:a16="http://schemas.microsoft.com/office/drawing/2014/main" id="{CBEE97C8-A5C5-F6DA-A6C6-652BCBBA6BA6}"/>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1" name="Line 676">
                  <a:extLst>
                    <a:ext uri="{FF2B5EF4-FFF2-40B4-BE49-F238E27FC236}">
                      <a16:creationId xmlns:a16="http://schemas.microsoft.com/office/drawing/2014/main" id="{C9C7D8FF-AA3C-8672-4F0C-4248CB272B83}"/>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2" name="Line 677">
                  <a:extLst>
                    <a:ext uri="{FF2B5EF4-FFF2-40B4-BE49-F238E27FC236}">
                      <a16:creationId xmlns:a16="http://schemas.microsoft.com/office/drawing/2014/main" id="{B858720D-9322-080E-BB9B-0A14B5C5A694}"/>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3" name="Line 678">
                  <a:extLst>
                    <a:ext uri="{FF2B5EF4-FFF2-40B4-BE49-F238E27FC236}">
                      <a16:creationId xmlns:a16="http://schemas.microsoft.com/office/drawing/2014/main" id="{9BD5D22C-2DF7-7C44-8857-EDA5D7B09E74}"/>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4" name="Line 679">
                  <a:extLst>
                    <a:ext uri="{FF2B5EF4-FFF2-40B4-BE49-F238E27FC236}">
                      <a16:creationId xmlns:a16="http://schemas.microsoft.com/office/drawing/2014/main" id="{CF06A47D-59BA-F32C-733D-9A39F205140B}"/>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5" name="Line 680">
                  <a:extLst>
                    <a:ext uri="{FF2B5EF4-FFF2-40B4-BE49-F238E27FC236}">
                      <a16:creationId xmlns:a16="http://schemas.microsoft.com/office/drawing/2014/main" id="{FACFD412-2A4A-DE7B-9545-C2A718F131E6}"/>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6" name="Rectangle 681">
                  <a:extLst>
                    <a:ext uri="{FF2B5EF4-FFF2-40B4-BE49-F238E27FC236}">
                      <a16:creationId xmlns:a16="http://schemas.microsoft.com/office/drawing/2014/main" id="{A6488D8E-37CD-DE7E-A73A-37AAC3125B4D}"/>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37" name="Rectangle 682">
                  <a:extLst>
                    <a:ext uri="{FF2B5EF4-FFF2-40B4-BE49-F238E27FC236}">
                      <a16:creationId xmlns:a16="http://schemas.microsoft.com/office/drawing/2014/main" id="{1A0243F6-3D65-990E-1A1B-DD15B95A7BD1}"/>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38" name="Oval 683">
                  <a:extLst>
                    <a:ext uri="{FF2B5EF4-FFF2-40B4-BE49-F238E27FC236}">
                      <a16:creationId xmlns:a16="http://schemas.microsoft.com/office/drawing/2014/main" id="{54CE7771-7681-92F0-72FC-E6CE7B195148}"/>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345" name="Group 684">
                <a:extLst>
                  <a:ext uri="{FF2B5EF4-FFF2-40B4-BE49-F238E27FC236}">
                    <a16:creationId xmlns:a16="http://schemas.microsoft.com/office/drawing/2014/main" id="{580A7A5C-D3CC-86D6-C6FB-60D3E312DA67}"/>
                  </a:ext>
                </a:extLst>
              </p:cNvPr>
              <p:cNvGrpSpPr>
                <a:grpSpLocks/>
              </p:cNvGrpSpPr>
              <p:nvPr/>
            </p:nvGrpSpPr>
            <p:grpSpPr bwMode="auto">
              <a:xfrm>
                <a:off x="2545" y="2281"/>
                <a:ext cx="280" cy="422"/>
                <a:chOff x="2545" y="2281"/>
                <a:chExt cx="280" cy="422"/>
              </a:xfrm>
            </p:grpSpPr>
            <p:sp>
              <p:nvSpPr>
                <p:cNvPr id="73403" name="Rectangle 685">
                  <a:extLst>
                    <a:ext uri="{FF2B5EF4-FFF2-40B4-BE49-F238E27FC236}">
                      <a16:creationId xmlns:a16="http://schemas.microsoft.com/office/drawing/2014/main" id="{5AC177B7-83EA-77F1-B436-C9F37DE0C446}"/>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04" name="Line 686">
                  <a:extLst>
                    <a:ext uri="{FF2B5EF4-FFF2-40B4-BE49-F238E27FC236}">
                      <a16:creationId xmlns:a16="http://schemas.microsoft.com/office/drawing/2014/main" id="{CC8D186F-E956-90E9-556D-87FFCA29E257}"/>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5" name="Line 687">
                  <a:extLst>
                    <a:ext uri="{FF2B5EF4-FFF2-40B4-BE49-F238E27FC236}">
                      <a16:creationId xmlns:a16="http://schemas.microsoft.com/office/drawing/2014/main" id="{FF734316-C8B4-EA3A-9D55-9A98CF3736E3}"/>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6" name="Line 688">
                  <a:extLst>
                    <a:ext uri="{FF2B5EF4-FFF2-40B4-BE49-F238E27FC236}">
                      <a16:creationId xmlns:a16="http://schemas.microsoft.com/office/drawing/2014/main" id="{B6C31D47-A0B5-1F6F-3FB0-1421D2466F19}"/>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7" name="Line 689">
                  <a:extLst>
                    <a:ext uri="{FF2B5EF4-FFF2-40B4-BE49-F238E27FC236}">
                      <a16:creationId xmlns:a16="http://schemas.microsoft.com/office/drawing/2014/main" id="{272C9817-A357-D12C-2DCD-1AE61631D366}"/>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8" name="Line 690">
                  <a:extLst>
                    <a:ext uri="{FF2B5EF4-FFF2-40B4-BE49-F238E27FC236}">
                      <a16:creationId xmlns:a16="http://schemas.microsoft.com/office/drawing/2014/main" id="{98CCC147-7F75-CF76-05CF-BEBC71BBAB9D}"/>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9" name="Line 691">
                  <a:extLst>
                    <a:ext uri="{FF2B5EF4-FFF2-40B4-BE49-F238E27FC236}">
                      <a16:creationId xmlns:a16="http://schemas.microsoft.com/office/drawing/2014/main" id="{4B9AD016-99FA-1555-D22D-C1EC6090B3BC}"/>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0" name="Line 692">
                  <a:extLst>
                    <a:ext uri="{FF2B5EF4-FFF2-40B4-BE49-F238E27FC236}">
                      <a16:creationId xmlns:a16="http://schemas.microsoft.com/office/drawing/2014/main" id="{D9A1C7B1-78A1-F2EB-4C48-BD530FD4F188}"/>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1" name="Line 693">
                  <a:extLst>
                    <a:ext uri="{FF2B5EF4-FFF2-40B4-BE49-F238E27FC236}">
                      <a16:creationId xmlns:a16="http://schemas.microsoft.com/office/drawing/2014/main" id="{E5247243-82FB-EF4B-32D3-14078EEFD3D9}"/>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2" name="Line 694">
                  <a:extLst>
                    <a:ext uri="{FF2B5EF4-FFF2-40B4-BE49-F238E27FC236}">
                      <a16:creationId xmlns:a16="http://schemas.microsoft.com/office/drawing/2014/main" id="{59AA9F18-AC54-9E5E-DC26-CAF713F445C0}"/>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3" name="Line 695">
                  <a:extLst>
                    <a:ext uri="{FF2B5EF4-FFF2-40B4-BE49-F238E27FC236}">
                      <a16:creationId xmlns:a16="http://schemas.microsoft.com/office/drawing/2014/main" id="{73D04B48-4518-812D-1E85-275AE12E2007}"/>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4" name="Line 696">
                  <a:extLst>
                    <a:ext uri="{FF2B5EF4-FFF2-40B4-BE49-F238E27FC236}">
                      <a16:creationId xmlns:a16="http://schemas.microsoft.com/office/drawing/2014/main" id="{9C562625-D764-9460-AC97-A09A0CB4C3B0}"/>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5" name="Line 697">
                  <a:extLst>
                    <a:ext uri="{FF2B5EF4-FFF2-40B4-BE49-F238E27FC236}">
                      <a16:creationId xmlns:a16="http://schemas.microsoft.com/office/drawing/2014/main" id="{0018831C-A3A3-A5FE-5A09-5CF49B620E74}"/>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6" name="Line 698">
                  <a:extLst>
                    <a:ext uri="{FF2B5EF4-FFF2-40B4-BE49-F238E27FC236}">
                      <a16:creationId xmlns:a16="http://schemas.microsoft.com/office/drawing/2014/main" id="{7E314F4B-BAA8-BB21-A09D-A8BB0929561E}"/>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7" name="Line 699">
                  <a:extLst>
                    <a:ext uri="{FF2B5EF4-FFF2-40B4-BE49-F238E27FC236}">
                      <a16:creationId xmlns:a16="http://schemas.microsoft.com/office/drawing/2014/main" id="{78A9AEB7-AA11-1BA5-93A2-DD3FBA7429EF}"/>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8" name="Rectangle 700">
                  <a:extLst>
                    <a:ext uri="{FF2B5EF4-FFF2-40B4-BE49-F238E27FC236}">
                      <a16:creationId xmlns:a16="http://schemas.microsoft.com/office/drawing/2014/main" id="{42492B26-5DAF-183E-3C42-BABA8A995E37}"/>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19" name="Rectangle 701">
                  <a:extLst>
                    <a:ext uri="{FF2B5EF4-FFF2-40B4-BE49-F238E27FC236}">
                      <a16:creationId xmlns:a16="http://schemas.microsoft.com/office/drawing/2014/main" id="{CE932A0B-73C7-6E70-B03F-7B4FB2600E52}"/>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20" name="Oval 702">
                  <a:extLst>
                    <a:ext uri="{FF2B5EF4-FFF2-40B4-BE49-F238E27FC236}">
                      <a16:creationId xmlns:a16="http://schemas.microsoft.com/office/drawing/2014/main" id="{C7C07FC5-B471-3D19-9CFD-B496B73AF4F7}"/>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346" name="Group 703">
                <a:extLst>
                  <a:ext uri="{FF2B5EF4-FFF2-40B4-BE49-F238E27FC236}">
                    <a16:creationId xmlns:a16="http://schemas.microsoft.com/office/drawing/2014/main" id="{2B740EF8-113A-4925-85DB-B3342ABAF139}"/>
                  </a:ext>
                </a:extLst>
              </p:cNvPr>
              <p:cNvGrpSpPr>
                <a:grpSpLocks/>
              </p:cNvGrpSpPr>
              <p:nvPr/>
            </p:nvGrpSpPr>
            <p:grpSpPr bwMode="auto">
              <a:xfrm>
                <a:off x="2521" y="2313"/>
                <a:ext cx="280" cy="422"/>
                <a:chOff x="2521" y="2313"/>
                <a:chExt cx="280" cy="422"/>
              </a:xfrm>
            </p:grpSpPr>
            <p:sp>
              <p:nvSpPr>
                <p:cNvPr id="73385" name="Rectangle 704">
                  <a:extLst>
                    <a:ext uri="{FF2B5EF4-FFF2-40B4-BE49-F238E27FC236}">
                      <a16:creationId xmlns:a16="http://schemas.microsoft.com/office/drawing/2014/main" id="{71CAECC3-104D-D44E-F6C6-F4BE3D657221}"/>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86" name="Line 705">
                  <a:extLst>
                    <a:ext uri="{FF2B5EF4-FFF2-40B4-BE49-F238E27FC236}">
                      <a16:creationId xmlns:a16="http://schemas.microsoft.com/office/drawing/2014/main" id="{C3809A4A-BDDD-2A12-3FEA-9E588967B4B1}"/>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7" name="Line 706">
                  <a:extLst>
                    <a:ext uri="{FF2B5EF4-FFF2-40B4-BE49-F238E27FC236}">
                      <a16:creationId xmlns:a16="http://schemas.microsoft.com/office/drawing/2014/main" id="{F51962E5-79ED-2A7A-E990-4129D2423F98}"/>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8" name="Line 707">
                  <a:extLst>
                    <a:ext uri="{FF2B5EF4-FFF2-40B4-BE49-F238E27FC236}">
                      <a16:creationId xmlns:a16="http://schemas.microsoft.com/office/drawing/2014/main" id="{1E1EB204-E35A-B6FC-5D96-EDD04C7E7646}"/>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9" name="Line 708">
                  <a:extLst>
                    <a:ext uri="{FF2B5EF4-FFF2-40B4-BE49-F238E27FC236}">
                      <a16:creationId xmlns:a16="http://schemas.microsoft.com/office/drawing/2014/main" id="{DD1223DA-E2CE-5D20-60BE-1B1283D5E9A9}"/>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0" name="Line 709">
                  <a:extLst>
                    <a:ext uri="{FF2B5EF4-FFF2-40B4-BE49-F238E27FC236}">
                      <a16:creationId xmlns:a16="http://schemas.microsoft.com/office/drawing/2014/main" id="{29C1E298-964A-4227-F8A4-CA76F666E334}"/>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1" name="Line 710">
                  <a:extLst>
                    <a:ext uri="{FF2B5EF4-FFF2-40B4-BE49-F238E27FC236}">
                      <a16:creationId xmlns:a16="http://schemas.microsoft.com/office/drawing/2014/main" id="{B873D009-53DB-124E-1C20-53077392F7A4}"/>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2" name="Line 711">
                  <a:extLst>
                    <a:ext uri="{FF2B5EF4-FFF2-40B4-BE49-F238E27FC236}">
                      <a16:creationId xmlns:a16="http://schemas.microsoft.com/office/drawing/2014/main" id="{55A76B9D-4F51-AB3C-B0B6-1C03808EFEF3}"/>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3" name="Line 712">
                  <a:extLst>
                    <a:ext uri="{FF2B5EF4-FFF2-40B4-BE49-F238E27FC236}">
                      <a16:creationId xmlns:a16="http://schemas.microsoft.com/office/drawing/2014/main" id="{2B862CA4-6807-CB93-931F-DE52FE9FAF68}"/>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4" name="Line 713">
                  <a:extLst>
                    <a:ext uri="{FF2B5EF4-FFF2-40B4-BE49-F238E27FC236}">
                      <a16:creationId xmlns:a16="http://schemas.microsoft.com/office/drawing/2014/main" id="{1B7A8BFC-AF89-BA0A-D723-0EA6AAC1C4B9}"/>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5" name="Line 714">
                  <a:extLst>
                    <a:ext uri="{FF2B5EF4-FFF2-40B4-BE49-F238E27FC236}">
                      <a16:creationId xmlns:a16="http://schemas.microsoft.com/office/drawing/2014/main" id="{CF668AE3-16DC-9E8B-9112-E8D550F6DFDD}"/>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6" name="Line 715">
                  <a:extLst>
                    <a:ext uri="{FF2B5EF4-FFF2-40B4-BE49-F238E27FC236}">
                      <a16:creationId xmlns:a16="http://schemas.microsoft.com/office/drawing/2014/main" id="{5F2DBB7C-E026-97A1-9BB0-C72C7A05BFAE}"/>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7" name="Line 716">
                  <a:extLst>
                    <a:ext uri="{FF2B5EF4-FFF2-40B4-BE49-F238E27FC236}">
                      <a16:creationId xmlns:a16="http://schemas.microsoft.com/office/drawing/2014/main" id="{716E6F6C-D3BD-8954-30B2-0362EAD7DC24}"/>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8" name="Line 717">
                  <a:extLst>
                    <a:ext uri="{FF2B5EF4-FFF2-40B4-BE49-F238E27FC236}">
                      <a16:creationId xmlns:a16="http://schemas.microsoft.com/office/drawing/2014/main" id="{24F9C8F3-8ADD-8F34-F22B-B09FB67570A2}"/>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99" name="Line 718">
                  <a:extLst>
                    <a:ext uri="{FF2B5EF4-FFF2-40B4-BE49-F238E27FC236}">
                      <a16:creationId xmlns:a16="http://schemas.microsoft.com/office/drawing/2014/main" id="{4AE9BAA7-F60F-85FC-C6DD-3F12B4944553}"/>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00" name="Rectangle 719">
                  <a:extLst>
                    <a:ext uri="{FF2B5EF4-FFF2-40B4-BE49-F238E27FC236}">
                      <a16:creationId xmlns:a16="http://schemas.microsoft.com/office/drawing/2014/main" id="{9DD47B5F-7E22-BB9F-9528-2A07A650FEBB}"/>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01" name="Rectangle 720">
                  <a:extLst>
                    <a:ext uri="{FF2B5EF4-FFF2-40B4-BE49-F238E27FC236}">
                      <a16:creationId xmlns:a16="http://schemas.microsoft.com/office/drawing/2014/main" id="{EAFC4F7A-4508-391A-7D45-FBFEBA3DC601}"/>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402" name="Oval 721">
                  <a:extLst>
                    <a:ext uri="{FF2B5EF4-FFF2-40B4-BE49-F238E27FC236}">
                      <a16:creationId xmlns:a16="http://schemas.microsoft.com/office/drawing/2014/main" id="{F69C5B37-D447-A36A-239D-D397442D5373}"/>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347" name="Group 722">
                <a:extLst>
                  <a:ext uri="{FF2B5EF4-FFF2-40B4-BE49-F238E27FC236}">
                    <a16:creationId xmlns:a16="http://schemas.microsoft.com/office/drawing/2014/main" id="{E4BD9A65-78CF-7C54-6A5B-940A5E41D7B3}"/>
                  </a:ext>
                </a:extLst>
              </p:cNvPr>
              <p:cNvGrpSpPr>
                <a:grpSpLocks/>
              </p:cNvGrpSpPr>
              <p:nvPr/>
            </p:nvGrpSpPr>
            <p:grpSpPr bwMode="auto">
              <a:xfrm>
                <a:off x="2481" y="2344"/>
                <a:ext cx="280" cy="423"/>
                <a:chOff x="2481" y="2344"/>
                <a:chExt cx="280" cy="423"/>
              </a:xfrm>
            </p:grpSpPr>
            <p:sp>
              <p:nvSpPr>
                <p:cNvPr id="73367" name="Rectangle 723">
                  <a:extLst>
                    <a:ext uri="{FF2B5EF4-FFF2-40B4-BE49-F238E27FC236}">
                      <a16:creationId xmlns:a16="http://schemas.microsoft.com/office/drawing/2014/main" id="{BD3668FB-4CB3-4B78-22DA-6540D1524AC4}"/>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68" name="Line 724">
                  <a:extLst>
                    <a:ext uri="{FF2B5EF4-FFF2-40B4-BE49-F238E27FC236}">
                      <a16:creationId xmlns:a16="http://schemas.microsoft.com/office/drawing/2014/main" id="{8FD2B95B-D72D-2C73-93CC-E8A5BA867354}"/>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9" name="Line 725">
                  <a:extLst>
                    <a:ext uri="{FF2B5EF4-FFF2-40B4-BE49-F238E27FC236}">
                      <a16:creationId xmlns:a16="http://schemas.microsoft.com/office/drawing/2014/main" id="{606A4918-9716-0909-FFBF-A0041C8F007F}"/>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0" name="Line 726">
                  <a:extLst>
                    <a:ext uri="{FF2B5EF4-FFF2-40B4-BE49-F238E27FC236}">
                      <a16:creationId xmlns:a16="http://schemas.microsoft.com/office/drawing/2014/main" id="{A812C674-4A6C-3C2A-A6DE-D8B546D69581}"/>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1" name="Line 727">
                  <a:extLst>
                    <a:ext uri="{FF2B5EF4-FFF2-40B4-BE49-F238E27FC236}">
                      <a16:creationId xmlns:a16="http://schemas.microsoft.com/office/drawing/2014/main" id="{2EF965DE-D362-5B8F-1EAB-F383A27FC5C3}"/>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2" name="Line 728">
                  <a:extLst>
                    <a:ext uri="{FF2B5EF4-FFF2-40B4-BE49-F238E27FC236}">
                      <a16:creationId xmlns:a16="http://schemas.microsoft.com/office/drawing/2014/main" id="{7CD157FB-48CC-AADF-0546-DA78E48C49B9}"/>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3" name="Line 729">
                  <a:extLst>
                    <a:ext uri="{FF2B5EF4-FFF2-40B4-BE49-F238E27FC236}">
                      <a16:creationId xmlns:a16="http://schemas.microsoft.com/office/drawing/2014/main" id="{128066CA-B74A-6393-5BA1-9AE8363F098E}"/>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4" name="Line 730">
                  <a:extLst>
                    <a:ext uri="{FF2B5EF4-FFF2-40B4-BE49-F238E27FC236}">
                      <a16:creationId xmlns:a16="http://schemas.microsoft.com/office/drawing/2014/main" id="{323E1D06-035D-A3C4-DAA3-E835B14AB158}"/>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5" name="Line 731">
                  <a:extLst>
                    <a:ext uri="{FF2B5EF4-FFF2-40B4-BE49-F238E27FC236}">
                      <a16:creationId xmlns:a16="http://schemas.microsoft.com/office/drawing/2014/main" id="{30CADEB1-793B-DF6B-7196-17D461FB4861}"/>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6" name="Line 732">
                  <a:extLst>
                    <a:ext uri="{FF2B5EF4-FFF2-40B4-BE49-F238E27FC236}">
                      <a16:creationId xmlns:a16="http://schemas.microsoft.com/office/drawing/2014/main" id="{D23B32FC-4E38-40F3-D914-D04636B57326}"/>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7" name="Line 733">
                  <a:extLst>
                    <a:ext uri="{FF2B5EF4-FFF2-40B4-BE49-F238E27FC236}">
                      <a16:creationId xmlns:a16="http://schemas.microsoft.com/office/drawing/2014/main" id="{9DE01999-CA68-7F4E-F4A9-DA4A26C22DCE}"/>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8" name="Line 734">
                  <a:extLst>
                    <a:ext uri="{FF2B5EF4-FFF2-40B4-BE49-F238E27FC236}">
                      <a16:creationId xmlns:a16="http://schemas.microsoft.com/office/drawing/2014/main" id="{E514D673-82B3-EF47-881F-9C814169C584}"/>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79" name="Line 735">
                  <a:extLst>
                    <a:ext uri="{FF2B5EF4-FFF2-40B4-BE49-F238E27FC236}">
                      <a16:creationId xmlns:a16="http://schemas.microsoft.com/office/drawing/2014/main" id="{8E79884E-1025-D985-93F4-6CD2314ED047}"/>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0" name="Line 736">
                  <a:extLst>
                    <a:ext uri="{FF2B5EF4-FFF2-40B4-BE49-F238E27FC236}">
                      <a16:creationId xmlns:a16="http://schemas.microsoft.com/office/drawing/2014/main" id="{8E1B19E0-CB73-EBB8-3171-CCA59363DD0A}"/>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1" name="Line 737">
                  <a:extLst>
                    <a:ext uri="{FF2B5EF4-FFF2-40B4-BE49-F238E27FC236}">
                      <a16:creationId xmlns:a16="http://schemas.microsoft.com/office/drawing/2014/main" id="{825E735B-6B13-EB57-FA5C-DD4EFB5324B1}"/>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82" name="Rectangle 738">
                  <a:extLst>
                    <a:ext uri="{FF2B5EF4-FFF2-40B4-BE49-F238E27FC236}">
                      <a16:creationId xmlns:a16="http://schemas.microsoft.com/office/drawing/2014/main" id="{8C6B0599-4D0C-0D3B-4337-3CF412BC51C2}"/>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83" name="Rectangle 739">
                  <a:extLst>
                    <a:ext uri="{FF2B5EF4-FFF2-40B4-BE49-F238E27FC236}">
                      <a16:creationId xmlns:a16="http://schemas.microsoft.com/office/drawing/2014/main" id="{84917B2F-174A-7A2F-57C3-945CC9A9BBB8}"/>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84" name="Oval 740">
                  <a:extLst>
                    <a:ext uri="{FF2B5EF4-FFF2-40B4-BE49-F238E27FC236}">
                      <a16:creationId xmlns:a16="http://schemas.microsoft.com/office/drawing/2014/main" id="{32036177-5ACC-07C8-8BE6-61306DE60718}"/>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348" name="Group 741">
                <a:extLst>
                  <a:ext uri="{FF2B5EF4-FFF2-40B4-BE49-F238E27FC236}">
                    <a16:creationId xmlns:a16="http://schemas.microsoft.com/office/drawing/2014/main" id="{E1FB3D75-D31B-3ABE-5AA9-54D9061820DC}"/>
                  </a:ext>
                </a:extLst>
              </p:cNvPr>
              <p:cNvGrpSpPr>
                <a:grpSpLocks/>
              </p:cNvGrpSpPr>
              <p:nvPr/>
            </p:nvGrpSpPr>
            <p:grpSpPr bwMode="auto">
              <a:xfrm>
                <a:off x="2457" y="2376"/>
                <a:ext cx="280" cy="423"/>
                <a:chOff x="2457" y="2376"/>
                <a:chExt cx="280" cy="423"/>
              </a:xfrm>
            </p:grpSpPr>
            <p:sp>
              <p:nvSpPr>
                <p:cNvPr id="73349" name="Rectangle 742">
                  <a:extLst>
                    <a:ext uri="{FF2B5EF4-FFF2-40B4-BE49-F238E27FC236}">
                      <a16:creationId xmlns:a16="http://schemas.microsoft.com/office/drawing/2014/main" id="{9AFC80E4-F13A-F666-C449-D454AD53F778}"/>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50" name="Line 743">
                  <a:extLst>
                    <a:ext uri="{FF2B5EF4-FFF2-40B4-BE49-F238E27FC236}">
                      <a16:creationId xmlns:a16="http://schemas.microsoft.com/office/drawing/2014/main" id="{AC524371-E855-5DE5-5BFA-0C45F8E850BE}"/>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1" name="Line 744">
                  <a:extLst>
                    <a:ext uri="{FF2B5EF4-FFF2-40B4-BE49-F238E27FC236}">
                      <a16:creationId xmlns:a16="http://schemas.microsoft.com/office/drawing/2014/main" id="{77E82A53-C700-8E02-7E8B-99760DC73A87}"/>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2" name="Line 745">
                  <a:extLst>
                    <a:ext uri="{FF2B5EF4-FFF2-40B4-BE49-F238E27FC236}">
                      <a16:creationId xmlns:a16="http://schemas.microsoft.com/office/drawing/2014/main" id="{EC09F2B9-95D0-E90E-14F0-ADE17CA6B3A7}"/>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3" name="Line 746">
                  <a:extLst>
                    <a:ext uri="{FF2B5EF4-FFF2-40B4-BE49-F238E27FC236}">
                      <a16:creationId xmlns:a16="http://schemas.microsoft.com/office/drawing/2014/main" id="{CA1EC6B2-07E4-F1CE-068B-0B6F40B4814F}"/>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4" name="Line 747">
                  <a:extLst>
                    <a:ext uri="{FF2B5EF4-FFF2-40B4-BE49-F238E27FC236}">
                      <a16:creationId xmlns:a16="http://schemas.microsoft.com/office/drawing/2014/main" id="{E36D3229-64CB-6637-AD17-391A4920AEDA}"/>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5" name="Line 748">
                  <a:extLst>
                    <a:ext uri="{FF2B5EF4-FFF2-40B4-BE49-F238E27FC236}">
                      <a16:creationId xmlns:a16="http://schemas.microsoft.com/office/drawing/2014/main" id="{53926D30-FBEE-A222-165A-8CE2209F889B}"/>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6" name="Line 749">
                  <a:extLst>
                    <a:ext uri="{FF2B5EF4-FFF2-40B4-BE49-F238E27FC236}">
                      <a16:creationId xmlns:a16="http://schemas.microsoft.com/office/drawing/2014/main" id="{79574851-1FE3-E62D-77FC-0EE01DC0D2DB}"/>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7" name="Line 750">
                  <a:extLst>
                    <a:ext uri="{FF2B5EF4-FFF2-40B4-BE49-F238E27FC236}">
                      <a16:creationId xmlns:a16="http://schemas.microsoft.com/office/drawing/2014/main" id="{3D422EC3-4CDE-FB9D-07EE-33B9EA9C9383}"/>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8" name="Line 751">
                  <a:extLst>
                    <a:ext uri="{FF2B5EF4-FFF2-40B4-BE49-F238E27FC236}">
                      <a16:creationId xmlns:a16="http://schemas.microsoft.com/office/drawing/2014/main" id="{E45C4717-233C-218A-1773-7E7B32EAAE0C}"/>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59" name="Line 752">
                  <a:extLst>
                    <a:ext uri="{FF2B5EF4-FFF2-40B4-BE49-F238E27FC236}">
                      <a16:creationId xmlns:a16="http://schemas.microsoft.com/office/drawing/2014/main" id="{DB030DD8-5FB7-D35D-0BE7-9C5EFAA57E55}"/>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0" name="Line 753">
                  <a:extLst>
                    <a:ext uri="{FF2B5EF4-FFF2-40B4-BE49-F238E27FC236}">
                      <a16:creationId xmlns:a16="http://schemas.microsoft.com/office/drawing/2014/main" id="{92BA6EAD-AA62-94E7-E94B-229ACB1AC188}"/>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1" name="Line 754">
                  <a:extLst>
                    <a:ext uri="{FF2B5EF4-FFF2-40B4-BE49-F238E27FC236}">
                      <a16:creationId xmlns:a16="http://schemas.microsoft.com/office/drawing/2014/main" id="{0AD5F0A0-87A4-F5CE-E06F-6264E9494DC9}"/>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2" name="Line 755">
                  <a:extLst>
                    <a:ext uri="{FF2B5EF4-FFF2-40B4-BE49-F238E27FC236}">
                      <a16:creationId xmlns:a16="http://schemas.microsoft.com/office/drawing/2014/main" id="{7F14091D-BBB8-61C6-14F7-764CF1AF37B9}"/>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3" name="Line 756">
                  <a:extLst>
                    <a:ext uri="{FF2B5EF4-FFF2-40B4-BE49-F238E27FC236}">
                      <a16:creationId xmlns:a16="http://schemas.microsoft.com/office/drawing/2014/main" id="{C952B1F7-B822-311F-0C2B-2C0E9F38037C}"/>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64" name="Rectangle 757">
                  <a:extLst>
                    <a:ext uri="{FF2B5EF4-FFF2-40B4-BE49-F238E27FC236}">
                      <a16:creationId xmlns:a16="http://schemas.microsoft.com/office/drawing/2014/main" id="{FFE06CAE-F2B2-29CB-6A82-440AF248144A}"/>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65" name="Rectangle 758">
                  <a:extLst>
                    <a:ext uri="{FF2B5EF4-FFF2-40B4-BE49-F238E27FC236}">
                      <a16:creationId xmlns:a16="http://schemas.microsoft.com/office/drawing/2014/main" id="{CAFFB26F-D1E9-1536-7FB8-04BFF82981D7}"/>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66" name="Oval 759">
                  <a:extLst>
                    <a:ext uri="{FF2B5EF4-FFF2-40B4-BE49-F238E27FC236}">
                      <a16:creationId xmlns:a16="http://schemas.microsoft.com/office/drawing/2014/main" id="{55D49C99-4A97-4F63-DF29-396EDE0EF9A2}"/>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3268" name="Group 760">
              <a:extLst>
                <a:ext uri="{FF2B5EF4-FFF2-40B4-BE49-F238E27FC236}">
                  <a16:creationId xmlns:a16="http://schemas.microsoft.com/office/drawing/2014/main" id="{4C917680-E94C-DE38-0D65-FA30E6B06E17}"/>
                </a:ext>
              </a:extLst>
            </p:cNvPr>
            <p:cNvGrpSpPr>
              <a:grpSpLocks/>
            </p:cNvGrpSpPr>
            <p:nvPr/>
          </p:nvGrpSpPr>
          <p:grpSpPr bwMode="auto">
            <a:xfrm>
              <a:off x="2402" y="2400"/>
              <a:ext cx="279" cy="423"/>
              <a:chOff x="2402" y="2400"/>
              <a:chExt cx="279" cy="423"/>
            </a:xfrm>
          </p:grpSpPr>
          <p:sp>
            <p:nvSpPr>
              <p:cNvPr id="73326" name="Rectangle 761">
                <a:extLst>
                  <a:ext uri="{FF2B5EF4-FFF2-40B4-BE49-F238E27FC236}">
                    <a16:creationId xmlns:a16="http://schemas.microsoft.com/office/drawing/2014/main" id="{2883F04C-DFB0-AD71-CA0A-7A0CE184D659}"/>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27" name="Line 762">
                <a:extLst>
                  <a:ext uri="{FF2B5EF4-FFF2-40B4-BE49-F238E27FC236}">
                    <a16:creationId xmlns:a16="http://schemas.microsoft.com/office/drawing/2014/main" id="{C84E8605-35A8-0448-F02A-43010BD09250}"/>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8" name="Line 763">
                <a:extLst>
                  <a:ext uri="{FF2B5EF4-FFF2-40B4-BE49-F238E27FC236}">
                    <a16:creationId xmlns:a16="http://schemas.microsoft.com/office/drawing/2014/main" id="{410E8B0F-F84B-5F17-EF47-554520F3891B}"/>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9" name="Line 764">
                <a:extLst>
                  <a:ext uri="{FF2B5EF4-FFF2-40B4-BE49-F238E27FC236}">
                    <a16:creationId xmlns:a16="http://schemas.microsoft.com/office/drawing/2014/main" id="{03A36631-467B-8082-F841-58493BA0D1C4}"/>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0" name="Line 765">
                <a:extLst>
                  <a:ext uri="{FF2B5EF4-FFF2-40B4-BE49-F238E27FC236}">
                    <a16:creationId xmlns:a16="http://schemas.microsoft.com/office/drawing/2014/main" id="{DC80561A-F2D5-0F35-081C-7D40AA8E714D}"/>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1" name="Line 766">
                <a:extLst>
                  <a:ext uri="{FF2B5EF4-FFF2-40B4-BE49-F238E27FC236}">
                    <a16:creationId xmlns:a16="http://schemas.microsoft.com/office/drawing/2014/main" id="{2B077255-4E08-8296-E9AA-136CDB77EB85}"/>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2" name="Line 767">
                <a:extLst>
                  <a:ext uri="{FF2B5EF4-FFF2-40B4-BE49-F238E27FC236}">
                    <a16:creationId xmlns:a16="http://schemas.microsoft.com/office/drawing/2014/main" id="{80BD2A8B-7F8F-AB50-DDB3-3120F586D08F}"/>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3" name="Line 768">
                <a:extLst>
                  <a:ext uri="{FF2B5EF4-FFF2-40B4-BE49-F238E27FC236}">
                    <a16:creationId xmlns:a16="http://schemas.microsoft.com/office/drawing/2014/main" id="{9632AA1F-361A-A60E-C6A6-BB26F2903ABE}"/>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4" name="Line 769">
                <a:extLst>
                  <a:ext uri="{FF2B5EF4-FFF2-40B4-BE49-F238E27FC236}">
                    <a16:creationId xmlns:a16="http://schemas.microsoft.com/office/drawing/2014/main" id="{66C0DE65-3837-522A-E31A-9C57AA391E8A}"/>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5" name="Line 770">
                <a:extLst>
                  <a:ext uri="{FF2B5EF4-FFF2-40B4-BE49-F238E27FC236}">
                    <a16:creationId xmlns:a16="http://schemas.microsoft.com/office/drawing/2014/main" id="{A089FD6D-BB0D-9FAB-A337-7ABF564BC34B}"/>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6" name="Line 771">
                <a:extLst>
                  <a:ext uri="{FF2B5EF4-FFF2-40B4-BE49-F238E27FC236}">
                    <a16:creationId xmlns:a16="http://schemas.microsoft.com/office/drawing/2014/main" id="{56D57F5B-CAB5-CC26-8DA9-727213CFEF81}"/>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7" name="Line 772">
                <a:extLst>
                  <a:ext uri="{FF2B5EF4-FFF2-40B4-BE49-F238E27FC236}">
                    <a16:creationId xmlns:a16="http://schemas.microsoft.com/office/drawing/2014/main" id="{7B73977C-872E-394C-799A-85C6F81E19EA}"/>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8" name="Line 773">
                <a:extLst>
                  <a:ext uri="{FF2B5EF4-FFF2-40B4-BE49-F238E27FC236}">
                    <a16:creationId xmlns:a16="http://schemas.microsoft.com/office/drawing/2014/main" id="{269A0428-0DA3-D24F-2562-A776710F470E}"/>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39" name="Line 774">
                <a:extLst>
                  <a:ext uri="{FF2B5EF4-FFF2-40B4-BE49-F238E27FC236}">
                    <a16:creationId xmlns:a16="http://schemas.microsoft.com/office/drawing/2014/main" id="{566C797F-F916-1A76-ECCA-20C42C55000C}"/>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40" name="Line 775">
                <a:extLst>
                  <a:ext uri="{FF2B5EF4-FFF2-40B4-BE49-F238E27FC236}">
                    <a16:creationId xmlns:a16="http://schemas.microsoft.com/office/drawing/2014/main" id="{A936F786-9AD2-F94D-C214-264A4738377C}"/>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41" name="Rectangle 776">
                <a:extLst>
                  <a:ext uri="{FF2B5EF4-FFF2-40B4-BE49-F238E27FC236}">
                    <a16:creationId xmlns:a16="http://schemas.microsoft.com/office/drawing/2014/main" id="{514D233C-5D10-F9E0-E13A-167E28C9A8BD}"/>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42" name="Rectangle 777">
                <a:extLst>
                  <a:ext uri="{FF2B5EF4-FFF2-40B4-BE49-F238E27FC236}">
                    <a16:creationId xmlns:a16="http://schemas.microsoft.com/office/drawing/2014/main" id="{6B0D4E13-3E15-04F2-E6FF-10CFE9B71FFB}"/>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43" name="Oval 778">
                <a:extLst>
                  <a:ext uri="{FF2B5EF4-FFF2-40B4-BE49-F238E27FC236}">
                    <a16:creationId xmlns:a16="http://schemas.microsoft.com/office/drawing/2014/main" id="{3353320C-05F0-A2F5-7DC9-B6606F95909A}"/>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269" name="Group 779">
              <a:extLst>
                <a:ext uri="{FF2B5EF4-FFF2-40B4-BE49-F238E27FC236}">
                  <a16:creationId xmlns:a16="http://schemas.microsoft.com/office/drawing/2014/main" id="{6C4A11C9-A6F3-A607-BB62-71752800B2A3}"/>
                </a:ext>
              </a:extLst>
            </p:cNvPr>
            <p:cNvGrpSpPr>
              <a:grpSpLocks/>
            </p:cNvGrpSpPr>
            <p:nvPr/>
          </p:nvGrpSpPr>
          <p:grpSpPr bwMode="auto">
            <a:xfrm>
              <a:off x="2370" y="2424"/>
              <a:ext cx="279" cy="423"/>
              <a:chOff x="2370" y="2424"/>
              <a:chExt cx="279" cy="423"/>
            </a:xfrm>
          </p:grpSpPr>
          <p:sp>
            <p:nvSpPr>
              <p:cNvPr id="73308" name="Rectangle 780">
                <a:extLst>
                  <a:ext uri="{FF2B5EF4-FFF2-40B4-BE49-F238E27FC236}">
                    <a16:creationId xmlns:a16="http://schemas.microsoft.com/office/drawing/2014/main" id="{9E1267E7-C03E-D446-25DE-738122F9CB03}"/>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09" name="Line 781">
                <a:extLst>
                  <a:ext uri="{FF2B5EF4-FFF2-40B4-BE49-F238E27FC236}">
                    <a16:creationId xmlns:a16="http://schemas.microsoft.com/office/drawing/2014/main" id="{BDFA8805-23ED-338F-2A2B-7543C75B39D4}"/>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0" name="Line 782">
                <a:extLst>
                  <a:ext uri="{FF2B5EF4-FFF2-40B4-BE49-F238E27FC236}">
                    <a16:creationId xmlns:a16="http://schemas.microsoft.com/office/drawing/2014/main" id="{A837C5CB-F599-55AE-8519-BE91726D2B65}"/>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1" name="Line 783">
                <a:extLst>
                  <a:ext uri="{FF2B5EF4-FFF2-40B4-BE49-F238E27FC236}">
                    <a16:creationId xmlns:a16="http://schemas.microsoft.com/office/drawing/2014/main" id="{E14852A1-9483-385A-08BF-6473F7972AA6}"/>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2" name="Line 784">
                <a:extLst>
                  <a:ext uri="{FF2B5EF4-FFF2-40B4-BE49-F238E27FC236}">
                    <a16:creationId xmlns:a16="http://schemas.microsoft.com/office/drawing/2014/main" id="{CADF6A18-ADF3-F257-D7DC-A67D52C09584}"/>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3" name="Line 785">
                <a:extLst>
                  <a:ext uri="{FF2B5EF4-FFF2-40B4-BE49-F238E27FC236}">
                    <a16:creationId xmlns:a16="http://schemas.microsoft.com/office/drawing/2014/main" id="{1F9FE417-A6A4-BB40-7E9B-287FB5292E40}"/>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4" name="Line 786">
                <a:extLst>
                  <a:ext uri="{FF2B5EF4-FFF2-40B4-BE49-F238E27FC236}">
                    <a16:creationId xmlns:a16="http://schemas.microsoft.com/office/drawing/2014/main" id="{A3D36093-31F5-F63A-6504-15D47D3C356B}"/>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5" name="Line 787">
                <a:extLst>
                  <a:ext uri="{FF2B5EF4-FFF2-40B4-BE49-F238E27FC236}">
                    <a16:creationId xmlns:a16="http://schemas.microsoft.com/office/drawing/2014/main" id="{335877F8-1DF4-D9C0-617B-3AFCFB0E974C}"/>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6" name="Line 788">
                <a:extLst>
                  <a:ext uri="{FF2B5EF4-FFF2-40B4-BE49-F238E27FC236}">
                    <a16:creationId xmlns:a16="http://schemas.microsoft.com/office/drawing/2014/main" id="{EF58CF43-6CF2-F079-8A7A-EAF8D70E6C6B}"/>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7" name="Line 789">
                <a:extLst>
                  <a:ext uri="{FF2B5EF4-FFF2-40B4-BE49-F238E27FC236}">
                    <a16:creationId xmlns:a16="http://schemas.microsoft.com/office/drawing/2014/main" id="{00A9A77E-FEB4-B918-DFB3-454371D9F5EC}"/>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8" name="Line 790">
                <a:extLst>
                  <a:ext uri="{FF2B5EF4-FFF2-40B4-BE49-F238E27FC236}">
                    <a16:creationId xmlns:a16="http://schemas.microsoft.com/office/drawing/2014/main" id="{8FC4CEDE-7133-D9CD-4C0D-74FA54F48461}"/>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9" name="Line 791">
                <a:extLst>
                  <a:ext uri="{FF2B5EF4-FFF2-40B4-BE49-F238E27FC236}">
                    <a16:creationId xmlns:a16="http://schemas.microsoft.com/office/drawing/2014/main" id="{FEE8455F-3876-C5BB-5157-E4CEFFD99076}"/>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0" name="Line 792">
                <a:extLst>
                  <a:ext uri="{FF2B5EF4-FFF2-40B4-BE49-F238E27FC236}">
                    <a16:creationId xmlns:a16="http://schemas.microsoft.com/office/drawing/2014/main" id="{413FD003-9811-5541-E747-438541A90C7D}"/>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1" name="Line 793">
                <a:extLst>
                  <a:ext uri="{FF2B5EF4-FFF2-40B4-BE49-F238E27FC236}">
                    <a16:creationId xmlns:a16="http://schemas.microsoft.com/office/drawing/2014/main" id="{135DE929-627C-E669-22FB-AA64560F00D4}"/>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2" name="Line 794">
                <a:extLst>
                  <a:ext uri="{FF2B5EF4-FFF2-40B4-BE49-F238E27FC236}">
                    <a16:creationId xmlns:a16="http://schemas.microsoft.com/office/drawing/2014/main" id="{EA9B4BD4-FD23-7E76-1A82-0BE23C6452FF}"/>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23" name="Rectangle 795">
                <a:extLst>
                  <a:ext uri="{FF2B5EF4-FFF2-40B4-BE49-F238E27FC236}">
                    <a16:creationId xmlns:a16="http://schemas.microsoft.com/office/drawing/2014/main" id="{3776A85D-4DBE-7974-E33E-12C7166D8E81}"/>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24" name="Rectangle 796">
                <a:extLst>
                  <a:ext uri="{FF2B5EF4-FFF2-40B4-BE49-F238E27FC236}">
                    <a16:creationId xmlns:a16="http://schemas.microsoft.com/office/drawing/2014/main" id="{7529984E-B5DA-5569-EDD5-6034B64BE357}"/>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25" name="Oval 797">
                <a:extLst>
                  <a:ext uri="{FF2B5EF4-FFF2-40B4-BE49-F238E27FC236}">
                    <a16:creationId xmlns:a16="http://schemas.microsoft.com/office/drawing/2014/main" id="{6088FEDB-9FC2-5AFB-3B64-20818E5D0F03}"/>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270" name="Group 798">
              <a:extLst>
                <a:ext uri="{FF2B5EF4-FFF2-40B4-BE49-F238E27FC236}">
                  <a16:creationId xmlns:a16="http://schemas.microsoft.com/office/drawing/2014/main" id="{3FFFBDC6-C9B9-094E-CB00-00CF4E1AA5F1}"/>
                </a:ext>
              </a:extLst>
            </p:cNvPr>
            <p:cNvGrpSpPr>
              <a:grpSpLocks/>
            </p:cNvGrpSpPr>
            <p:nvPr/>
          </p:nvGrpSpPr>
          <p:grpSpPr bwMode="auto">
            <a:xfrm>
              <a:off x="2346" y="2456"/>
              <a:ext cx="279" cy="423"/>
              <a:chOff x="2346" y="2456"/>
              <a:chExt cx="279" cy="423"/>
            </a:xfrm>
          </p:grpSpPr>
          <p:sp>
            <p:nvSpPr>
              <p:cNvPr id="73290" name="Rectangle 799">
                <a:extLst>
                  <a:ext uri="{FF2B5EF4-FFF2-40B4-BE49-F238E27FC236}">
                    <a16:creationId xmlns:a16="http://schemas.microsoft.com/office/drawing/2014/main" id="{89A6BE76-CBC0-38E0-DD9C-C072758A9D17}"/>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91" name="Line 800">
                <a:extLst>
                  <a:ext uri="{FF2B5EF4-FFF2-40B4-BE49-F238E27FC236}">
                    <a16:creationId xmlns:a16="http://schemas.microsoft.com/office/drawing/2014/main" id="{BD0789BE-0DFA-1358-BB21-8FB43995B527}"/>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2" name="Line 801">
                <a:extLst>
                  <a:ext uri="{FF2B5EF4-FFF2-40B4-BE49-F238E27FC236}">
                    <a16:creationId xmlns:a16="http://schemas.microsoft.com/office/drawing/2014/main" id="{678BADE7-E521-E551-0394-2FA728BE644B}"/>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3" name="Line 802">
                <a:extLst>
                  <a:ext uri="{FF2B5EF4-FFF2-40B4-BE49-F238E27FC236}">
                    <a16:creationId xmlns:a16="http://schemas.microsoft.com/office/drawing/2014/main" id="{556C1560-5D0D-C370-8869-5476397161DA}"/>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4" name="Line 803">
                <a:extLst>
                  <a:ext uri="{FF2B5EF4-FFF2-40B4-BE49-F238E27FC236}">
                    <a16:creationId xmlns:a16="http://schemas.microsoft.com/office/drawing/2014/main" id="{AE5D78BD-61F4-D611-4BF0-DFCB57349210}"/>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5" name="Line 804">
                <a:extLst>
                  <a:ext uri="{FF2B5EF4-FFF2-40B4-BE49-F238E27FC236}">
                    <a16:creationId xmlns:a16="http://schemas.microsoft.com/office/drawing/2014/main" id="{2EB6E2E3-48EF-3C05-0ED8-E9C72DEC2ABE}"/>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6" name="Line 805">
                <a:extLst>
                  <a:ext uri="{FF2B5EF4-FFF2-40B4-BE49-F238E27FC236}">
                    <a16:creationId xmlns:a16="http://schemas.microsoft.com/office/drawing/2014/main" id="{E8DAA9A1-BC05-2742-B3A0-BAA3FBE55576}"/>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7" name="Line 806">
                <a:extLst>
                  <a:ext uri="{FF2B5EF4-FFF2-40B4-BE49-F238E27FC236}">
                    <a16:creationId xmlns:a16="http://schemas.microsoft.com/office/drawing/2014/main" id="{2D325454-0061-4AAF-43A2-877919F7D096}"/>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8" name="Line 807">
                <a:extLst>
                  <a:ext uri="{FF2B5EF4-FFF2-40B4-BE49-F238E27FC236}">
                    <a16:creationId xmlns:a16="http://schemas.microsoft.com/office/drawing/2014/main" id="{072A39FC-3CB3-23FB-2573-CF9C5666D5FA}"/>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99" name="Line 808">
                <a:extLst>
                  <a:ext uri="{FF2B5EF4-FFF2-40B4-BE49-F238E27FC236}">
                    <a16:creationId xmlns:a16="http://schemas.microsoft.com/office/drawing/2014/main" id="{086AE76A-C9FB-6FCB-0FA5-2B1C75BA7873}"/>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0" name="Line 809">
                <a:extLst>
                  <a:ext uri="{FF2B5EF4-FFF2-40B4-BE49-F238E27FC236}">
                    <a16:creationId xmlns:a16="http://schemas.microsoft.com/office/drawing/2014/main" id="{0ABDBA2F-B167-5FB4-11A6-764569FA9937}"/>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1" name="Line 810">
                <a:extLst>
                  <a:ext uri="{FF2B5EF4-FFF2-40B4-BE49-F238E27FC236}">
                    <a16:creationId xmlns:a16="http://schemas.microsoft.com/office/drawing/2014/main" id="{92B91E84-0043-9FB0-2218-EB908521FF6A}"/>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2" name="Line 811">
                <a:extLst>
                  <a:ext uri="{FF2B5EF4-FFF2-40B4-BE49-F238E27FC236}">
                    <a16:creationId xmlns:a16="http://schemas.microsoft.com/office/drawing/2014/main" id="{33A0914F-C47A-BCE6-A0DB-5DB9627C1E3E}"/>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3" name="Line 812">
                <a:extLst>
                  <a:ext uri="{FF2B5EF4-FFF2-40B4-BE49-F238E27FC236}">
                    <a16:creationId xmlns:a16="http://schemas.microsoft.com/office/drawing/2014/main" id="{D76672E6-A0FE-7E36-5F19-4A2FFBDE7555}"/>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4" name="Line 813">
                <a:extLst>
                  <a:ext uri="{FF2B5EF4-FFF2-40B4-BE49-F238E27FC236}">
                    <a16:creationId xmlns:a16="http://schemas.microsoft.com/office/drawing/2014/main" id="{FCF6F7F9-3592-59C4-1025-FD3246890653}"/>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05" name="Rectangle 814">
                <a:extLst>
                  <a:ext uri="{FF2B5EF4-FFF2-40B4-BE49-F238E27FC236}">
                    <a16:creationId xmlns:a16="http://schemas.microsoft.com/office/drawing/2014/main" id="{B89981C3-F5A7-02DC-344A-D5F4277FA661}"/>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06" name="Rectangle 815">
                <a:extLst>
                  <a:ext uri="{FF2B5EF4-FFF2-40B4-BE49-F238E27FC236}">
                    <a16:creationId xmlns:a16="http://schemas.microsoft.com/office/drawing/2014/main" id="{38B2E3AE-283F-3E16-9F25-3AD463994DBD}"/>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307" name="Oval 816">
                <a:extLst>
                  <a:ext uri="{FF2B5EF4-FFF2-40B4-BE49-F238E27FC236}">
                    <a16:creationId xmlns:a16="http://schemas.microsoft.com/office/drawing/2014/main" id="{98A0399D-C600-2512-9CBB-B2736456DE65}"/>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271" name="Group 817">
              <a:extLst>
                <a:ext uri="{FF2B5EF4-FFF2-40B4-BE49-F238E27FC236}">
                  <a16:creationId xmlns:a16="http://schemas.microsoft.com/office/drawing/2014/main" id="{C083BBBE-8158-1FAE-9F70-F6442E6B3BB9}"/>
                </a:ext>
              </a:extLst>
            </p:cNvPr>
            <p:cNvGrpSpPr>
              <a:grpSpLocks/>
            </p:cNvGrpSpPr>
            <p:nvPr/>
          </p:nvGrpSpPr>
          <p:grpSpPr bwMode="auto">
            <a:xfrm>
              <a:off x="2306" y="2488"/>
              <a:ext cx="279" cy="423"/>
              <a:chOff x="2306" y="2488"/>
              <a:chExt cx="279" cy="423"/>
            </a:xfrm>
          </p:grpSpPr>
          <p:sp>
            <p:nvSpPr>
              <p:cNvPr id="73272" name="Rectangle 818">
                <a:extLst>
                  <a:ext uri="{FF2B5EF4-FFF2-40B4-BE49-F238E27FC236}">
                    <a16:creationId xmlns:a16="http://schemas.microsoft.com/office/drawing/2014/main" id="{070781C2-4E58-A650-DCFE-6ACDFFABB266}"/>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73" name="Line 819">
                <a:extLst>
                  <a:ext uri="{FF2B5EF4-FFF2-40B4-BE49-F238E27FC236}">
                    <a16:creationId xmlns:a16="http://schemas.microsoft.com/office/drawing/2014/main" id="{8F16F326-0417-3397-694A-EE5624021716}"/>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4" name="Line 820">
                <a:extLst>
                  <a:ext uri="{FF2B5EF4-FFF2-40B4-BE49-F238E27FC236}">
                    <a16:creationId xmlns:a16="http://schemas.microsoft.com/office/drawing/2014/main" id="{B3F62C6F-B943-F779-D8B0-C9CEF614D6C4}"/>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5" name="Line 821">
                <a:extLst>
                  <a:ext uri="{FF2B5EF4-FFF2-40B4-BE49-F238E27FC236}">
                    <a16:creationId xmlns:a16="http://schemas.microsoft.com/office/drawing/2014/main" id="{C622F3BC-3646-F202-B87A-9A583401065F}"/>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6" name="Line 822">
                <a:extLst>
                  <a:ext uri="{FF2B5EF4-FFF2-40B4-BE49-F238E27FC236}">
                    <a16:creationId xmlns:a16="http://schemas.microsoft.com/office/drawing/2014/main" id="{95D540B6-94F0-316F-744E-3607F8D1D2DC}"/>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7" name="Line 823">
                <a:extLst>
                  <a:ext uri="{FF2B5EF4-FFF2-40B4-BE49-F238E27FC236}">
                    <a16:creationId xmlns:a16="http://schemas.microsoft.com/office/drawing/2014/main" id="{004B5CB2-A2B1-DC92-A163-3DE75A7B82F0}"/>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8" name="Line 824">
                <a:extLst>
                  <a:ext uri="{FF2B5EF4-FFF2-40B4-BE49-F238E27FC236}">
                    <a16:creationId xmlns:a16="http://schemas.microsoft.com/office/drawing/2014/main" id="{B64655E7-AE13-1A2F-8A3C-FA0BE1A2119D}"/>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79" name="Line 825">
                <a:extLst>
                  <a:ext uri="{FF2B5EF4-FFF2-40B4-BE49-F238E27FC236}">
                    <a16:creationId xmlns:a16="http://schemas.microsoft.com/office/drawing/2014/main" id="{F98D2308-2671-1C51-17D8-A3E655452CBD}"/>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0" name="Line 826">
                <a:extLst>
                  <a:ext uri="{FF2B5EF4-FFF2-40B4-BE49-F238E27FC236}">
                    <a16:creationId xmlns:a16="http://schemas.microsoft.com/office/drawing/2014/main" id="{F04BE296-EDF0-B314-5C80-DCC82304F3E8}"/>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1" name="Line 827">
                <a:extLst>
                  <a:ext uri="{FF2B5EF4-FFF2-40B4-BE49-F238E27FC236}">
                    <a16:creationId xmlns:a16="http://schemas.microsoft.com/office/drawing/2014/main" id="{87ACA43C-090A-8D41-98F1-0F46DEC8160A}"/>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2" name="Line 828">
                <a:extLst>
                  <a:ext uri="{FF2B5EF4-FFF2-40B4-BE49-F238E27FC236}">
                    <a16:creationId xmlns:a16="http://schemas.microsoft.com/office/drawing/2014/main" id="{2D512FBE-A67E-D613-8706-A479EA5912D8}"/>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3" name="Line 829">
                <a:extLst>
                  <a:ext uri="{FF2B5EF4-FFF2-40B4-BE49-F238E27FC236}">
                    <a16:creationId xmlns:a16="http://schemas.microsoft.com/office/drawing/2014/main" id="{696098D1-8A32-50EC-4A02-0254A9EDADEC}"/>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4" name="Line 830">
                <a:extLst>
                  <a:ext uri="{FF2B5EF4-FFF2-40B4-BE49-F238E27FC236}">
                    <a16:creationId xmlns:a16="http://schemas.microsoft.com/office/drawing/2014/main" id="{60556FAA-5801-5404-F74F-651066153CE2}"/>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5" name="Line 831">
                <a:extLst>
                  <a:ext uri="{FF2B5EF4-FFF2-40B4-BE49-F238E27FC236}">
                    <a16:creationId xmlns:a16="http://schemas.microsoft.com/office/drawing/2014/main" id="{25A2B09C-7275-599C-C595-D92851A0A4B1}"/>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6" name="Line 832">
                <a:extLst>
                  <a:ext uri="{FF2B5EF4-FFF2-40B4-BE49-F238E27FC236}">
                    <a16:creationId xmlns:a16="http://schemas.microsoft.com/office/drawing/2014/main" id="{3C88ACF4-4411-C21A-3EE6-7FD7CC0D6B04}"/>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87" name="Rectangle 833">
                <a:extLst>
                  <a:ext uri="{FF2B5EF4-FFF2-40B4-BE49-F238E27FC236}">
                    <a16:creationId xmlns:a16="http://schemas.microsoft.com/office/drawing/2014/main" id="{F289299F-06DC-3A1D-23F6-D6C0AF49496A}"/>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88" name="Rectangle 834">
                <a:extLst>
                  <a:ext uri="{FF2B5EF4-FFF2-40B4-BE49-F238E27FC236}">
                    <a16:creationId xmlns:a16="http://schemas.microsoft.com/office/drawing/2014/main" id="{A9A16867-32AB-BA03-E6F3-01134727C34A}"/>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89" name="Oval 835">
                <a:extLst>
                  <a:ext uri="{FF2B5EF4-FFF2-40B4-BE49-F238E27FC236}">
                    <a16:creationId xmlns:a16="http://schemas.microsoft.com/office/drawing/2014/main" id="{73B49B24-5096-C439-30D8-9FC29DCB5910}"/>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36" name="Group 836">
            <a:extLst>
              <a:ext uri="{FF2B5EF4-FFF2-40B4-BE49-F238E27FC236}">
                <a16:creationId xmlns:a16="http://schemas.microsoft.com/office/drawing/2014/main" id="{56EEA305-E0C0-ED3C-B5BB-E40902AB95EA}"/>
              </a:ext>
            </a:extLst>
          </p:cNvPr>
          <p:cNvGrpSpPr>
            <a:grpSpLocks/>
          </p:cNvGrpSpPr>
          <p:nvPr/>
        </p:nvGrpSpPr>
        <p:grpSpPr bwMode="auto">
          <a:xfrm>
            <a:off x="3522663" y="3744913"/>
            <a:ext cx="492125" cy="581025"/>
            <a:chOff x="2306" y="2257"/>
            <a:chExt cx="550" cy="654"/>
          </a:xfrm>
        </p:grpSpPr>
        <p:grpSp>
          <p:nvGrpSpPr>
            <p:cNvPr id="73095" name="Group 837">
              <a:extLst>
                <a:ext uri="{FF2B5EF4-FFF2-40B4-BE49-F238E27FC236}">
                  <a16:creationId xmlns:a16="http://schemas.microsoft.com/office/drawing/2014/main" id="{CB15C213-0C07-0A64-4F31-6F6716FCC8BA}"/>
                </a:ext>
              </a:extLst>
            </p:cNvPr>
            <p:cNvGrpSpPr>
              <a:grpSpLocks/>
            </p:cNvGrpSpPr>
            <p:nvPr/>
          </p:nvGrpSpPr>
          <p:grpSpPr bwMode="auto">
            <a:xfrm>
              <a:off x="2457" y="2257"/>
              <a:ext cx="399" cy="542"/>
              <a:chOff x="2457" y="2257"/>
              <a:chExt cx="399" cy="542"/>
            </a:xfrm>
          </p:grpSpPr>
          <p:grpSp>
            <p:nvGrpSpPr>
              <p:cNvPr id="73172" name="Group 838">
                <a:extLst>
                  <a:ext uri="{FF2B5EF4-FFF2-40B4-BE49-F238E27FC236}">
                    <a16:creationId xmlns:a16="http://schemas.microsoft.com/office/drawing/2014/main" id="{64B15A6A-3469-1D9D-3B8C-145E06C51F22}"/>
                  </a:ext>
                </a:extLst>
              </p:cNvPr>
              <p:cNvGrpSpPr>
                <a:grpSpLocks/>
              </p:cNvGrpSpPr>
              <p:nvPr/>
            </p:nvGrpSpPr>
            <p:grpSpPr bwMode="auto">
              <a:xfrm>
                <a:off x="2577" y="2257"/>
                <a:ext cx="279" cy="422"/>
                <a:chOff x="2577" y="2257"/>
                <a:chExt cx="279" cy="422"/>
              </a:xfrm>
            </p:grpSpPr>
            <p:sp>
              <p:nvSpPr>
                <p:cNvPr id="73249" name="Rectangle 839">
                  <a:extLst>
                    <a:ext uri="{FF2B5EF4-FFF2-40B4-BE49-F238E27FC236}">
                      <a16:creationId xmlns:a16="http://schemas.microsoft.com/office/drawing/2014/main" id="{CFA4F9D0-F3D3-1F0C-E076-EE4AB920DE57}"/>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50" name="Line 840">
                  <a:extLst>
                    <a:ext uri="{FF2B5EF4-FFF2-40B4-BE49-F238E27FC236}">
                      <a16:creationId xmlns:a16="http://schemas.microsoft.com/office/drawing/2014/main" id="{D02CE42F-1701-5D62-D033-DC6BD452C892}"/>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1" name="Line 841">
                  <a:extLst>
                    <a:ext uri="{FF2B5EF4-FFF2-40B4-BE49-F238E27FC236}">
                      <a16:creationId xmlns:a16="http://schemas.microsoft.com/office/drawing/2014/main" id="{FBE6F9F9-8B43-DD2D-6A3E-3FFB56817893}"/>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2" name="Line 842">
                  <a:extLst>
                    <a:ext uri="{FF2B5EF4-FFF2-40B4-BE49-F238E27FC236}">
                      <a16:creationId xmlns:a16="http://schemas.microsoft.com/office/drawing/2014/main" id="{CCC51148-717D-C21F-B844-BC2C974BEEF1}"/>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3" name="Line 843">
                  <a:extLst>
                    <a:ext uri="{FF2B5EF4-FFF2-40B4-BE49-F238E27FC236}">
                      <a16:creationId xmlns:a16="http://schemas.microsoft.com/office/drawing/2014/main" id="{E1510FA1-28D7-270F-B828-4876051C3299}"/>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4" name="Line 844">
                  <a:extLst>
                    <a:ext uri="{FF2B5EF4-FFF2-40B4-BE49-F238E27FC236}">
                      <a16:creationId xmlns:a16="http://schemas.microsoft.com/office/drawing/2014/main" id="{4A9FE605-0F54-96F3-DCA4-750B98012D23}"/>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5" name="Line 845">
                  <a:extLst>
                    <a:ext uri="{FF2B5EF4-FFF2-40B4-BE49-F238E27FC236}">
                      <a16:creationId xmlns:a16="http://schemas.microsoft.com/office/drawing/2014/main" id="{BF0F2D82-7969-F6D0-C8E5-5AF1E7F62370}"/>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6" name="Line 846">
                  <a:extLst>
                    <a:ext uri="{FF2B5EF4-FFF2-40B4-BE49-F238E27FC236}">
                      <a16:creationId xmlns:a16="http://schemas.microsoft.com/office/drawing/2014/main" id="{B4CA35FF-765C-58C8-E557-DDF252676CF6}"/>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7" name="Line 847">
                  <a:extLst>
                    <a:ext uri="{FF2B5EF4-FFF2-40B4-BE49-F238E27FC236}">
                      <a16:creationId xmlns:a16="http://schemas.microsoft.com/office/drawing/2014/main" id="{3FC8F9D2-73C2-D08E-B9EB-2F2B7C6FA31D}"/>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8" name="Line 848">
                  <a:extLst>
                    <a:ext uri="{FF2B5EF4-FFF2-40B4-BE49-F238E27FC236}">
                      <a16:creationId xmlns:a16="http://schemas.microsoft.com/office/drawing/2014/main" id="{2693572E-D91C-AA1C-A6D0-2C30A11E0BE0}"/>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59" name="Line 849">
                  <a:extLst>
                    <a:ext uri="{FF2B5EF4-FFF2-40B4-BE49-F238E27FC236}">
                      <a16:creationId xmlns:a16="http://schemas.microsoft.com/office/drawing/2014/main" id="{C26661E8-BA5C-DBDC-FC36-7E604B09275A}"/>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0" name="Line 850">
                  <a:extLst>
                    <a:ext uri="{FF2B5EF4-FFF2-40B4-BE49-F238E27FC236}">
                      <a16:creationId xmlns:a16="http://schemas.microsoft.com/office/drawing/2014/main" id="{B3C1F566-7652-2CFA-1A7E-5D270450FCEC}"/>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1" name="Line 851">
                  <a:extLst>
                    <a:ext uri="{FF2B5EF4-FFF2-40B4-BE49-F238E27FC236}">
                      <a16:creationId xmlns:a16="http://schemas.microsoft.com/office/drawing/2014/main" id="{25BFF11D-C074-1578-5949-30A167882185}"/>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2" name="Line 852">
                  <a:extLst>
                    <a:ext uri="{FF2B5EF4-FFF2-40B4-BE49-F238E27FC236}">
                      <a16:creationId xmlns:a16="http://schemas.microsoft.com/office/drawing/2014/main" id="{BF17DC13-A39F-C4AB-494A-FC0FACC758BF}"/>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3" name="Line 853">
                  <a:extLst>
                    <a:ext uri="{FF2B5EF4-FFF2-40B4-BE49-F238E27FC236}">
                      <a16:creationId xmlns:a16="http://schemas.microsoft.com/office/drawing/2014/main" id="{F86A9C42-C3E7-4EA6-9045-BE42A0CD0199}"/>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64" name="Rectangle 854">
                  <a:extLst>
                    <a:ext uri="{FF2B5EF4-FFF2-40B4-BE49-F238E27FC236}">
                      <a16:creationId xmlns:a16="http://schemas.microsoft.com/office/drawing/2014/main" id="{0F515A0A-8FAE-8A9F-2671-B21E94C42AA3}"/>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65" name="Rectangle 855">
                  <a:extLst>
                    <a:ext uri="{FF2B5EF4-FFF2-40B4-BE49-F238E27FC236}">
                      <a16:creationId xmlns:a16="http://schemas.microsoft.com/office/drawing/2014/main" id="{ABD53FEC-06DB-5DA3-20E1-806146572BC9}"/>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66" name="Oval 856">
                  <a:extLst>
                    <a:ext uri="{FF2B5EF4-FFF2-40B4-BE49-F238E27FC236}">
                      <a16:creationId xmlns:a16="http://schemas.microsoft.com/office/drawing/2014/main" id="{4972B2D8-BC7A-333D-7BDD-4A229CF97F8D}"/>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173" name="Group 857">
                <a:extLst>
                  <a:ext uri="{FF2B5EF4-FFF2-40B4-BE49-F238E27FC236}">
                    <a16:creationId xmlns:a16="http://schemas.microsoft.com/office/drawing/2014/main" id="{CBA37693-2BDE-C812-8CC4-B67E4916D061}"/>
                  </a:ext>
                </a:extLst>
              </p:cNvPr>
              <p:cNvGrpSpPr>
                <a:grpSpLocks/>
              </p:cNvGrpSpPr>
              <p:nvPr/>
            </p:nvGrpSpPr>
            <p:grpSpPr bwMode="auto">
              <a:xfrm>
                <a:off x="2545" y="2281"/>
                <a:ext cx="280" cy="422"/>
                <a:chOff x="2545" y="2281"/>
                <a:chExt cx="280" cy="422"/>
              </a:xfrm>
            </p:grpSpPr>
            <p:sp>
              <p:nvSpPr>
                <p:cNvPr id="73231" name="Rectangle 858">
                  <a:extLst>
                    <a:ext uri="{FF2B5EF4-FFF2-40B4-BE49-F238E27FC236}">
                      <a16:creationId xmlns:a16="http://schemas.microsoft.com/office/drawing/2014/main" id="{CF171AF4-0084-7C37-4702-64CBA99883C9}"/>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32" name="Line 859">
                  <a:extLst>
                    <a:ext uri="{FF2B5EF4-FFF2-40B4-BE49-F238E27FC236}">
                      <a16:creationId xmlns:a16="http://schemas.microsoft.com/office/drawing/2014/main" id="{400979C3-C98B-7CDB-D48C-DB59596D6147}"/>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3" name="Line 860">
                  <a:extLst>
                    <a:ext uri="{FF2B5EF4-FFF2-40B4-BE49-F238E27FC236}">
                      <a16:creationId xmlns:a16="http://schemas.microsoft.com/office/drawing/2014/main" id="{C6D46126-9977-2D3E-60B6-54B37D64E088}"/>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4" name="Line 861">
                  <a:extLst>
                    <a:ext uri="{FF2B5EF4-FFF2-40B4-BE49-F238E27FC236}">
                      <a16:creationId xmlns:a16="http://schemas.microsoft.com/office/drawing/2014/main" id="{B8F62670-38DC-29ED-B8A1-CB5E8EE48E5E}"/>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5" name="Line 862">
                  <a:extLst>
                    <a:ext uri="{FF2B5EF4-FFF2-40B4-BE49-F238E27FC236}">
                      <a16:creationId xmlns:a16="http://schemas.microsoft.com/office/drawing/2014/main" id="{E1B47194-55C6-E075-314B-76B7D441458E}"/>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6" name="Line 863">
                  <a:extLst>
                    <a:ext uri="{FF2B5EF4-FFF2-40B4-BE49-F238E27FC236}">
                      <a16:creationId xmlns:a16="http://schemas.microsoft.com/office/drawing/2014/main" id="{87EE1021-0F07-6713-A8A8-B33BBAF6C813}"/>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7" name="Line 864">
                  <a:extLst>
                    <a:ext uri="{FF2B5EF4-FFF2-40B4-BE49-F238E27FC236}">
                      <a16:creationId xmlns:a16="http://schemas.microsoft.com/office/drawing/2014/main" id="{1DE4DDEB-861D-0380-A5F4-E78BE38949B5}"/>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8" name="Line 865">
                  <a:extLst>
                    <a:ext uri="{FF2B5EF4-FFF2-40B4-BE49-F238E27FC236}">
                      <a16:creationId xmlns:a16="http://schemas.microsoft.com/office/drawing/2014/main" id="{A5EB0711-F9CE-CF33-E5AF-A284989DC673}"/>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39" name="Line 866">
                  <a:extLst>
                    <a:ext uri="{FF2B5EF4-FFF2-40B4-BE49-F238E27FC236}">
                      <a16:creationId xmlns:a16="http://schemas.microsoft.com/office/drawing/2014/main" id="{96743196-543B-F166-638D-5C79E6715703}"/>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0" name="Line 867">
                  <a:extLst>
                    <a:ext uri="{FF2B5EF4-FFF2-40B4-BE49-F238E27FC236}">
                      <a16:creationId xmlns:a16="http://schemas.microsoft.com/office/drawing/2014/main" id="{241F7B53-BF9B-8006-B0B9-781BC6C3DFB5}"/>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1" name="Line 868">
                  <a:extLst>
                    <a:ext uri="{FF2B5EF4-FFF2-40B4-BE49-F238E27FC236}">
                      <a16:creationId xmlns:a16="http://schemas.microsoft.com/office/drawing/2014/main" id="{693D2FDB-54DA-5F58-1FB6-08ECFB9CEAD6}"/>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2" name="Line 869">
                  <a:extLst>
                    <a:ext uri="{FF2B5EF4-FFF2-40B4-BE49-F238E27FC236}">
                      <a16:creationId xmlns:a16="http://schemas.microsoft.com/office/drawing/2014/main" id="{2986C832-E960-C347-878E-237F5898C3AE}"/>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3" name="Line 870">
                  <a:extLst>
                    <a:ext uri="{FF2B5EF4-FFF2-40B4-BE49-F238E27FC236}">
                      <a16:creationId xmlns:a16="http://schemas.microsoft.com/office/drawing/2014/main" id="{C7E0472D-CC79-E1F6-D668-3D8C1B1B8D06}"/>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4" name="Line 871">
                  <a:extLst>
                    <a:ext uri="{FF2B5EF4-FFF2-40B4-BE49-F238E27FC236}">
                      <a16:creationId xmlns:a16="http://schemas.microsoft.com/office/drawing/2014/main" id="{CDBC67EB-7FEF-5DE3-CB12-D6C283ADEECB}"/>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5" name="Line 872">
                  <a:extLst>
                    <a:ext uri="{FF2B5EF4-FFF2-40B4-BE49-F238E27FC236}">
                      <a16:creationId xmlns:a16="http://schemas.microsoft.com/office/drawing/2014/main" id="{F8B2D806-9EC8-D64C-7D16-BBE36060D73F}"/>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46" name="Rectangle 873">
                  <a:extLst>
                    <a:ext uri="{FF2B5EF4-FFF2-40B4-BE49-F238E27FC236}">
                      <a16:creationId xmlns:a16="http://schemas.microsoft.com/office/drawing/2014/main" id="{4D4871D7-C897-DB53-7B90-859F5665F7C1}"/>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47" name="Rectangle 874">
                  <a:extLst>
                    <a:ext uri="{FF2B5EF4-FFF2-40B4-BE49-F238E27FC236}">
                      <a16:creationId xmlns:a16="http://schemas.microsoft.com/office/drawing/2014/main" id="{DDD99034-5EE0-2863-453A-8011D1AC3FB5}"/>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48" name="Oval 875">
                  <a:extLst>
                    <a:ext uri="{FF2B5EF4-FFF2-40B4-BE49-F238E27FC236}">
                      <a16:creationId xmlns:a16="http://schemas.microsoft.com/office/drawing/2014/main" id="{0E761DB8-5173-F506-B0B0-687938276D14}"/>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174" name="Group 876">
                <a:extLst>
                  <a:ext uri="{FF2B5EF4-FFF2-40B4-BE49-F238E27FC236}">
                    <a16:creationId xmlns:a16="http://schemas.microsoft.com/office/drawing/2014/main" id="{6D696D40-19FF-51CE-0B37-73268AECAC83}"/>
                  </a:ext>
                </a:extLst>
              </p:cNvPr>
              <p:cNvGrpSpPr>
                <a:grpSpLocks/>
              </p:cNvGrpSpPr>
              <p:nvPr/>
            </p:nvGrpSpPr>
            <p:grpSpPr bwMode="auto">
              <a:xfrm>
                <a:off x="2521" y="2313"/>
                <a:ext cx="280" cy="422"/>
                <a:chOff x="2521" y="2313"/>
                <a:chExt cx="280" cy="422"/>
              </a:xfrm>
            </p:grpSpPr>
            <p:sp>
              <p:nvSpPr>
                <p:cNvPr id="73213" name="Rectangle 877">
                  <a:extLst>
                    <a:ext uri="{FF2B5EF4-FFF2-40B4-BE49-F238E27FC236}">
                      <a16:creationId xmlns:a16="http://schemas.microsoft.com/office/drawing/2014/main" id="{947C6234-3E91-3878-4492-18111537C678}"/>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14" name="Line 878">
                  <a:extLst>
                    <a:ext uri="{FF2B5EF4-FFF2-40B4-BE49-F238E27FC236}">
                      <a16:creationId xmlns:a16="http://schemas.microsoft.com/office/drawing/2014/main" id="{3B49ADA2-DC18-A56C-1728-B3AB563C0C14}"/>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5" name="Line 879">
                  <a:extLst>
                    <a:ext uri="{FF2B5EF4-FFF2-40B4-BE49-F238E27FC236}">
                      <a16:creationId xmlns:a16="http://schemas.microsoft.com/office/drawing/2014/main" id="{F7E8E31B-63A5-8767-2E21-9779E75C5584}"/>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6" name="Line 880">
                  <a:extLst>
                    <a:ext uri="{FF2B5EF4-FFF2-40B4-BE49-F238E27FC236}">
                      <a16:creationId xmlns:a16="http://schemas.microsoft.com/office/drawing/2014/main" id="{895E7FAA-A3F4-2F21-A0B2-ABF49E3A85C4}"/>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7" name="Line 881">
                  <a:extLst>
                    <a:ext uri="{FF2B5EF4-FFF2-40B4-BE49-F238E27FC236}">
                      <a16:creationId xmlns:a16="http://schemas.microsoft.com/office/drawing/2014/main" id="{B875C1EE-8E6D-07B6-6F25-B190DFCDDB4D}"/>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8" name="Line 882">
                  <a:extLst>
                    <a:ext uri="{FF2B5EF4-FFF2-40B4-BE49-F238E27FC236}">
                      <a16:creationId xmlns:a16="http://schemas.microsoft.com/office/drawing/2014/main" id="{E5987418-F550-6D83-415B-84949D0E5408}"/>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9" name="Line 883">
                  <a:extLst>
                    <a:ext uri="{FF2B5EF4-FFF2-40B4-BE49-F238E27FC236}">
                      <a16:creationId xmlns:a16="http://schemas.microsoft.com/office/drawing/2014/main" id="{19C577C7-958C-BC0E-2092-9BA930100689}"/>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0" name="Line 884">
                  <a:extLst>
                    <a:ext uri="{FF2B5EF4-FFF2-40B4-BE49-F238E27FC236}">
                      <a16:creationId xmlns:a16="http://schemas.microsoft.com/office/drawing/2014/main" id="{4E4C5072-C7C4-9B14-E02F-29B79893C873}"/>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1" name="Line 885">
                  <a:extLst>
                    <a:ext uri="{FF2B5EF4-FFF2-40B4-BE49-F238E27FC236}">
                      <a16:creationId xmlns:a16="http://schemas.microsoft.com/office/drawing/2014/main" id="{00AD6C23-F724-D291-07D4-52AE0FA4AF98}"/>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2" name="Line 886">
                  <a:extLst>
                    <a:ext uri="{FF2B5EF4-FFF2-40B4-BE49-F238E27FC236}">
                      <a16:creationId xmlns:a16="http://schemas.microsoft.com/office/drawing/2014/main" id="{824AB40D-814E-122B-98FB-A139913FD706}"/>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3" name="Line 887">
                  <a:extLst>
                    <a:ext uri="{FF2B5EF4-FFF2-40B4-BE49-F238E27FC236}">
                      <a16:creationId xmlns:a16="http://schemas.microsoft.com/office/drawing/2014/main" id="{C1F4FAE2-27BA-C22F-3CEE-F48573F6126C}"/>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4" name="Line 888">
                  <a:extLst>
                    <a:ext uri="{FF2B5EF4-FFF2-40B4-BE49-F238E27FC236}">
                      <a16:creationId xmlns:a16="http://schemas.microsoft.com/office/drawing/2014/main" id="{AF3AF32D-5142-17B8-107E-38236E757419}"/>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5" name="Line 889">
                  <a:extLst>
                    <a:ext uri="{FF2B5EF4-FFF2-40B4-BE49-F238E27FC236}">
                      <a16:creationId xmlns:a16="http://schemas.microsoft.com/office/drawing/2014/main" id="{DE5705FC-FA75-E50A-C258-69D311E855CB}"/>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6" name="Line 890">
                  <a:extLst>
                    <a:ext uri="{FF2B5EF4-FFF2-40B4-BE49-F238E27FC236}">
                      <a16:creationId xmlns:a16="http://schemas.microsoft.com/office/drawing/2014/main" id="{A2F78643-99D5-2D8B-1087-C2BA95F1E1CF}"/>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7" name="Line 891">
                  <a:extLst>
                    <a:ext uri="{FF2B5EF4-FFF2-40B4-BE49-F238E27FC236}">
                      <a16:creationId xmlns:a16="http://schemas.microsoft.com/office/drawing/2014/main" id="{085E81DC-35EA-4BE3-ED0D-8B361F37BB13}"/>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28" name="Rectangle 892">
                  <a:extLst>
                    <a:ext uri="{FF2B5EF4-FFF2-40B4-BE49-F238E27FC236}">
                      <a16:creationId xmlns:a16="http://schemas.microsoft.com/office/drawing/2014/main" id="{F0875693-178A-F693-10FA-59A1C0F0889A}"/>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29" name="Rectangle 893">
                  <a:extLst>
                    <a:ext uri="{FF2B5EF4-FFF2-40B4-BE49-F238E27FC236}">
                      <a16:creationId xmlns:a16="http://schemas.microsoft.com/office/drawing/2014/main" id="{45D834B1-3DC0-BEB1-3C33-1C64DE371E22}"/>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30" name="Oval 894">
                  <a:extLst>
                    <a:ext uri="{FF2B5EF4-FFF2-40B4-BE49-F238E27FC236}">
                      <a16:creationId xmlns:a16="http://schemas.microsoft.com/office/drawing/2014/main" id="{F5CBCA2B-124B-9100-29F5-559A0744E77D}"/>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175" name="Group 895">
                <a:extLst>
                  <a:ext uri="{FF2B5EF4-FFF2-40B4-BE49-F238E27FC236}">
                    <a16:creationId xmlns:a16="http://schemas.microsoft.com/office/drawing/2014/main" id="{62091AA2-5AF8-C47D-5BA4-5625FEF5362B}"/>
                  </a:ext>
                </a:extLst>
              </p:cNvPr>
              <p:cNvGrpSpPr>
                <a:grpSpLocks/>
              </p:cNvGrpSpPr>
              <p:nvPr/>
            </p:nvGrpSpPr>
            <p:grpSpPr bwMode="auto">
              <a:xfrm>
                <a:off x="2481" y="2344"/>
                <a:ext cx="280" cy="423"/>
                <a:chOff x="2481" y="2344"/>
                <a:chExt cx="280" cy="423"/>
              </a:xfrm>
            </p:grpSpPr>
            <p:sp>
              <p:nvSpPr>
                <p:cNvPr id="73195" name="Rectangle 896">
                  <a:extLst>
                    <a:ext uri="{FF2B5EF4-FFF2-40B4-BE49-F238E27FC236}">
                      <a16:creationId xmlns:a16="http://schemas.microsoft.com/office/drawing/2014/main" id="{DDAF6BBF-70FF-F3AA-9F91-9605499F279E}"/>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96" name="Line 897">
                  <a:extLst>
                    <a:ext uri="{FF2B5EF4-FFF2-40B4-BE49-F238E27FC236}">
                      <a16:creationId xmlns:a16="http://schemas.microsoft.com/office/drawing/2014/main" id="{EC2E4705-8B23-2F7C-46CA-A01F500C364B}"/>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7" name="Line 898">
                  <a:extLst>
                    <a:ext uri="{FF2B5EF4-FFF2-40B4-BE49-F238E27FC236}">
                      <a16:creationId xmlns:a16="http://schemas.microsoft.com/office/drawing/2014/main" id="{83B5971E-E350-670A-E5CD-4484123A06AF}"/>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8" name="Line 899">
                  <a:extLst>
                    <a:ext uri="{FF2B5EF4-FFF2-40B4-BE49-F238E27FC236}">
                      <a16:creationId xmlns:a16="http://schemas.microsoft.com/office/drawing/2014/main" id="{41EBE5FE-B260-F3F3-3977-80649448AFB8}"/>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9" name="Line 900">
                  <a:extLst>
                    <a:ext uri="{FF2B5EF4-FFF2-40B4-BE49-F238E27FC236}">
                      <a16:creationId xmlns:a16="http://schemas.microsoft.com/office/drawing/2014/main" id="{BC798CB7-B370-B9A4-4FC4-0EC673626902}"/>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0" name="Line 901">
                  <a:extLst>
                    <a:ext uri="{FF2B5EF4-FFF2-40B4-BE49-F238E27FC236}">
                      <a16:creationId xmlns:a16="http://schemas.microsoft.com/office/drawing/2014/main" id="{DB2EF9D6-7398-3E42-2CA1-44494CD08617}"/>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1" name="Line 902">
                  <a:extLst>
                    <a:ext uri="{FF2B5EF4-FFF2-40B4-BE49-F238E27FC236}">
                      <a16:creationId xmlns:a16="http://schemas.microsoft.com/office/drawing/2014/main" id="{1EA819CA-64E1-B42A-5ECB-36C052157880}"/>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2" name="Line 903">
                  <a:extLst>
                    <a:ext uri="{FF2B5EF4-FFF2-40B4-BE49-F238E27FC236}">
                      <a16:creationId xmlns:a16="http://schemas.microsoft.com/office/drawing/2014/main" id="{837C845F-B7D2-8E0B-7AAE-FC354E76C6FA}"/>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3" name="Line 904">
                  <a:extLst>
                    <a:ext uri="{FF2B5EF4-FFF2-40B4-BE49-F238E27FC236}">
                      <a16:creationId xmlns:a16="http://schemas.microsoft.com/office/drawing/2014/main" id="{D6FA19CB-894D-919A-34F6-22DA746936BD}"/>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4" name="Line 905">
                  <a:extLst>
                    <a:ext uri="{FF2B5EF4-FFF2-40B4-BE49-F238E27FC236}">
                      <a16:creationId xmlns:a16="http://schemas.microsoft.com/office/drawing/2014/main" id="{91691D27-0023-7FC7-AEFD-E72FDFF4DE9C}"/>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5" name="Line 906">
                  <a:extLst>
                    <a:ext uri="{FF2B5EF4-FFF2-40B4-BE49-F238E27FC236}">
                      <a16:creationId xmlns:a16="http://schemas.microsoft.com/office/drawing/2014/main" id="{E4CA9434-DA3F-D5E7-46D1-9B2D54BEB1E0}"/>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6" name="Line 907">
                  <a:extLst>
                    <a:ext uri="{FF2B5EF4-FFF2-40B4-BE49-F238E27FC236}">
                      <a16:creationId xmlns:a16="http://schemas.microsoft.com/office/drawing/2014/main" id="{20064D32-4836-2500-5266-6B26B1856EDA}"/>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7" name="Line 908">
                  <a:extLst>
                    <a:ext uri="{FF2B5EF4-FFF2-40B4-BE49-F238E27FC236}">
                      <a16:creationId xmlns:a16="http://schemas.microsoft.com/office/drawing/2014/main" id="{A718D4D9-2BA7-923A-41E8-0BD066EE4D38}"/>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8" name="Line 909">
                  <a:extLst>
                    <a:ext uri="{FF2B5EF4-FFF2-40B4-BE49-F238E27FC236}">
                      <a16:creationId xmlns:a16="http://schemas.microsoft.com/office/drawing/2014/main" id="{2BED9FF5-486B-0EFA-54F2-726C150D3A1D}"/>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09" name="Line 910">
                  <a:extLst>
                    <a:ext uri="{FF2B5EF4-FFF2-40B4-BE49-F238E27FC236}">
                      <a16:creationId xmlns:a16="http://schemas.microsoft.com/office/drawing/2014/main" id="{B803CBEB-5155-9F56-26F0-F8615B403DCB}"/>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10" name="Rectangle 911">
                  <a:extLst>
                    <a:ext uri="{FF2B5EF4-FFF2-40B4-BE49-F238E27FC236}">
                      <a16:creationId xmlns:a16="http://schemas.microsoft.com/office/drawing/2014/main" id="{CBE838C4-5BC7-21DA-492E-AA42A4E73A96}"/>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11" name="Rectangle 912">
                  <a:extLst>
                    <a:ext uri="{FF2B5EF4-FFF2-40B4-BE49-F238E27FC236}">
                      <a16:creationId xmlns:a16="http://schemas.microsoft.com/office/drawing/2014/main" id="{2B2C9C55-63DA-5D12-7E6B-66985DD78494}"/>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212" name="Oval 913">
                  <a:extLst>
                    <a:ext uri="{FF2B5EF4-FFF2-40B4-BE49-F238E27FC236}">
                      <a16:creationId xmlns:a16="http://schemas.microsoft.com/office/drawing/2014/main" id="{B46751A5-77C6-328A-5F0E-A1B6E0C04C4A}"/>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176" name="Group 914">
                <a:extLst>
                  <a:ext uri="{FF2B5EF4-FFF2-40B4-BE49-F238E27FC236}">
                    <a16:creationId xmlns:a16="http://schemas.microsoft.com/office/drawing/2014/main" id="{C9E10752-B730-48D1-06D4-ACDDBD31150B}"/>
                  </a:ext>
                </a:extLst>
              </p:cNvPr>
              <p:cNvGrpSpPr>
                <a:grpSpLocks/>
              </p:cNvGrpSpPr>
              <p:nvPr/>
            </p:nvGrpSpPr>
            <p:grpSpPr bwMode="auto">
              <a:xfrm>
                <a:off x="2457" y="2376"/>
                <a:ext cx="280" cy="423"/>
                <a:chOff x="2457" y="2376"/>
                <a:chExt cx="280" cy="423"/>
              </a:xfrm>
            </p:grpSpPr>
            <p:sp>
              <p:nvSpPr>
                <p:cNvPr id="73177" name="Rectangle 915">
                  <a:extLst>
                    <a:ext uri="{FF2B5EF4-FFF2-40B4-BE49-F238E27FC236}">
                      <a16:creationId xmlns:a16="http://schemas.microsoft.com/office/drawing/2014/main" id="{7376BD43-F6BF-1711-D7D7-1D1F97E7FC1C}"/>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78" name="Line 916">
                  <a:extLst>
                    <a:ext uri="{FF2B5EF4-FFF2-40B4-BE49-F238E27FC236}">
                      <a16:creationId xmlns:a16="http://schemas.microsoft.com/office/drawing/2014/main" id="{9F369B56-38FF-C8CD-985E-0E14D0119B6C}"/>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79" name="Line 917">
                  <a:extLst>
                    <a:ext uri="{FF2B5EF4-FFF2-40B4-BE49-F238E27FC236}">
                      <a16:creationId xmlns:a16="http://schemas.microsoft.com/office/drawing/2014/main" id="{991FACD0-AA30-B550-E8F3-07B91484789A}"/>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0" name="Line 918">
                  <a:extLst>
                    <a:ext uri="{FF2B5EF4-FFF2-40B4-BE49-F238E27FC236}">
                      <a16:creationId xmlns:a16="http://schemas.microsoft.com/office/drawing/2014/main" id="{C9D53C80-3EAA-D534-5204-57E92C93FB28}"/>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1" name="Line 919">
                  <a:extLst>
                    <a:ext uri="{FF2B5EF4-FFF2-40B4-BE49-F238E27FC236}">
                      <a16:creationId xmlns:a16="http://schemas.microsoft.com/office/drawing/2014/main" id="{6F9FBA94-BDD5-0B75-DD8C-1D70FA11AEF2}"/>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2" name="Line 920">
                  <a:extLst>
                    <a:ext uri="{FF2B5EF4-FFF2-40B4-BE49-F238E27FC236}">
                      <a16:creationId xmlns:a16="http://schemas.microsoft.com/office/drawing/2014/main" id="{6C2728A6-6C23-7B22-B060-9932FE7DA056}"/>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3" name="Line 921">
                  <a:extLst>
                    <a:ext uri="{FF2B5EF4-FFF2-40B4-BE49-F238E27FC236}">
                      <a16:creationId xmlns:a16="http://schemas.microsoft.com/office/drawing/2014/main" id="{FBECF816-7C73-6AF0-6185-F47010B11828}"/>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4" name="Line 922">
                  <a:extLst>
                    <a:ext uri="{FF2B5EF4-FFF2-40B4-BE49-F238E27FC236}">
                      <a16:creationId xmlns:a16="http://schemas.microsoft.com/office/drawing/2014/main" id="{D91BE4CA-DB26-91EE-520F-962F7100722F}"/>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5" name="Line 923">
                  <a:extLst>
                    <a:ext uri="{FF2B5EF4-FFF2-40B4-BE49-F238E27FC236}">
                      <a16:creationId xmlns:a16="http://schemas.microsoft.com/office/drawing/2014/main" id="{3FCD0BB0-4120-0A9C-27CE-A223E02F2B5F}"/>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6" name="Line 924">
                  <a:extLst>
                    <a:ext uri="{FF2B5EF4-FFF2-40B4-BE49-F238E27FC236}">
                      <a16:creationId xmlns:a16="http://schemas.microsoft.com/office/drawing/2014/main" id="{DE9C4028-3DE5-E4C2-6A23-A3AC20DD0EA1}"/>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7" name="Line 925">
                  <a:extLst>
                    <a:ext uri="{FF2B5EF4-FFF2-40B4-BE49-F238E27FC236}">
                      <a16:creationId xmlns:a16="http://schemas.microsoft.com/office/drawing/2014/main" id="{49F354DD-31BA-F0E6-6ACB-6C32DAAE7FC6}"/>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8" name="Line 926">
                  <a:extLst>
                    <a:ext uri="{FF2B5EF4-FFF2-40B4-BE49-F238E27FC236}">
                      <a16:creationId xmlns:a16="http://schemas.microsoft.com/office/drawing/2014/main" id="{2DEE297C-A667-116D-8303-01765625EE90}"/>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9" name="Line 927">
                  <a:extLst>
                    <a:ext uri="{FF2B5EF4-FFF2-40B4-BE49-F238E27FC236}">
                      <a16:creationId xmlns:a16="http://schemas.microsoft.com/office/drawing/2014/main" id="{93A864B5-856F-55B3-F7EE-73D146D5F089}"/>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0" name="Line 928">
                  <a:extLst>
                    <a:ext uri="{FF2B5EF4-FFF2-40B4-BE49-F238E27FC236}">
                      <a16:creationId xmlns:a16="http://schemas.microsoft.com/office/drawing/2014/main" id="{D8C96A08-7D03-DFB3-D4AD-BC3D4867A9FF}"/>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1" name="Line 929">
                  <a:extLst>
                    <a:ext uri="{FF2B5EF4-FFF2-40B4-BE49-F238E27FC236}">
                      <a16:creationId xmlns:a16="http://schemas.microsoft.com/office/drawing/2014/main" id="{E74E6DC3-3A06-5F36-C1AF-5EDCC07EFC33}"/>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92" name="Rectangle 930">
                  <a:extLst>
                    <a:ext uri="{FF2B5EF4-FFF2-40B4-BE49-F238E27FC236}">
                      <a16:creationId xmlns:a16="http://schemas.microsoft.com/office/drawing/2014/main" id="{58B95086-9580-CB04-2F06-91428E8CB2EC}"/>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93" name="Rectangle 931">
                  <a:extLst>
                    <a:ext uri="{FF2B5EF4-FFF2-40B4-BE49-F238E27FC236}">
                      <a16:creationId xmlns:a16="http://schemas.microsoft.com/office/drawing/2014/main" id="{BC7A2851-0278-6FDD-233D-E9A92E0B2D57}"/>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94" name="Oval 932">
                  <a:extLst>
                    <a:ext uri="{FF2B5EF4-FFF2-40B4-BE49-F238E27FC236}">
                      <a16:creationId xmlns:a16="http://schemas.microsoft.com/office/drawing/2014/main" id="{D2E0C27D-7706-198A-6147-259912CC5DA4}"/>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3096" name="Group 933">
              <a:extLst>
                <a:ext uri="{FF2B5EF4-FFF2-40B4-BE49-F238E27FC236}">
                  <a16:creationId xmlns:a16="http://schemas.microsoft.com/office/drawing/2014/main" id="{04F2FA04-3D20-6A77-A42E-7FDC98539A4D}"/>
                </a:ext>
              </a:extLst>
            </p:cNvPr>
            <p:cNvGrpSpPr>
              <a:grpSpLocks/>
            </p:cNvGrpSpPr>
            <p:nvPr/>
          </p:nvGrpSpPr>
          <p:grpSpPr bwMode="auto">
            <a:xfrm>
              <a:off x="2402" y="2400"/>
              <a:ext cx="279" cy="423"/>
              <a:chOff x="2402" y="2400"/>
              <a:chExt cx="279" cy="423"/>
            </a:xfrm>
          </p:grpSpPr>
          <p:sp>
            <p:nvSpPr>
              <p:cNvPr id="73154" name="Rectangle 934">
                <a:extLst>
                  <a:ext uri="{FF2B5EF4-FFF2-40B4-BE49-F238E27FC236}">
                    <a16:creationId xmlns:a16="http://schemas.microsoft.com/office/drawing/2014/main" id="{8421E9C0-DC14-6D28-2B5A-7D6C6E727304}"/>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55" name="Line 935">
                <a:extLst>
                  <a:ext uri="{FF2B5EF4-FFF2-40B4-BE49-F238E27FC236}">
                    <a16:creationId xmlns:a16="http://schemas.microsoft.com/office/drawing/2014/main" id="{1A0A3E42-9421-4A0A-71D3-95314A4741EA}"/>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6" name="Line 936">
                <a:extLst>
                  <a:ext uri="{FF2B5EF4-FFF2-40B4-BE49-F238E27FC236}">
                    <a16:creationId xmlns:a16="http://schemas.microsoft.com/office/drawing/2014/main" id="{E7CA65EF-4C2C-31B6-3FA9-8DE151E10473}"/>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7" name="Line 937">
                <a:extLst>
                  <a:ext uri="{FF2B5EF4-FFF2-40B4-BE49-F238E27FC236}">
                    <a16:creationId xmlns:a16="http://schemas.microsoft.com/office/drawing/2014/main" id="{904D10E8-98F5-8534-FD0B-41FAF662C054}"/>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8" name="Line 938">
                <a:extLst>
                  <a:ext uri="{FF2B5EF4-FFF2-40B4-BE49-F238E27FC236}">
                    <a16:creationId xmlns:a16="http://schemas.microsoft.com/office/drawing/2014/main" id="{033A477B-DD75-2F07-37E1-824A069A9B1B}"/>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9" name="Line 939">
                <a:extLst>
                  <a:ext uri="{FF2B5EF4-FFF2-40B4-BE49-F238E27FC236}">
                    <a16:creationId xmlns:a16="http://schemas.microsoft.com/office/drawing/2014/main" id="{F8FA616F-0627-3873-F312-AC207F647F87}"/>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0" name="Line 940">
                <a:extLst>
                  <a:ext uri="{FF2B5EF4-FFF2-40B4-BE49-F238E27FC236}">
                    <a16:creationId xmlns:a16="http://schemas.microsoft.com/office/drawing/2014/main" id="{D8D7B85E-F6D0-B0A9-B974-DE090C49255B}"/>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1" name="Line 941">
                <a:extLst>
                  <a:ext uri="{FF2B5EF4-FFF2-40B4-BE49-F238E27FC236}">
                    <a16:creationId xmlns:a16="http://schemas.microsoft.com/office/drawing/2014/main" id="{BB1B64BC-7FEC-F200-9F76-01E60552292E}"/>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2" name="Line 942">
                <a:extLst>
                  <a:ext uri="{FF2B5EF4-FFF2-40B4-BE49-F238E27FC236}">
                    <a16:creationId xmlns:a16="http://schemas.microsoft.com/office/drawing/2014/main" id="{3C0AD428-8BB3-DBD9-8550-FB2920C0A538}"/>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3" name="Line 943">
                <a:extLst>
                  <a:ext uri="{FF2B5EF4-FFF2-40B4-BE49-F238E27FC236}">
                    <a16:creationId xmlns:a16="http://schemas.microsoft.com/office/drawing/2014/main" id="{E88F20C2-F4B0-5696-788B-65AF27B98EC6}"/>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4" name="Line 944">
                <a:extLst>
                  <a:ext uri="{FF2B5EF4-FFF2-40B4-BE49-F238E27FC236}">
                    <a16:creationId xmlns:a16="http://schemas.microsoft.com/office/drawing/2014/main" id="{5A1E43D2-BE27-CAA1-B000-511ACECA4595}"/>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5" name="Line 945">
                <a:extLst>
                  <a:ext uri="{FF2B5EF4-FFF2-40B4-BE49-F238E27FC236}">
                    <a16:creationId xmlns:a16="http://schemas.microsoft.com/office/drawing/2014/main" id="{4D95D51D-924D-C3E0-D4CE-EB60A0E20930}"/>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6" name="Line 946">
                <a:extLst>
                  <a:ext uri="{FF2B5EF4-FFF2-40B4-BE49-F238E27FC236}">
                    <a16:creationId xmlns:a16="http://schemas.microsoft.com/office/drawing/2014/main" id="{9975603B-23D8-C4C1-A703-5F8DCC698F07}"/>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7" name="Line 947">
                <a:extLst>
                  <a:ext uri="{FF2B5EF4-FFF2-40B4-BE49-F238E27FC236}">
                    <a16:creationId xmlns:a16="http://schemas.microsoft.com/office/drawing/2014/main" id="{E196AAA3-86C5-5C5F-39F2-59CF6B12F538}"/>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8" name="Line 948">
                <a:extLst>
                  <a:ext uri="{FF2B5EF4-FFF2-40B4-BE49-F238E27FC236}">
                    <a16:creationId xmlns:a16="http://schemas.microsoft.com/office/drawing/2014/main" id="{5A59D299-63C2-CD78-2CEA-E0B3AB527590}"/>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9" name="Rectangle 949">
                <a:extLst>
                  <a:ext uri="{FF2B5EF4-FFF2-40B4-BE49-F238E27FC236}">
                    <a16:creationId xmlns:a16="http://schemas.microsoft.com/office/drawing/2014/main" id="{FC3AAE06-7ABD-517E-2B8E-3A0D0F12B75D}"/>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70" name="Rectangle 950">
                <a:extLst>
                  <a:ext uri="{FF2B5EF4-FFF2-40B4-BE49-F238E27FC236}">
                    <a16:creationId xmlns:a16="http://schemas.microsoft.com/office/drawing/2014/main" id="{7E318EAF-1162-B22D-CD95-496FACD1BF40}"/>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71" name="Oval 951">
                <a:extLst>
                  <a:ext uri="{FF2B5EF4-FFF2-40B4-BE49-F238E27FC236}">
                    <a16:creationId xmlns:a16="http://schemas.microsoft.com/office/drawing/2014/main" id="{E63BDA0E-0A9B-0EBF-626B-D3A58C794E1D}"/>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97" name="Group 952">
              <a:extLst>
                <a:ext uri="{FF2B5EF4-FFF2-40B4-BE49-F238E27FC236}">
                  <a16:creationId xmlns:a16="http://schemas.microsoft.com/office/drawing/2014/main" id="{C75E791E-F18B-2F66-3132-557F27708B11}"/>
                </a:ext>
              </a:extLst>
            </p:cNvPr>
            <p:cNvGrpSpPr>
              <a:grpSpLocks/>
            </p:cNvGrpSpPr>
            <p:nvPr/>
          </p:nvGrpSpPr>
          <p:grpSpPr bwMode="auto">
            <a:xfrm>
              <a:off x="2370" y="2424"/>
              <a:ext cx="279" cy="423"/>
              <a:chOff x="2370" y="2424"/>
              <a:chExt cx="279" cy="423"/>
            </a:xfrm>
          </p:grpSpPr>
          <p:sp>
            <p:nvSpPr>
              <p:cNvPr id="73136" name="Rectangle 953">
                <a:extLst>
                  <a:ext uri="{FF2B5EF4-FFF2-40B4-BE49-F238E27FC236}">
                    <a16:creationId xmlns:a16="http://schemas.microsoft.com/office/drawing/2014/main" id="{9527B3B1-F3C9-68BB-CA57-76DAD0E91EE7}"/>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37" name="Line 954">
                <a:extLst>
                  <a:ext uri="{FF2B5EF4-FFF2-40B4-BE49-F238E27FC236}">
                    <a16:creationId xmlns:a16="http://schemas.microsoft.com/office/drawing/2014/main" id="{A1B7AD72-BF9C-59A0-9A75-A1AB0C1618F7}"/>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8" name="Line 955">
                <a:extLst>
                  <a:ext uri="{FF2B5EF4-FFF2-40B4-BE49-F238E27FC236}">
                    <a16:creationId xmlns:a16="http://schemas.microsoft.com/office/drawing/2014/main" id="{780C9F73-0E01-C6A0-3436-AEFE9145DF9F}"/>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9" name="Line 956">
                <a:extLst>
                  <a:ext uri="{FF2B5EF4-FFF2-40B4-BE49-F238E27FC236}">
                    <a16:creationId xmlns:a16="http://schemas.microsoft.com/office/drawing/2014/main" id="{3340881E-B17A-2FA5-C838-DCD36E0D19B5}"/>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0" name="Line 957">
                <a:extLst>
                  <a:ext uri="{FF2B5EF4-FFF2-40B4-BE49-F238E27FC236}">
                    <a16:creationId xmlns:a16="http://schemas.microsoft.com/office/drawing/2014/main" id="{4D4853F2-6793-78C5-29B9-D1D25506B8E9}"/>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1" name="Line 958">
                <a:extLst>
                  <a:ext uri="{FF2B5EF4-FFF2-40B4-BE49-F238E27FC236}">
                    <a16:creationId xmlns:a16="http://schemas.microsoft.com/office/drawing/2014/main" id="{6E95B93E-938E-A591-394A-4D4E82DFA29F}"/>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2" name="Line 959">
                <a:extLst>
                  <a:ext uri="{FF2B5EF4-FFF2-40B4-BE49-F238E27FC236}">
                    <a16:creationId xmlns:a16="http://schemas.microsoft.com/office/drawing/2014/main" id="{DAA7E75D-65B0-54B4-6CE4-380C22B6C292}"/>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3" name="Line 960">
                <a:extLst>
                  <a:ext uri="{FF2B5EF4-FFF2-40B4-BE49-F238E27FC236}">
                    <a16:creationId xmlns:a16="http://schemas.microsoft.com/office/drawing/2014/main" id="{37E5D55B-5A74-8D6A-53D7-B23459DB5C8C}"/>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4" name="Line 961">
                <a:extLst>
                  <a:ext uri="{FF2B5EF4-FFF2-40B4-BE49-F238E27FC236}">
                    <a16:creationId xmlns:a16="http://schemas.microsoft.com/office/drawing/2014/main" id="{EE3ECF38-075F-8F5A-4E37-FA9834BDA23B}"/>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5" name="Line 962">
                <a:extLst>
                  <a:ext uri="{FF2B5EF4-FFF2-40B4-BE49-F238E27FC236}">
                    <a16:creationId xmlns:a16="http://schemas.microsoft.com/office/drawing/2014/main" id="{ED81DF2C-8B0F-28EF-634E-CAEB42831F3D}"/>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6" name="Line 963">
                <a:extLst>
                  <a:ext uri="{FF2B5EF4-FFF2-40B4-BE49-F238E27FC236}">
                    <a16:creationId xmlns:a16="http://schemas.microsoft.com/office/drawing/2014/main" id="{F823CEF3-54CB-341E-F048-794916A12630}"/>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7" name="Line 964">
                <a:extLst>
                  <a:ext uri="{FF2B5EF4-FFF2-40B4-BE49-F238E27FC236}">
                    <a16:creationId xmlns:a16="http://schemas.microsoft.com/office/drawing/2014/main" id="{8BCB168C-390D-81C6-2223-2069554D210E}"/>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8" name="Line 965">
                <a:extLst>
                  <a:ext uri="{FF2B5EF4-FFF2-40B4-BE49-F238E27FC236}">
                    <a16:creationId xmlns:a16="http://schemas.microsoft.com/office/drawing/2014/main" id="{E18D566D-78D0-7830-19E8-0A2D28C70DAF}"/>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9" name="Line 966">
                <a:extLst>
                  <a:ext uri="{FF2B5EF4-FFF2-40B4-BE49-F238E27FC236}">
                    <a16:creationId xmlns:a16="http://schemas.microsoft.com/office/drawing/2014/main" id="{0548A731-760A-B747-626C-2C7E9572DDD0}"/>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0" name="Line 967">
                <a:extLst>
                  <a:ext uri="{FF2B5EF4-FFF2-40B4-BE49-F238E27FC236}">
                    <a16:creationId xmlns:a16="http://schemas.microsoft.com/office/drawing/2014/main" id="{FF9778DB-5A30-3636-7E12-467F7220CD77}"/>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1" name="Rectangle 968">
                <a:extLst>
                  <a:ext uri="{FF2B5EF4-FFF2-40B4-BE49-F238E27FC236}">
                    <a16:creationId xmlns:a16="http://schemas.microsoft.com/office/drawing/2014/main" id="{D7FC6F0D-4106-0E32-AEAD-CCF1017740F0}"/>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52" name="Rectangle 969">
                <a:extLst>
                  <a:ext uri="{FF2B5EF4-FFF2-40B4-BE49-F238E27FC236}">
                    <a16:creationId xmlns:a16="http://schemas.microsoft.com/office/drawing/2014/main" id="{BE57C722-C709-705E-8BD1-711BC7927BF7}"/>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53" name="Oval 970">
                <a:extLst>
                  <a:ext uri="{FF2B5EF4-FFF2-40B4-BE49-F238E27FC236}">
                    <a16:creationId xmlns:a16="http://schemas.microsoft.com/office/drawing/2014/main" id="{A3CA90F6-8FA8-8F78-3E7C-D8ACE4ABC4C5}"/>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98" name="Group 971">
              <a:extLst>
                <a:ext uri="{FF2B5EF4-FFF2-40B4-BE49-F238E27FC236}">
                  <a16:creationId xmlns:a16="http://schemas.microsoft.com/office/drawing/2014/main" id="{CB1AA9A9-A6CA-1F72-EB27-E98E6BB4A173}"/>
                </a:ext>
              </a:extLst>
            </p:cNvPr>
            <p:cNvGrpSpPr>
              <a:grpSpLocks/>
            </p:cNvGrpSpPr>
            <p:nvPr/>
          </p:nvGrpSpPr>
          <p:grpSpPr bwMode="auto">
            <a:xfrm>
              <a:off x="2346" y="2456"/>
              <a:ext cx="279" cy="423"/>
              <a:chOff x="2346" y="2456"/>
              <a:chExt cx="279" cy="423"/>
            </a:xfrm>
          </p:grpSpPr>
          <p:sp>
            <p:nvSpPr>
              <p:cNvPr id="73118" name="Rectangle 972">
                <a:extLst>
                  <a:ext uri="{FF2B5EF4-FFF2-40B4-BE49-F238E27FC236}">
                    <a16:creationId xmlns:a16="http://schemas.microsoft.com/office/drawing/2014/main" id="{85464D1F-E962-E2E7-B403-9B2FF6B42A67}"/>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19" name="Line 973">
                <a:extLst>
                  <a:ext uri="{FF2B5EF4-FFF2-40B4-BE49-F238E27FC236}">
                    <a16:creationId xmlns:a16="http://schemas.microsoft.com/office/drawing/2014/main" id="{4C852AC0-975A-975F-1738-5DCE2892DDC5}"/>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0" name="Line 974">
                <a:extLst>
                  <a:ext uri="{FF2B5EF4-FFF2-40B4-BE49-F238E27FC236}">
                    <a16:creationId xmlns:a16="http://schemas.microsoft.com/office/drawing/2014/main" id="{0E41F556-3DCD-C95F-1DBF-ADE78A3AB50C}"/>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1" name="Line 975">
                <a:extLst>
                  <a:ext uri="{FF2B5EF4-FFF2-40B4-BE49-F238E27FC236}">
                    <a16:creationId xmlns:a16="http://schemas.microsoft.com/office/drawing/2014/main" id="{68A5F2D6-1FA1-C266-8552-BBA5E1B70F4F}"/>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2" name="Line 976">
                <a:extLst>
                  <a:ext uri="{FF2B5EF4-FFF2-40B4-BE49-F238E27FC236}">
                    <a16:creationId xmlns:a16="http://schemas.microsoft.com/office/drawing/2014/main" id="{1C002A81-2B02-A19C-5132-3DB2EF2804CC}"/>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3" name="Line 977">
                <a:extLst>
                  <a:ext uri="{FF2B5EF4-FFF2-40B4-BE49-F238E27FC236}">
                    <a16:creationId xmlns:a16="http://schemas.microsoft.com/office/drawing/2014/main" id="{6F2BEC97-101E-DC1E-0863-062C642628CB}"/>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4" name="Line 978">
                <a:extLst>
                  <a:ext uri="{FF2B5EF4-FFF2-40B4-BE49-F238E27FC236}">
                    <a16:creationId xmlns:a16="http://schemas.microsoft.com/office/drawing/2014/main" id="{784D06A0-D902-18E6-5D60-1059711F1C9F}"/>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5" name="Line 979">
                <a:extLst>
                  <a:ext uri="{FF2B5EF4-FFF2-40B4-BE49-F238E27FC236}">
                    <a16:creationId xmlns:a16="http://schemas.microsoft.com/office/drawing/2014/main" id="{BD4E6C94-9078-972E-6063-98DA0ABCB97C}"/>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6" name="Line 980">
                <a:extLst>
                  <a:ext uri="{FF2B5EF4-FFF2-40B4-BE49-F238E27FC236}">
                    <a16:creationId xmlns:a16="http://schemas.microsoft.com/office/drawing/2014/main" id="{CA121B72-8F92-CC4F-FE00-F6A744B57F15}"/>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7" name="Line 981">
                <a:extLst>
                  <a:ext uri="{FF2B5EF4-FFF2-40B4-BE49-F238E27FC236}">
                    <a16:creationId xmlns:a16="http://schemas.microsoft.com/office/drawing/2014/main" id="{BF916722-C3F4-C246-20FE-F2B9B5E24857}"/>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8" name="Line 982">
                <a:extLst>
                  <a:ext uri="{FF2B5EF4-FFF2-40B4-BE49-F238E27FC236}">
                    <a16:creationId xmlns:a16="http://schemas.microsoft.com/office/drawing/2014/main" id="{14DAF6DD-8B61-6B05-4311-7189F2B3BB1E}"/>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9" name="Line 983">
                <a:extLst>
                  <a:ext uri="{FF2B5EF4-FFF2-40B4-BE49-F238E27FC236}">
                    <a16:creationId xmlns:a16="http://schemas.microsoft.com/office/drawing/2014/main" id="{2B60D2D1-EFF3-1B26-1087-24C4A0F636D9}"/>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0" name="Line 984">
                <a:extLst>
                  <a:ext uri="{FF2B5EF4-FFF2-40B4-BE49-F238E27FC236}">
                    <a16:creationId xmlns:a16="http://schemas.microsoft.com/office/drawing/2014/main" id="{24ABC5F2-250F-F2F3-20BD-B40A70A914A6}"/>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1" name="Line 985">
                <a:extLst>
                  <a:ext uri="{FF2B5EF4-FFF2-40B4-BE49-F238E27FC236}">
                    <a16:creationId xmlns:a16="http://schemas.microsoft.com/office/drawing/2014/main" id="{BDAC888E-EF02-ADDE-37AA-23294B423F4E}"/>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2" name="Line 986">
                <a:extLst>
                  <a:ext uri="{FF2B5EF4-FFF2-40B4-BE49-F238E27FC236}">
                    <a16:creationId xmlns:a16="http://schemas.microsoft.com/office/drawing/2014/main" id="{C878B954-646E-B7F1-1F53-764961BC8E55}"/>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3" name="Rectangle 987">
                <a:extLst>
                  <a:ext uri="{FF2B5EF4-FFF2-40B4-BE49-F238E27FC236}">
                    <a16:creationId xmlns:a16="http://schemas.microsoft.com/office/drawing/2014/main" id="{599E81B5-B21F-1932-932A-E5B0E951205F}"/>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34" name="Rectangle 988">
                <a:extLst>
                  <a:ext uri="{FF2B5EF4-FFF2-40B4-BE49-F238E27FC236}">
                    <a16:creationId xmlns:a16="http://schemas.microsoft.com/office/drawing/2014/main" id="{250ED6AA-51EB-0915-6A1F-3EA9F1CF3AC0}"/>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35" name="Oval 989">
                <a:extLst>
                  <a:ext uri="{FF2B5EF4-FFF2-40B4-BE49-F238E27FC236}">
                    <a16:creationId xmlns:a16="http://schemas.microsoft.com/office/drawing/2014/main" id="{F75A4873-3808-179D-F977-4A26AB4ABB13}"/>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99" name="Group 990">
              <a:extLst>
                <a:ext uri="{FF2B5EF4-FFF2-40B4-BE49-F238E27FC236}">
                  <a16:creationId xmlns:a16="http://schemas.microsoft.com/office/drawing/2014/main" id="{5E8BD6A4-3849-6913-EDF3-740AD18F5D3B}"/>
                </a:ext>
              </a:extLst>
            </p:cNvPr>
            <p:cNvGrpSpPr>
              <a:grpSpLocks/>
            </p:cNvGrpSpPr>
            <p:nvPr/>
          </p:nvGrpSpPr>
          <p:grpSpPr bwMode="auto">
            <a:xfrm>
              <a:off x="2306" y="2488"/>
              <a:ext cx="279" cy="423"/>
              <a:chOff x="2306" y="2488"/>
              <a:chExt cx="279" cy="423"/>
            </a:xfrm>
          </p:grpSpPr>
          <p:sp>
            <p:nvSpPr>
              <p:cNvPr id="73100" name="Rectangle 991">
                <a:extLst>
                  <a:ext uri="{FF2B5EF4-FFF2-40B4-BE49-F238E27FC236}">
                    <a16:creationId xmlns:a16="http://schemas.microsoft.com/office/drawing/2014/main" id="{4D585B43-FC1D-64A9-1A1F-EE719171F091}"/>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01" name="Line 992">
                <a:extLst>
                  <a:ext uri="{FF2B5EF4-FFF2-40B4-BE49-F238E27FC236}">
                    <a16:creationId xmlns:a16="http://schemas.microsoft.com/office/drawing/2014/main" id="{E6622F10-B294-245B-77D3-AD3F6948608E}"/>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2" name="Line 993">
                <a:extLst>
                  <a:ext uri="{FF2B5EF4-FFF2-40B4-BE49-F238E27FC236}">
                    <a16:creationId xmlns:a16="http://schemas.microsoft.com/office/drawing/2014/main" id="{2BD542F0-FBCA-C852-55DB-42A2DB90735F}"/>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3" name="Line 994">
                <a:extLst>
                  <a:ext uri="{FF2B5EF4-FFF2-40B4-BE49-F238E27FC236}">
                    <a16:creationId xmlns:a16="http://schemas.microsoft.com/office/drawing/2014/main" id="{E7444476-A315-3B4D-CE1B-2721A84BC41C}"/>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4" name="Line 995">
                <a:extLst>
                  <a:ext uri="{FF2B5EF4-FFF2-40B4-BE49-F238E27FC236}">
                    <a16:creationId xmlns:a16="http://schemas.microsoft.com/office/drawing/2014/main" id="{AE72C94B-7FAE-9794-A5D0-F1494ED78A95}"/>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5" name="Line 996">
                <a:extLst>
                  <a:ext uri="{FF2B5EF4-FFF2-40B4-BE49-F238E27FC236}">
                    <a16:creationId xmlns:a16="http://schemas.microsoft.com/office/drawing/2014/main" id="{D9E5FDA2-7AD5-452C-0675-C613B1C7F667}"/>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6" name="Line 997">
                <a:extLst>
                  <a:ext uri="{FF2B5EF4-FFF2-40B4-BE49-F238E27FC236}">
                    <a16:creationId xmlns:a16="http://schemas.microsoft.com/office/drawing/2014/main" id="{5D6FD97B-0742-8C8F-6554-0B75F2C201C8}"/>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7" name="Line 998">
                <a:extLst>
                  <a:ext uri="{FF2B5EF4-FFF2-40B4-BE49-F238E27FC236}">
                    <a16:creationId xmlns:a16="http://schemas.microsoft.com/office/drawing/2014/main" id="{9492D21F-30F3-85C1-5F2A-C60EDE808FB8}"/>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8" name="Line 999">
                <a:extLst>
                  <a:ext uri="{FF2B5EF4-FFF2-40B4-BE49-F238E27FC236}">
                    <a16:creationId xmlns:a16="http://schemas.microsoft.com/office/drawing/2014/main" id="{E452A886-BC23-C219-6A38-C0E70DE8EE56}"/>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9" name="Line 1000">
                <a:extLst>
                  <a:ext uri="{FF2B5EF4-FFF2-40B4-BE49-F238E27FC236}">
                    <a16:creationId xmlns:a16="http://schemas.microsoft.com/office/drawing/2014/main" id="{4D0630E9-50F5-72DE-4613-72B914EA7C24}"/>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0" name="Line 1001">
                <a:extLst>
                  <a:ext uri="{FF2B5EF4-FFF2-40B4-BE49-F238E27FC236}">
                    <a16:creationId xmlns:a16="http://schemas.microsoft.com/office/drawing/2014/main" id="{BA45449F-4EBA-0C85-27E5-005C1DCC2AE9}"/>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1" name="Line 1002">
                <a:extLst>
                  <a:ext uri="{FF2B5EF4-FFF2-40B4-BE49-F238E27FC236}">
                    <a16:creationId xmlns:a16="http://schemas.microsoft.com/office/drawing/2014/main" id="{362C01CD-5FB8-22BE-ABCD-F1C68494CB92}"/>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2" name="Line 1003">
                <a:extLst>
                  <a:ext uri="{FF2B5EF4-FFF2-40B4-BE49-F238E27FC236}">
                    <a16:creationId xmlns:a16="http://schemas.microsoft.com/office/drawing/2014/main" id="{0D3CE0FF-D938-FE4A-939D-CC6BFD8E5F6F}"/>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3" name="Line 1004">
                <a:extLst>
                  <a:ext uri="{FF2B5EF4-FFF2-40B4-BE49-F238E27FC236}">
                    <a16:creationId xmlns:a16="http://schemas.microsoft.com/office/drawing/2014/main" id="{57C82F83-FC50-C60F-60EB-1724A9BA7FC7}"/>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 name="Line 1005">
                <a:extLst>
                  <a:ext uri="{FF2B5EF4-FFF2-40B4-BE49-F238E27FC236}">
                    <a16:creationId xmlns:a16="http://schemas.microsoft.com/office/drawing/2014/main" id="{E8588EA8-D120-08E2-CD02-33CF0172B099}"/>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5" name="Rectangle 1006">
                <a:extLst>
                  <a:ext uri="{FF2B5EF4-FFF2-40B4-BE49-F238E27FC236}">
                    <a16:creationId xmlns:a16="http://schemas.microsoft.com/office/drawing/2014/main" id="{93858EE1-3EC4-9DE0-E105-04F074807477}"/>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16" name="Rectangle 1007">
                <a:extLst>
                  <a:ext uri="{FF2B5EF4-FFF2-40B4-BE49-F238E27FC236}">
                    <a16:creationId xmlns:a16="http://schemas.microsoft.com/office/drawing/2014/main" id="{BC5526D4-F6FD-0583-EDF3-C21B3446BFB0}"/>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117" name="Oval 1008">
                <a:extLst>
                  <a:ext uri="{FF2B5EF4-FFF2-40B4-BE49-F238E27FC236}">
                    <a16:creationId xmlns:a16="http://schemas.microsoft.com/office/drawing/2014/main" id="{253639E8-605A-58FF-AC30-327636B05E97}"/>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37" name="Group 1009">
            <a:extLst>
              <a:ext uri="{FF2B5EF4-FFF2-40B4-BE49-F238E27FC236}">
                <a16:creationId xmlns:a16="http://schemas.microsoft.com/office/drawing/2014/main" id="{AF3059C7-5093-9816-AE6E-59AF2EB22064}"/>
              </a:ext>
            </a:extLst>
          </p:cNvPr>
          <p:cNvGrpSpPr>
            <a:grpSpLocks/>
          </p:cNvGrpSpPr>
          <p:nvPr/>
        </p:nvGrpSpPr>
        <p:grpSpPr bwMode="auto">
          <a:xfrm>
            <a:off x="4246563" y="3744913"/>
            <a:ext cx="492125" cy="581025"/>
            <a:chOff x="2306" y="2257"/>
            <a:chExt cx="550" cy="654"/>
          </a:xfrm>
        </p:grpSpPr>
        <p:grpSp>
          <p:nvGrpSpPr>
            <p:cNvPr id="72923" name="Group 1010">
              <a:extLst>
                <a:ext uri="{FF2B5EF4-FFF2-40B4-BE49-F238E27FC236}">
                  <a16:creationId xmlns:a16="http://schemas.microsoft.com/office/drawing/2014/main" id="{1FD89D48-1986-3FEC-C26B-D7B43CE7A67E}"/>
                </a:ext>
              </a:extLst>
            </p:cNvPr>
            <p:cNvGrpSpPr>
              <a:grpSpLocks/>
            </p:cNvGrpSpPr>
            <p:nvPr/>
          </p:nvGrpSpPr>
          <p:grpSpPr bwMode="auto">
            <a:xfrm>
              <a:off x="2457" y="2257"/>
              <a:ext cx="399" cy="542"/>
              <a:chOff x="2457" y="2257"/>
              <a:chExt cx="399" cy="542"/>
            </a:xfrm>
          </p:grpSpPr>
          <p:grpSp>
            <p:nvGrpSpPr>
              <p:cNvPr id="73000" name="Group 1011">
                <a:extLst>
                  <a:ext uri="{FF2B5EF4-FFF2-40B4-BE49-F238E27FC236}">
                    <a16:creationId xmlns:a16="http://schemas.microsoft.com/office/drawing/2014/main" id="{A6989899-E373-8ECF-24E5-AC9B35C86AB5}"/>
                  </a:ext>
                </a:extLst>
              </p:cNvPr>
              <p:cNvGrpSpPr>
                <a:grpSpLocks/>
              </p:cNvGrpSpPr>
              <p:nvPr/>
            </p:nvGrpSpPr>
            <p:grpSpPr bwMode="auto">
              <a:xfrm>
                <a:off x="2577" y="2257"/>
                <a:ext cx="279" cy="422"/>
                <a:chOff x="2577" y="2257"/>
                <a:chExt cx="279" cy="422"/>
              </a:xfrm>
            </p:grpSpPr>
            <p:sp>
              <p:nvSpPr>
                <p:cNvPr id="73077" name="Rectangle 1012">
                  <a:extLst>
                    <a:ext uri="{FF2B5EF4-FFF2-40B4-BE49-F238E27FC236}">
                      <a16:creationId xmlns:a16="http://schemas.microsoft.com/office/drawing/2014/main" id="{A33B3704-200A-5A0B-DF02-C9CFA2010227}"/>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78" name="Line 1013">
                  <a:extLst>
                    <a:ext uri="{FF2B5EF4-FFF2-40B4-BE49-F238E27FC236}">
                      <a16:creationId xmlns:a16="http://schemas.microsoft.com/office/drawing/2014/main" id="{97606E0D-5F86-11DE-2C83-397DCEB34000}"/>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9" name="Line 1014">
                  <a:extLst>
                    <a:ext uri="{FF2B5EF4-FFF2-40B4-BE49-F238E27FC236}">
                      <a16:creationId xmlns:a16="http://schemas.microsoft.com/office/drawing/2014/main" id="{12203D2E-F257-2172-F216-059BB451D4D7}"/>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0" name="Line 1015">
                  <a:extLst>
                    <a:ext uri="{FF2B5EF4-FFF2-40B4-BE49-F238E27FC236}">
                      <a16:creationId xmlns:a16="http://schemas.microsoft.com/office/drawing/2014/main" id="{28125E83-10A7-E1BC-E6EF-3F6D43042B28}"/>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1" name="Line 1016">
                  <a:extLst>
                    <a:ext uri="{FF2B5EF4-FFF2-40B4-BE49-F238E27FC236}">
                      <a16:creationId xmlns:a16="http://schemas.microsoft.com/office/drawing/2014/main" id="{AC82F248-E03B-8D6C-6097-A9AC7A5AF0EF}"/>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2" name="Line 1017">
                  <a:extLst>
                    <a:ext uri="{FF2B5EF4-FFF2-40B4-BE49-F238E27FC236}">
                      <a16:creationId xmlns:a16="http://schemas.microsoft.com/office/drawing/2014/main" id="{5D030A25-3357-6D88-7C30-1E71EE7693DC}"/>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3" name="Line 1018">
                  <a:extLst>
                    <a:ext uri="{FF2B5EF4-FFF2-40B4-BE49-F238E27FC236}">
                      <a16:creationId xmlns:a16="http://schemas.microsoft.com/office/drawing/2014/main" id="{3924A0C3-B4C0-0B63-54D3-5754D4F43099}"/>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4" name="Line 1019">
                  <a:extLst>
                    <a:ext uri="{FF2B5EF4-FFF2-40B4-BE49-F238E27FC236}">
                      <a16:creationId xmlns:a16="http://schemas.microsoft.com/office/drawing/2014/main" id="{C445F6FE-12A6-BCCD-62DF-A0A79A1964A7}"/>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5" name="Line 1020">
                  <a:extLst>
                    <a:ext uri="{FF2B5EF4-FFF2-40B4-BE49-F238E27FC236}">
                      <a16:creationId xmlns:a16="http://schemas.microsoft.com/office/drawing/2014/main" id="{0937B620-EC0A-D66C-A58E-1993CD3567CF}"/>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6" name="Line 1021">
                  <a:extLst>
                    <a:ext uri="{FF2B5EF4-FFF2-40B4-BE49-F238E27FC236}">
                      <a16:creationId xmlns:a16="http://schemas.microsoft.com/office/drawing/2014/main" id="{0DEB6569-504C-A97B-2F56-FBD87BCECFA0}"/>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7" name="Line 1022">
                  <a:extLst>
                    <a:ext uri="{FF2B5EF4-FFF2-40B4-BE49-F238E27FC236}">
                      <a16:creationId xmlns:a16="http://schemas.microsoft.com/office/drawing/2014/main" id="{E31B528C-0BBA-CED0-100A-D93577466C79}"/>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8" name="Line 1023">
                  <a:extLst>
                    <a:ext uri="{FF2B5EF4-FFF2-40B4-BE49-F238E27FC236}">
                      <a16:creationId xmlns:a16="http://schemas.microsoft.com/office/drawing/2014/main" id="{A3A95F6D-5298-396C-2EF1-29824F5105C4}"/>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9" name="Line 1024">
                  <a:extLst>
                    <a:ext uri="{FF2B5EF4-FFF2-40B4-BE49-F238E27FC236}">
                      <a16:creationId xmlns:a16="http://schemas.microsoft.com/office/drawing/2014/main" id="{AE2FA2C7-06F4-D9E4-A8DB-1F7B19C7EAE1}"/>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90" name="Line 1025">
                  <a:extLst>
                    <a:ext uri="{FF2B5EF4-FFF2-40B4-BE49-F238E27FC236}">
                      <a16:creationId xmlns:a16="http://schemas.microsoft.com/office/drawing/2014/main" id="{A78DB669-55B8-BAA5-253E-93544EC6EF56}"/>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91" name="Line 1026">
                  <a:extLst>
                    <a:ext uri="{FF2B5EF4-FFF2-40B4-BE49-F238E27FC236}">
                      <a16:creationId xmlns:a16="http://schemas.microsoft.com/office/drawing/2014/main" id="{3B6B8A9B-4C4E-2A46-DEBD-2108541EC25A}"/>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92" name="Rectangle 1027">
                  <a:extLst>
                    <a:ext uri="{FF2B5EF4-FFF2-40B4-BE49-F238E27FC236}">
                      <a16:creationId xmlns:a16="http://schemas.microsoft.com/office/drawing/2014/main" id="{947D25D4-13A0-2255-134B-08A2EA6B69AB}"/>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93" name="Rectangle 1028">
                  <a:extLst>
                    <a:ext uri="{FF2B5EF4-FFF2-40B4-BE49-F238E27FC236}">
                      <a16:creationId xmlns:a16="http://schemas.microsoft.com/office/drawing/2014/main" id="{39661B97-7598-5AD7-6E78-60F71A35C5E6}"/>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94" name="Oval 1029">
                  <a:extLst>
                    <a:ext uri="{FF2B5EF4-FFF2-40B4-BE49-F238E27FC236}">
                      <a16:creationId xmlns:a16="http://schemas.microsoft.com/office/drawing/2014/main" id="{977BBB28-6097-771D-76EF-BF6BFECA3B51}"/>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01" name="Group 1030">
                <a:extLst>
                  <a:ext uri="{FF2B5EF4-FFF2-40B4-BE49-F238E27FC236}">
                    <a16:creationId xmlns:a16="http://schemas.microsoft.com/office/drawing/2014/main" id="{B7E23728-DBAC-36B8-C10D-0258EE458C42}"/>
                  </a:ext>
                </a:extLst>
              </p:cNvPr>
              <p:cNvGrpSpPr>
                <a:grpSpLocks/>
              </p:cNvGrpSpPr>
              <p:nvPr/>
            </p:nvGrpSpPr>
            <p:grpSpPr bwMode="auto">
              <a:xfrm>
                <a:off x="2545" y="2281"/>
                <a:ext cx="280" cy="422"/>
                <a:chOff x="2545" y="2281"/>
                <a:chExt cx="280" cy="422"/>
              </a:xfrm>
            </p:grpSpPr>
            <p:sp>
              <p:nvSpPr>
                <p:cNvPr id="73059" name="Rectangle 1031">
                  <a:extLst>
                    <a:ext uri="{FF2B5EF4-FFF2-40B4-BE49-F238E27FC236}">
                      <a16:creationId xmlns:a16="http://schemas.microsoft.com/office/drawing/2014/main" id="{0910977E-513F-AE86-5D9A-F0DC09B8C58A}"/>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60" name="Line 1032">
                  <a:extLst>
                    <a:ext uri="{FF2B5EF4-FFF2-40B4-BE49-F238E27FC236}">
                      <a16:creationId xmlns:a16="http://schemas.microsoft.com/office/drawing/2014/main" id="{DD648FAB-B48A-55A5-7A2A-3E633B0A1FAD}"/>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1" name="Line 1033">
                  <a:extLst>
                    <a:ext uri="{FF2B5EF4-FFF2-40B4-BE49-F238E27FC236}">
                      <a16:creationId xmlns:a16="http://schemas.microsoft.com/office/drawing/2014/main" id="{9E67B802-D36B-83DA-68BF-DB5BFC420BDE}"/>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2" name="Line 1034">
                  <a:extLst>
                    <a:ext uri="{FF2B5EF4-FFF2-40B4-BE49-F238E27FC236}">
                      <a16:creationId xmlns:a16="http://schemas.microsoft.com/office/drawing/2014/main" id="{A2213EEE-2A0C-DC00-C44D-74342B706275}"/>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3" name="Line 1035">
                  <a:extLst>
                    <a:ext uri="{FF2B5EF4-FFF2-40B4-BE49-F238E27FC236}">
                      <a16:creationId xmlns:a16="http://schemas.microsoft.com/office/drawing/2014/main" id="{78FFF2A3-FD93-869E-77CD-F22FB24A9CD3}"/>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4" name="Line 1036">
                  <a:extLst>
                    <a:ext uri="{FF2B5EF4-FFF2-40B4-BE49-F238E27FC236}">
                      <a16:creationId xmlns:a16="http://schemas.microsoft.com/office/drawing/2014/main" id="{894B9645-FFBF-2EAF-38A1-7CCE6C742D5B}"/>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5" name="Line 1037">
                  <a:extLst>
                    <a:ext uri="{FF2B5EF4-FFF2-40B4-BE49-F238E27FC236}">
                      <a16:creationId xmlns:a16="http://schemas.microsoft.com/office/drawing/2014/main" id="{8539E661-30AC-C58F-D673-1F7FF2D9910F}"/>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6" name="Line 1038">
                  <a:extLst>
                    <a:ext uri="{FF2B5EF4-FFF2-40B4-BE49-F238E27FC236}">
                      <a16:creationId xmlns:a16="http://schemas.microsoft.com/office/drawing/2014/main" id="{A5BFE1CF-B40B-D606-BEB1-D98C2E7F8914}"/>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7" name="Line 1039">
                  <a:extLst>
                    <a:ext uri="{FF2B5EF4-FFF2-40B4-BE49-F238E27FC236}">
                      <a16:creationId xmlns:a16="http://schemas.microsoft.com/office/drawing/2014/main" id="{45B43824-9D9C-3F46-D0A4-F8499BC5DA5B}"/>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8" name="Line 1040">
                  <a:extLst>
                    <a:ext uri="{FF2B5EF4-FFF2-40B4-BE49-F238E27FC236}">
                      <a16:creationId xmlns:a16="http://schemas.microsoft.com/office/drawing/2014/main" id="{6BF66110-BB7D-5521-B902-91F5F42FC978}"/>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9" name="Line 1041">
                  <a:extLst>
                    <a:ext uri="{FF2B5EF4-FFF2-40B4-BE49-F238E27FC236}">
                      <a16:creationId xmlns:a16="http://schemas.microsoft.com/office/drawing/2014/main" id="{306943C4-4604-B3F3-9982-602FA244E26D}"/>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0" name="Line 1042">
                  <a:extLst>
                    <a:ext uri="{FF2B5EF4-FFF2-40B4-BE49-F238E27FC236}">
                      <a16:creationId xmlns:a16="http://schemas.microsoft.com/office/drawing/2014/main" id="{1631E540-A936-509C-4C66-19F6B8ECA334}"/>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1" name="Line 1043">
                  <a:extLst>
                    <a:ext uri="{FF2B5EF4-FFF2-40B4-BE49-F238E27FC236}">
                      <a16:creationId xmlns:a16="http://schemas.microsoft.com/office/drawing/2014/main" id="{45771436-C59C-A948-2F5E-4A4BF4ABAAA7}"/>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2" name="Line 1044">
                  <a:extLst>
                    <a:ext uri="{FF2B5EF4-FFF2-40B4-BE49-F238E27FC236}">
                      <a16:creationId xmlns:a16="http://schemas.microsoft.com/office/drawing/2014/main" id="{84DA33A3-BC27-1F67-2136-CDFCB33D7EC0}"/>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3" name="Line 1045">
                  <a:extLst>
                    <a:ext uri="{FF2B5EF4-FFF2-40B4-BE49-F238E27FC236}">
                      <a16:creationId xmlns:a16="http://schemas.microsoft.com/office/drawing/2014/main" id="{85164299-067D-B72E-F23A-96DB5979949F}"/>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4" name="Rectangle 1046">
                  <a:extLst>
                    <a:ext uri="{FF2B5EF4-FFF2-40B4-BE49-F238E27FC236}">
                      <a16:creationId xmlns:a16="http://schemas.microsoft.com/office/drawing/2014/main" id="{D4CE35C5-1503-98A7-25B8-09929EEE0298}"/>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75" name="Rectangle 1047">
                  <a:extLst>
                    <a:ext uri="{FF2B5EF4-FFF2-40B4-BE49-F238E27FC236}">
                      <a16:creationId xmlns:a16="http://schemas.microsoft.com/office/drawing/2014/main" id="{26D6E28E-8D5B-1C66-5A34-D3F61AE48837}"/>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76" name="Oval 1048">
                  <a:extLst>
                    <a:ext uri="{FF2B5EF4-FFF2-40B4-BE49-F238E27FC236}">
                      <a16:creationId xmlns:a16="http://schemas.microsoft.com/office/drawing/2014/main" id="{7B801FBB-28D1-84E5-2694-7E006E64ED66}"/>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02" name="Group 1049">
                <a:extLst>
                  <a:ext uri="{FF2B5EF4-FFF2-40B4-BE49-F238E27FC236}">
                    <a16:creationId xmlns:a16="http://schemas.microsoft.com/office/drawing/2014/main" id="{6FF34FA8-31FD-995F-FCD2-A52DBC660162}"/>
                  </a:ext>
                </a:extLst>
              </p:cNvPr>
              <p:cNvGrpSpPr>
                <a:grpSpLocks/>
              </p:cNvGrpSpPr>
              <p:nvPr/>
            </p:nvGrpSpPr>
            <p:grpSpPr bwMode="auto">
              <a:xfrm>
                <a:off x="2521" y="2313"/>
                <a:ext cx="280" cy="422"/>
                <a:chOff x="2521" y="2313"/>
                <a:chExt cx="280" cy="422"/>
              </a:xfrm>
            </p:grpSpPr>
            <p:sp>
              <p:nvSpPr>
                <p:cNvPr id="73041" name="Rectangle 1050">
                  <a:extLst>
                    <a:ext uri="{FF2B5EF4-FFF2-40B4-BE49-F238E27FC236}">
                      <a16:creationId xmlns:a16="http://schemas.microsoft.com/office/drawing/2014/main" id="{682ED292-D1AE-C908-EA8B-3EF40CF01218}"/>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42" name="Line 1051">
                  <a:extLst>
                    <a:ext uri="{FF2B5EF4-FFF2-40B4-BE49-F238E27FC236}">
                      <a16:creationId xmlns:a16="http://schemas.microsoft.com/office/drawing/2014/main" id="{C2318618-84D0-28C7-2E80-D443083B48F3}"/>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3" name="Line 1052">
                  <a:extLst>
                    <a:ext uri="{FF2B5EF4-FFF2-40B4-BE49-F238E27FC236}">
                      <a16:creationId xmlns:a16="http://schemas.microsoft.com/office/drawing/2014/main" id="{01B170ED-52D2-DB6A-E2C4-C1AE26BC28E9}"/>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4" name="Line 1053">
                  <a:extLst>
                    <a:ext uri="{FF2B5EF4-FFF2-40B4-BE49-F238E27FC236}">
                      <a16:creationId xmlns:a16="http://schemas.microsoft.com/office/drawing/2014/main" id="{3F357AE4-775E-07F4-7095-0B53A6D3AFC8}"/>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5" name="Line 1054">
                  <a:extLst>
                    <a:ext uri="{FF2B5EF4-FFF2-40B4-BE49-F238E27FC236}">
                      <a16:creationId xmlns:a16="http://schemas.microsoft.com/office/drawing/2014/main" id="{DD9B4C35-0355-FC46-4502-1DD385768A52}"/>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6" name="Line 1055">
                  <a:extLst>
                    <a:ext uri="{FF2B5EF4-FFF2-40B4-BE49-F238E27FC236}">
                      <a16:creationId xmlns:a16="http://schemas.microsoft.com/office/drawing/2014/main" id="{12D9CC24-FCD1-10F8-36A8-6A1A3C38B904}"/>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7" name="Line 1056">
                  <a:extLst>
                    <a:ext uri="{FF2B5EF4-FFF2-40B4-BE49-F238E27FC236}">
                      <a16:creationId xmlns:a16="http://schemas.microsoft.com/office/drawing/2014/main" id="{1EC1068D-134C-21DC-FBCC-B50C3CE89058}"/>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8" name="Line 1057">
                  <a:extLst>
                    <a:ext uri="{FF2B5EF4-FFF2-40B4-BE49-F238E27FC236}">
                      <a16:creationId xmlns:a16="http://schemas.microsoft.com/office/drawing/2014/main" id="{2E194DE3-16EB-76C9-F420-5BCE0A94FFE9}"/>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9" name="Line 1058">
                  <a:extLst>
                    <a:ext uri="{FF2B5EF4-FFF2-40B4-BE49-F238E27FC236}">
                      <a16:creationId xmlns:a16="http://schemas.microsoft.com/office/drawing/2014/main" id="{2BF8C5AD-3272-B830-7A88-D5120BA498F8}"/>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0" name="Line 1059">
                  <a:extLst>
                    <a:ext uri="{FF2B5EF4-FFF2-40B4-BE49-F238E27FC236}">
                      <a16:creationId xmlns:a16="http://schemas.microsoft.com/office/drawing/2014/main" id="{F3756C40-D5E9-2DDE-9F60-E6D1543BD3F3}"/>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1" name="Line 1060">
                  <a:extLst>
                    <a:ext uri="{FF2B5EF4-FFF2-40B4-BE49-F238E27FC236}">
                      <a16:creationId xmlns:a16="http://schemas.microsoft.com/office/drawing/2014/main" id="{3C65AB13-175C-E612-55B9-8538F1D504A1}"/>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2" name="Line 1061">
                  <a:extLst>
                    <a:ext uri="{FF2B5EF4-FFF2-40B4-BE49-F238E27FC236}">
                      <a16:creationId xmlns:a16="http://schemas.microsoft.com/office/drawing/2014/main" id="{FA420DDF-FC10-A2AB-378E-AD85C4898E34}"/>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3" name="Line 1062">
                  <a:extLst>
                    <a:ext uri="{FF2B5EF4-FFF2-40B4-BE49-F238E27FC236}">
                      <a16:creationId xmlns:a16="http://schemas.microsoft.com/office/drawing/2014/main" id="{F0EBD213-D669-94CC-77A2-EE49CBCBB8DB}"/>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4" name="Line 1063">
                  <a:extLst>
                    <a:ext uri="{FF2B5EF4-FFF2-40B4-BE49-F238E27FC236}">
                      <a16:creationId xmlns:a16="http://schemas.microsoft.com/office/drawing/2014/main" id="{13803CB4-D757-4124-24B3-73CF6FC11BA5}"/>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5" name="Line 1064">
                  <a:extLst>
                    <a:ext uri="{FF2B5EF4-FFF2-40B4-BE49-F238E27FC236}">
                      <a16:creationId xmlns:a16="http://schemas.microsoft.com/office/drawing/2014/main" id="{65D01E3B-42BA-0BEC-8C9C-040B42FB0CF5}"/>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6" name="Rectangle 1065">
                  <a:extLst>
                    <a:ext uri="{FF2B5EF4-FFF2-40B4-BE49-F238E27FC236}">
                      <a16:creationId xmlns:a16="http://schemas.microsoft.com/office/drawing/2014/main" id="{5D2B6BAD-3FCD-5447-71A7-0E85053DA2D2}"/>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57" name="Rectangle 1066">
                  <a:extLst>
                    <a:ext uri="{FF2B5EF4-FFF2-40B4-BE49-F238E27FC236}">
                      <a16:creationId xmlns:a16="http://schemas.microsoft.com/office/drawing/2014/main" id="{CF228B25-19DC-3E61-B46B-8CEADECFF11E}"/>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58" name="Oval 1067">
                  <a:extLst>
                    <a:ext uri="{FF2B5EF4-FFF2-40B4-BE49-F238E27FC236}">
                      <a16:creationId xmlns:a16="http://schemas.microsoft.com/office/drawing/2014/main" id="{B5BDD6D3-DC03-6A36-59AE-8173CEAD3D3B}"/>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03" name="Group 1068">
                <a:extLst>
                  <a:ext uri="{FF2B5EF4-FFF2-40B4-BE49-F238E27FC236}">
                    <a16:creationId xmlns:a16="http://schemas.microsoft.com/office/drawing/2014/main" id="{F4B04569-A80B-A17A-059D-FEA30546BF7C}"/>
                  </a:ext>
                </a:extLst>
              </p:cNvPr>
              <p:cNvGrpSpPr>
                <a:grpSpLocks/>
              </p:cNvGrpSpPr>
              <p:nvPr/>
            </p:nvGrpSpPr>
            <p:grpSpPr bwMode="auto">
              <a:xfrm>
                <a:off x="2481" y="2344"/>
                <a:ext cx="280" cy="423"/>
                <a:chOff x="2481" y="2344"/>
                <a:chExt cx="280" cy="423"/>
              </a:xfrm>
            </p:grpSpPr>
            <p:sp>
              <p:nvSpPr>
                <p:cNvPr id="73023" name="Rectangle 1069">
                  <a:extLst>
                    <a:ext uri="{FF2B5EF4-FFF2-40B4-BE49-F238E27FC236}">
                      <a16:creationId xmlns:a16="http://schemas.microsoft.com/office/drawing/2014/main" id="{7B8D5B17-6DC6-EE9E-8176-028DDE490124}"/>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24" name="Line 1070">
                  <a:extLst>
                    <a:ext uri="{FF2B5EF4-FFF2-40B4-BE49-F238E27FC236}">
                      <a16:creationId xmlns:a16="http://schemas.microsoft.com/office/drawing/2014/main" id="{192D525F-EC8F-2DF1-8FB1-3D8B08F671AF}"/>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5" name="Line 1071">
                  <a:extLst>
                    <a:ext uri="{FF2B5EF4-FFF2-40B4-BE49-F238E27FC236}">
                      <a16:creationId xmlns:a16="http://schemas.microsoft.com/office/drawing/2014/main" id="{5F213BAB-71F2-96F5-0167-9A8FFE411CEC}"/>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6" name="Line 1072">
                  <a:extLst>
                    <a:ext uri="{FF2B5EF4-FFF2-40B4-BE49-F238E27FC236}">
                      <a16:creationId xmlns:a16="http://schemas.microsoft.com/office/drawing/2014/main" id="{08697392-81CB-3ACB-15F1-296A65755AAD}"/>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7" name="Line 1073">
                  <a:extLst>
                    <a:ext uri="{FF2B5EF4-FFF2-40B4-BE49-F238E27FC236}">
                      <a16:creationId xmlns:a16="http://schemas.microsoft.com/office/drawing/2014/main" id="{B44D6D6B-EAD5-12A2-89E2-B6A0CA4035CD}"/>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8" name="Line 1074">
                  <a:extLst>
                    <a:ext uri="{FF2B5EF4-FFF2-40B4-BE49-F238E27FC236}">
                      <a16:creationId xmlns:a16="http://schemas.microsoft.com/office/drawing/2014/main" id="{82B9D21E-A241-3454-F7CB-491807163FF2}"/>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9" name="Line 1075">
                  <a:extLst>
                    <a:ext uri="{FF2B5EF4-FFF2-40B4-BE49-F238E27FC236}">
                      <a16:creationId xmlns:a16="http://schemas.microsoft.com/office/drawing/2014/main" id="{B2D39786-9064-EFD0-ED51-FDB1B38821BA}"/>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0" name="Line 1076">
                  <a:extLst>
                    <a:ext uri="{FF2B5EF4-FFF2-40B4-BE49-F238E27FC236}">
                      <a16:creationId xmlns:a16="http://schemas.microsoft.com/office/drawing/2014/main" id="{746D1831-3BB1-0671-FE6A-E24F6F721577}"/>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1" name="Line 1077">
                  <a:extLst>
                    <a:ext uri="{FF2B5EF4-FFF2-40B4-BE49-F238E27FC236}">
                      <a16:creationId xmlns:a16="http://schemas.microsoft.com/office/drawing/2014/main" id="{56006C35-EF99-0BEA-7B5B-AF6DDF22CFFE}"/>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2" name="Line 1078">
                  <a:extLst>
                    <a:ext uri="{FF2B5EF4-FFF2-40B4-BE49-F238E27FC236}">
                      <a16:creationId xmlns:a16="http://schemas.microsoft.com/office/drawing/2014/main" id="{C3C5317C-5263-BEE4-1D1B-A5B1E2D7491D}"/>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3" name="Line 1079">
                  <a:extLst>
                    <a:ext uri="{FF2B5EF4-FFF2-40B4-BE49-F238E27FC236}">
                      <a16:creationId xmlns:a16="http://schemas.microsoft.com/office/drawing/2014/main" id="{8C117D6B-3CC9-1872-4A0F-F53B35AFA4D5}"/>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4" name="Line 1080">
                  <a:extLst>
                    <a:ext uri="{FF2B5EF4-FFF2-40B4-BE49-F238E27FC236}">
                      <a16:creationId xmlns:a16="http://schemas.microsoft.com/office/drawing/2014/main" id="{EC4B9E08-2E9B-9639-A279-25223407DAE3}"/>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5" name="Line 1081">
                  <a:extLst>
                    <a:ext uri="{FF2B5EF4-FFF2-40B4-BE49-F238E27FC236}">
                      <a16:creationId xmlns:a16="http://schemas.microsoft.com/office/drawing/2014/main" id="{41D1B97D-D41D-D1C3-C2A6-25DBD0E0C655}"/>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6" name="Line 1082">
                  <a:extLst>
                    <a:ext uri="{FF2B5EF4-FFF2-40B4-BE49-F238E27FC236}">
                      <a16:creationId xmlns:a16="http://schemas.microsoft.com/office/drawing/2014/main" id="{10955562-35DF-E3E4-C8FA-F064F6457F5C}"/>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7" name="Line 1083">
                  <a:extLst>
                    <a:ext uri="{FF2B5EF4-FFF2-40B4-BE49-F238E27FC236}">
                      <a16:creationId xmlns:a16="http://schemas.microsoft.com/office/drawing/2014/main" id="{64C8AAA8-8B38-B865-FDB9-F7676662C7BE}"/>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8" name="Rectangle 1084">
                  <a:extLst>
                    <a:ext uri="{FF2B5EF4-FFF2-40B4-BE49-F238E27FC236}">
                      <a16:creationId xmlns:a16="http://schemas.microsoft.com/office/drawing/2014/main" id="{181B8694-1E86-09CE-6019-780730F69245}"/>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39" name="Rectangle 1085">
                  <a:extLst>
                    <a:ext uri="{FF2B5EF4-FFF2-40B4-BE49-F238E27FC236}">
                      <a16:creationId xmlns:a16="http://schemas.microsoft.com/office/drawing/2014/main" id="{EC0C5254-C422-ADC9-8438-541B35C06E0A}"/>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40" name="Oval 1086">
                  <a:extLst>
                    <a:ext uri="{FF2B5EF4-FFF2-40B4-BE49-F238E27FC236}">
                      <a16:creationId xmlns:a16="http://schemas.microsoft.com/office/drawing/2014/main" id="{25E52655-8B89-0083-B33F-2569F30E2831}"/>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3004" name="Group 1087">
                <a:extLst>
                  <a:ext uri="{FF2B5EF4-FFF2-40B4-BE49-F238E27FC236}">
                    <a16:creationId xmlns:a16="http://schemas.microsoft.com/office/drawing/2014/main" id="{3E8EC6A8-7C4C-FD5A-0F3F-1FA232FF13D0}"/>
                  </a:ext>
                </a:extLst>
              </p:cNvPr>
              <p:cNvGrpSpPr>
                <a:grpSpLocks/>
              </p:cNvGrpSpPr>
              <p:nvPr/>
            </p:nvGrpSpPr>
            <p:grpSpPr bwMode="auto">
              <a:xfrm>
                <a:off x="2457" y="2376"/>
                <a:ext cx="280" cy="423"/>
                <a:chOff x="2457" y="2376"/>
                <a:chExt cx="280" cy="423"/>
              </a:xfrm>
            </p:grpSpPr>
            <p:sp>
              <p:nvSpPr>
                <p:cNvPr id="73005" name="Rectangle 1088">
                  <a:extLst>
                    <a:ext uri="{FF2B5EF4-FFF2-40B4-BE49-F238E27FC236}">
                      <a16:creationId xmlns:a16="http://schemas.microsoft.com/office/drawing/2014/main" id="{7BCF59D7-C595-C1C4-4A1B-238FDD145CDC}"/>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06" name="Line 1089">
                  <a:extLst>
                    <a:ext uri="{FF2B5EF4-FFF2-40B4-BE49-F238E27FC236}">
                      <a16:creationId xmlns:a16="http://schemas.microsoft.com/office/drawing/2014/main" id="{11DCDA83-8197-71EB-EF22-BECE9091D8C2}"/>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7" name="Line 1090">
                  <a:extLst>
                    <a:ext uri="{FF2B5EF4-FFF2-40B4-BE49-F238E27FC236}">
                      <a16:creationId xmlns:a16="http://schemas.microsoft.com/office/drawing/2014/main" id="{4B180416-B6C7-A40A-FFD7-452D2D3FC893}"/>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8" name="Line 1091">
                  <a:extLst>
                    <a:ext uri="{FF2B5EF4-FFF2-40B4-BE49-F238E27FC236}">
                      <a16:creationId xmlns:a16="http://schemas.microsoft.com/office/drawing/2014/main" id="{B2A50865-4BB2-C6A6-C49B-CB2E52D407A7}"/>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9" name="Line 1092">
                  <a:extLst>
                    <a:ext uri="{FF2B5EF4-FFF2-40B4-BE49-F238E27FC236}">
                      <a16:creationId xmlns:a16="http://schemas.microsoft.com/office/drawing/2014/main" id="{556659E1-A74E-748A-C440-20C6FBC8065B}"/>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0" name="Line 1093">
                  <a:extLst>
                    <a:ext uri="{FF2B5EF4-FFF2-40B4-BE49-F238E27FC236}">
                      <a16:creationId xmlns:a16="http://schemas.microsoft.com/office/drawing/2014/main" id="{3F949A61-FDAA-3B94-59A9-B1335BC19FC0}"/>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1" name="Line 1094">
                  <a:extLst>
                    <a:ext uri="{FF2B5EF4-FFF2-40B4-BE49-F238E27FC236}">
                      <a16:creationId xmlns:a16="http://schemas.microsoft.com/office/drawing/2014/main" id="{6962844E-51EF-0418-385A-DF018AF4BE83}"/>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2" name="Line 1095">
                  <a:extLst>
                    <a:ext uri="{FF2B5EF4-FFF2-40B4-BE49-F238E27FC236}">
                      <a16:creationId xmlns:a16="http://schemas.microsoft.com/office/drawing/2014/main" id="{BD864E6A-AA23-02D2-1439-55CCBC24B22A}"/>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3" name="Line 1096">
                  <a:extLst>
                    <a:ext uri="{FF2B5EF4-FFF2-40B4-BE49-F238E27FC236}">
                      <a16:creationId xmlns:a16="http://schemas.microsoft.com/office/drawing/2014/main" id="{25CC13FB-A4A5-80FA-1A89-91BE04C6E203}"/>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4" name="Line 1097">
                  <a:extLst>
                    <a:ext uri="{FF2B5EF4-FFF2-40B4-BE49-F238E27FC236}">
                      <a16:creationId xmlns:a16="http://schemas.microsoft.com/office/drawing/2014/main" id="{D2BA18D0-8C46-34F6-1888-14111991E31B}"/>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5" name="Line 1098">
                  <a:extLst>
                    <a:ext uri="{FF2B5EF4-FFF2-40B4-BE49-F238E27FC236}">
                      <a16:creationId xmlns:a16="http://schemas.microsoft.com/office/drawing/2014/main" id="{C911626F-30D0-7A14-B163-816D7C35C818}"/>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6" name="Line 1099">
                  <a:extLst>
                    <a:ext uri="{FF2B5EF4-FFF2-40B4-BE49-F238E27FC236}">
                      <a16:creationId xmlns:a16="http://schemas.microsoft.com/office/drawing/2014/main" id="{2312C63E-A94B-9C51-6493-573523BCCDCA}"/>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7" name="Line 1100">
                  <a:extLst>
                    <a:ext uri="{FF2B5EF4-FFF2-40B4-BE49-F238E27FC236}">
                      <a16:creationId xmlns:a16="http://schemas.microsoft.com/office/drawing/2014/main" id="{30F73894-309E-F410-4A53-F752AFE5FB1C}"/>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8" name="Line 1101">
                  <a:extLst>
                    <a:ext uri="{FF2B5EF4-FFF2-40B4-BE49-F238E27FC236}">
                      <a16:creationId xmlns:a16="http://schemas.microsoft.com/office/drawing/2014/main" id="{6845D6B5-C530-1FAB-5029-6897D07CD097}"/>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9" name="Line 1102">
                  <a:extLst>
                    <a:ext uri="{FF2B5EF4-FFF2-40B4-BE49-F238E27FC236}">
                      <a16:creationId xmlns:a16="http://schemas.microsoft.com/office/drawing/2014/main" id="{D86307F5-BACA-50FA-9CA6-2BF2B4A14389}"/>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0" name="Rectangle 1103">
                  <a:extLst>
                    <a:ext uri="{FF2B5EF4-FFF2-40B4-BE49-F238E27FC236}">
                      <a16:creationId xmlns:a16="http://schemas.microsoft.com/office/drawing/2014/main" id="{D7F385DF-BC13-E849-7951-C0095187F28D}"/>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21" name="Rectangle 1104">
                  <a:extLst>
                    <a:ext uri="{FF2B5EF4-FFF2-40B4-BE49-F238E27FC236}">
                      <a16:creationId xmlns:a16="http://schemas.microsoft.com/office/drawing/2014/main" id="{B65F5665-6498-CEF5-BC27-0A90B0B2677D}"/>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3022" name="Oval 1105">
                  <a:extLst>
                    <a:ext uri="{FF2B5EF4-FFF2-40B4-BE49-F238E27FC236}">
                      <a16:creationId xmlns:a16="http://schemas.microsoft.com/office/drawing/2014/main" id="{7DDD8364-9D55-8D46-B6BE-59FF090D12A9}"/>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924" name="Group 1106">
              <a:extLst>
                <a:ext uri="{FF2B5EF4-FFF2-40B4-BE49-F238E27FC236}">
                  <a16:creationId xmlns:a16="http://schemas.microsoft.com/office/drawing/2014/main" id="{0D18F424-E253-46B4-8BE2-83632381DC47}"/>
                </a:ext>
              </a:extLst>
            </p:cNvPr>
            <p:cNvGrpSpPr>
              <a:grpSpLocks/>
            </p:cNvGrpSpPr>
            <p:nvPr/>
          </p:nvGrpSpPr>
          <p:grpSpPr bwMode="auto">
            <a:xfrm>
              <a:off x="2402" y="2400"/>
              <a:ext cx="279" cy="423"/>
              <a:chOff x="2402" y="2400"/>
              <a:chExt cx="279" cy="423"/>
            </a:xfrm>
          </p:grpSpPr>
          <p:sp>
            <p:nvSpPr>
              <p:cNvPr id="72982" name="Rectangle 1107">
                <a:extLst>
                  <a:ext uri="{FF2B5EF4-FFF2-40B4-BE49-F238E27FC236}">
                    <a16:creationId xmlns:a16="http://schemas.microsoft.com/office/drawing/2014/main" id="{25FCEB33-A1A8-46A5-5DEF-D9085DC71B25}"/>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83" name="Line 1108">
                <a:extLst>
                  <a:ext uri="{FF2B5EF4-FFF2-40B4-BE49-F238E27FC236}">
                    <a16:creationId xmlns:a16="http://schemas.microsoft.com/office/drawing/2014/main" id="{130201D3-975B-C4F8-9870-A761CCF1163A}"/>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4" name="Line 1109">
                <a:extLst>
                  <a:ext uri="{FF2B5EF4-FFF2-40B4-BE49-F238E27FC236}">
                    <a16:creationId xmlns:a16="http://schemas.microsoft.com/office/drawing/2014/main" id="{68F5FD0D-57A9-0173-78CE-0CEBA9282B07}"/>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5" name="Line 1110">
                <a:extLst>
                  <a:ext uri="{FF2B5EF4-FFF2-40B4-BE49-F238E27FC236}">
                    <a16:creationId xmlns:a16="http://schemas.microsoft.com/office/drawing/2014/main" id="{ED74B11A-C2B9-A02C-BDB4-FE9355D2CCA5}"/>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6" name="Line 1111">
                <a:extLst>
                  <a:ext uri="{FF2B5EF4-FFF2-40B4-BE49-F238E27FC236}">
                    <a16:creationId xmlns:a16="http://schemas.microsoft.com/office/drawing/2014/main" id="{063EDDAF-5295-8FCE-0207-1D0B2ABB7E6D}"/>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7" name="Line 1112">
                <a:extLst>
                  <a:ext uri="{FF2B5EF4-FFF2-40B4-BE49-F238E27FC236}">
                    <a16:creationId xmlns:a16="http://schemas.microsoft.com/office/drawing/2014/main" id="{B8ED1286-5B07-06F0-2EE4-95D68916AA3E}"/>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8" name="Line 1113">
                <a:extLst>
                  <a:ext uri="{FF2B5EF4-FFF2-40B4-BE49-F238E27FC236}">
                    <a16:creationId xmlns:a16="http://schemas.microsoft.com/office/drawing/2014/main" id="{7CC6DDFA-05DA-8172-3F9E-593781113C13}"/>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9" name="Line 1114">
                <a:extLst>
                  <a:ext uri="{FF2B5EF4-FFF2-40B4-BE49-F238E27FC236}">
                    <a16:creationId xmlns:a16="http://schemas.microsoft.com/office/drawing/2014/main" id="{340C19CC-6EAD-E50B-1EB5-144A4789C769}"/>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0" name="Line 1115">
                <a:extLst>
                  <a:ext uri="{FF2B5EF4-FFF2-40B4-BE49-F238E27FC236}">
                    <a16:creationId xmlns:a16="http://schemas.microsoft.com/office/drawing/2014/main" id="{3DBEB70B-05BF-9A9C-0947-A6B83F5B8A01}"/>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1" name="Line 1116">
                <a:extLst>
                  <a:ext uri="{FF2B5EF4-FFF2-40B4-BE49-F238E27FC236}">
                    <a16:creationId xmlns:a16="http://schemas.microsoft.com/office/drawing/2014/main" id="{FB2D027E-498C-D2F7-9C84-5DB4467D7D9F}"/>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2" name="Line 1117">
                <a:extLst>
                  <a:ext uri="{FF2B5EF4-FFF2-40B4-BE49-F238E27FC236}">
                    <a16:creationId xmlns:a16="http://schemas.microsoft.com/office/drawing/2014/main" id="{71165474-27E3-669E-F86B-926AC7876AAF}"/>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3" name="Line 1118">
                <a:extLst>
                  <a:ext uri="{FF2B5EF4-FFF2-40B4-BE49-F238E27FC236}">
                    <a16:creationId xmlns:a16="http://schemas.microsoft.com/office/drawing/2014/main" id="{DC825EFC-2140-9DE2-C861-064EA5609B3E}"/>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4" name="Line 1119">
                <a:extLst>
                  <a:ext uri="{FF2B5EF4-FFF2-40B4-BE49-F238E27FC236}">
                    <a16:creationId xmlns:a16="http://schemas.microsoft.com/office/drawing/2014/main" id="{D25E95ED-A0CC-FD66-689E-A68B5E04C89D}"/>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5" name="Line 1120">
                <a:extLst>
                  <a:ext uri="{FF2B5EF4-FFF2-40B4-BE49-F238E27FC236}">
                    <a16:creationId xmlns:a16="http://schemas.microsoft.com/office/drawing/2014/main" id="{7B511AA3-AE48-1DA0-ADC3-3523AB7EF4A8}"/>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6" name="Line 1121">
                <a:extLst>
                  <a:ext uri="{FF2B5EF4-FFF2-40B4-BE49-F238E27FC236}">
                    <a16:creationId xmlns:a16="http://schemas.microsoft.com/office/drawing/2014/main" id="{450B0ABD-87D9-AF5E-E4F4-FDE6C92C89A3}"/>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7" name="Rectangle 1122">
                <a:extLst>
                  <a:ext uri="{FF2B5EF4-FFF2-40B4-BE49-F238E27FC236}">
                    <a16:creationId xmlns:a16="http://schemas.microsoft.com/office/drawing/2014/main" id="{A86EF427-0E61-A2E1-A553-2B57398B8E8D}"/>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98" name="Rectangle 1123">
                <a:extLst>
                  <a:ext uri="{FF2B5EF4-FFF2-40B4-BE49-F238E27FC236}">
                    <a16:creationId xmlns:a16="http://schemas.microsoft.com/office/drawing/2014/main" id="{8FE9ADC3-937B-1C49-9E9A-AE0D249C7D45}"/>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99" name="Oval 1124">
                <a:extLst>
                  <a:ext uri="{FF2B5EF4-FFF2-40B4-BE49-F238E27FC236}">
                    <a16:creationId xmlns:a16="http://schemas.microsoft.com/office/drawing/2014/main" id="{FCA0731E-7E96-D02F-9A26-D1892D7C28F2}"/>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925" name="Group 1125">
              <a:extLst>
                <a:ext uri="{FF2B5EF4-FFF2-40B4-BE49-F238E27FC236}">
                  <a16:creationId xmlns:a16="http://schemas.microsoft.com/office/drawing/2014/main" id="{DE17E61E-F6FE-EF36-898F-3221EFF956DF}"/>
                </a:ext>
              </a:extLst>
            </p:cNvPr>
            <p:cNvGrpSpPr>
              <a:grpSpLocks/>
            </p:cNvGrpSpPr>
            <p:nvPr/>
          </p:nvGrpSpPr>
          <p:grpSpPr bwMode="auto">
            <a:xfrm>
              <a:off x="2370" y="2424"/>
              <a:ext cx="279" cy="423"/>
              <a:chOff x="2370" y="2424"/>
              <a:chExt cx="279" cy="423"/>
            </a:xfrm>
          </p:grpSpPr>
          <p:sp>
            <p:nvSpPr>
              <p:cNvPr id="72964" name="Rectangle 1126">
                <a:extLst>
                  <a:ext uri="{FF2B5EF4-FFF2-40B4-BE49-F238E27FC236}">
                    <a16:creationId xmlns:a16="http://schemas.microsoft.com/office/drawing/2014/main" id="{EE9471C6-4BB8-A953-0501-12FDBD66FB10}"/>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65" name="Line 1127">
                <a:extLst>
                  <a:ext uri="{FF2B5EF4-FFF2-40B4-BE49-F238E27FC236}">
                    <a16:creationId xmlns:a16="http://schemas.microsoft.com/office/drawing/2014/main" id="{83130CD0-BBF8-5317-78EF-32231E043C10}"/>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6" name="Line 1128">
                <a:extLst>
                  <a:ext uri="{FF2B5EF4-FFF2-40B4-BE49-F238E27FC236}">
                    <a16:creationId xmlns:a16="http://schemas.microsoft.com/office/drawing/2014/main" id="{B4E7704B-9CF0-836B-8E7D-9C23CD90D5EF}"/>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7" name="Line 1129">
                <a:extLst>
                  <a:ext uri="{FF2B5EF4-FFF2-40B4-BE49-F238E27FC236}">
                    <a16:creationId xmlns:a16="http://schemas.microsoft.com/office/drawing/2014/main" id="{5300951F-6EE5-FE08-8FA2-9C9EF15A49CB}"/>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8" name="Line 1130">
                <a:extLst>
                  <a:ext uri="{FF2B5EF4-FFF2-40B4-BE49-F238E27FC236}">
                    <a16:creationId xmlns:a16="http://schemas.microsoft.com/office/drawing/2014/main" id="{31A2C2EF-06CC-671F-AFA4-BD84F0F35168}"/>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9" name="Line 1131">
                <a:extLst>
                  <a:ext uri="{FF2B5EF4-FFF2-40B4-BE49-F238E27FC236}">
                    <a16:creationId xmlns:a16="http://schemas.microsoft.com/office/drawing/2014/main" id="{8B508D2C-2E0E-F3EA-69C2-18CAC32E7E50}"/>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0" name="Line 1132">
                <a:extLst>
                  <a:ext uri="{FF2B5EF4-FFF2-40B4-BE49-F238E27FC236}">
                    <a16:creationId xmlns:a16="http://schemas.microsoft.com/office/drawing/2014/main" id="{B1F79D56-1018-B3B6-E64F-775A37077C65}"/>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1" name="Line 1133">
                <a:extLst>
                  <a:ext uri="{FF2B5EF4-FFF2-40B4-BE49-F238E27FC236}">
                    <a16:creationId xmlns:a16="http://schemas.microsoft.com/office/drawing/2014/main" id="{D1C0D4BD-6443-FC3E-66A6-DA99DC52E454}"/>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2" name="Line 1134">
                <a:extLst>
                  <a:ext uri="{FF2B5EF4-FFF2-40B4-BE49-F238E27FC236}">
                    <a16:creationId xmlns:a16="http://schemas.microsoft.com/office/drawing/2014/main" id="{C27CDE40-97D3-E26F-FF33-3C1B44EBE2C7}"/>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3" name="Line 1135">
                <a:extLst>
                  <a:ext uri="{FF2B5EF4-FFF2-40B4-BE49-F238E27FC236}">
                    <a16:creationId xmlns:a16="http://schemas.microsoft.com/office/drawing/2014/main" id="{83207B15-D3FD-520D-DAF9-687005311F76}"/>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4" name="Line 1136">
                <a:extLst>
                  <a:ext uri="{FF2B5EF4-FFF2-40B4-BE49-F238E27FC236}">
                    <a16:creationId xmlns:a16="http://schemas.microsoft.com/office/drawing/2014/main" id="{56C393D9-0491-6DC9-3198-D4F8CBCFDC1B}"/>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5" name="Line 1137">
                <a:extLst>
                  <a:ext uri="{FF2B5EF4-FFF2-40B4-BE49-F238E27FC236}">
                    <a16:creationId xmlns:a16="http://schemas.microsoft.com/office/drawing/2014/main" id="{511591F2-9681-196E-7D08-5EE3C4709209}"/>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6" name="Line 1138">
                <a:extLst>
                  <a:ext uri="{FF2B5EF4-FFF2-40B4-BE49-F238E27FC236}">
                    <a16:creationId xmlns:a16="http://schemas.microsoft.com/office/drawing/2014/main" id="{0E14DE7F-2D5A-D52B-8302-8E73F210ABB7}"/>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7" name="Line 1139">
                <a:extLst>
                  <a:ext uri="{FF2B5EF4-FFF2-40B4-BE49-F238E27FC236}">
                    <a16:creationId xmlns:a16="http://schemas.microsoft.com/office/drawing/2014/main" id="{BC2542B1-D1D3-7479-8B85-5990C2AC1C6E}"/>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8" name="Line 1140">
                <a:extLst>
                  <a:ext uri="{FF2B5EF4-FFF2-40B4-BE49-F238E27FC236}">
                    <a16:creationId xmlns:a16="http://schemas.microsoft.com/office/drawing/2014/main" id="{BB6B4035-C815-F7B5-A6B1-CE505ECC7034}"/>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79" name="Rectangle 1141">
                <a:extLst>
                  <a:ext uri="{FF2B5EF4-FFF2-40B4-BE49-F238E27FC236}">
                    <a16:creationId xmlns:a16="http://schemas.microsoft.com/office/drawing/2014/main" id="{B499CF84-658D-E388-B722-67919B7935DD}"/>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80" name="Rectangle 1142">
                <a:extLst>
                  <a:ext uri="{FF2B5EF4-FFF2-40B4-BE49-F238E27FC236}">
                    <a16:creationId xmlns:a16="http://schemas.microsoft.com/office/drawing/2014/main" id="{842730B7-E3C5-5322-F392-D4DEA4761AA5}"/>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81" name="Oval 1143">
                <a:extLst>
                  <a:ext uri="{FF2B5EF4-FFF2-40B4-BE49-F238E27FC236}">
                    <a16:creationId xmlns:a16="http://schemas.microsoft.com/office/drawing/2014/main" id="{88F065E3-89FD-422D-7042-BACD70016C31}"/>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926" name="Group 1144">
              <a:extLst>
                <a:ext uri="{FF2B5EF4-FFF2-40B4-BE49-F238E27FC236}">
                  <a16:creationId xmlns:a16="http://schemas.microsoft.com/office/drawing/2014/main" id="{7462E986-D7CE-EA64-B8D9-8180E40BD650}"/>
                </a:ext>
              </a:extLst>
            </p:cNvPr>
            <p:cNvGrpSpPr>
              <a:grpSpLocks/>
            </p:cNvGrpSpPr>
            <p:nvPr/>
          </p:nvGrpSpPr>
          <p:grpSpPr bwMode="auto">
            <a:xfrm>
              <a:off x="2346" y="2456"/>
              <a:ext cx="279" cy="423"/>
              <a:chOff x="2346" y="2456"/>
              <a:chExt cx="279" cy="423"/>
            </a:xfrm>
          </p:grpSpPr>
          <p:sp>
            <p:nvSpPr>
              <p:cNvPr id="72946" name="Rectangle 1145">
                <a:extLst>
                  <a:ext uri="{FF2B5EF4-FFF2-40B4-BE49-F238E27FC236}">
                    <a16:creationId xmlns:a16="http://schemas.microsoft.com/office/drawing/2014/main" id="{0126207E-D906-6FEF-05A3-172E3E37EB13}"/>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47" name="Line 1146">
                <a:extLst>
                  <a:ext uri="{FF2B5EF4-FFF2-40B4-BE49-F238E27FC236}">
                    <a16:creationId xmlns:a16="http://schemas.microsoft.com/office/drawing/2014/main" id="{76DD4055-4929-1B71-2D78-12E4782F4CC2}"/>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8" name="Line 1147">
                <a:extLst>
                  <a:ext uri="{FF2B5EF4-FFF2-40B4-BE49-F238E27FC236}">
                    <a16:creationId xmlns:a16="http://schemas.microsoft.com/office/drawing/2014/main" id="{760144FA-0BA7-8BF1-AE8B-C2DF80A29524}"/>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9" name="Line 1148">
                <a:extLst>
                  <a:ext uri="{FF2B5EF4-FFF2-40B4-BE49-F238E27FC236}">
                    <a16:creationId xmlns:a16="http://schemas.microsoft.com/office/drawing/2014/main" id="{16B198A1-1701-6152-2EE7-D85FC76071A4}"/>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0" name="Line 1149">
                <a:extLst>
                  <a:ext uri="{FF2B5EF4-FFF2-40B4-BE49-F238E27FC236}">
                    <a16:creationId xmlns:a16="http://schemas.microsoft.com/office/drawing/2014/main" id="{757DB4C0-7724-7EC1-A9A2-8B540579DFDF}"/>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1" name="Line 1150">
                <a:extLst>
                  <a:ext uri="{FF2B5EF4-FFF2-40B4-BE49-F238E27FC236}">
                    <a16:creationId xmlns:a16="http://schemas.microsoft.com/office/drawing/2014/main" id="{EB7EC566-C6BD-A76D-A5C0-8A751F60A0D6}"/>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2" name="Line 1151">
                <a:extLst>
                  <a:ext uri="{FF2B5EF4-FFF2-40B4-BE49-F238E27FC236}">
                    <a16:creationId xmlns:a16="http://schemas.microsoft.com/office/drawing/2014/main" id="{A0E04778-AA07-D980-AA13-79F0C98BBCA3}"/>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3" name="Line 1152">
                <a:extLst>
                  <a:ext uri="{FF2B5EF4-FFF2-40B4-BE49-F238E27FC236}">
                    <a16:creationId xmlns:a16="http://schemas.microsoft.com/office/drawing/2014/main" id="{38ACF196-21BC-7EB9-9831-EC57B3A3A2FF}"/>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4" name="Line 1153">
                <a:extLst>
                  <a:ext uri="{FF2B5EF4-FFF2-40B4-BE49-F238E27FC236}">
                    <a16:creationId xmlns:a16="http://schemas.microsoft.com/office/drawing/2014/main" id="{284373F3-A1C2-FD4D-C72E-31B7092D1252}"/>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5" name="Line 1154">
                <a:extLst>
                  <a:ext uri="{FF2B5EF4-FFF2-40B4-BE49-F238E27FC236}">
                    <a16:creationId xmlns:a16="http://schemas.microsoft.com/office/drawing/2014/main" id="{B394818C-6D64-0156-2978-F91AC8559A73}"/>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6" name="Line 1155">
                <a:extLst>
                  <a:ext uri="{FF2B5EF4-FFF2-40B4-BE49-F238E27FC236}">
                    <a16:creationId xmlns:a16="http://schemas.microsoft.com/office/drawing/2014/main" id="{897C9194-49F7-B8BA-512B-D80F46D22C09}"/>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7" name="Line 1156">
                <a:extLst>
                  <a:ext uri="{FF2B5EF4-FFF2-40B4-BE49-F238E27FC236}">
                    <a16:creationId xmlns:a16="http://schemas.microsoft.com/office/drawing/2014/main" id="{3F71C289-5C8D-4C3A-99C1-EB522DFA748A}"/>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8" name="Line 1157">
                <a:extLst>
                  <a:ext uri="{FF2B5EF4-FFF2-40B4-BE49-F238E27FC236}">
                    <a16:creationId xmlns:a16="http://schemas.microsoft.com/office/drawing/2014/main" id="{466BFE31-8BB9-A089-605E-0453FD5A77B1}"/>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59" name="Line 1158">
                <a:extLst>
                  <a:ext uri="{FF2B5EF4-FFF2-40B4-BE49-F238E27FC236}">
                    <a16:creationId xmlns:a16="http://schemas.microsoft.com/office/drawing/2014/main" id="{0D5200FF-C981-E573-3D02-8B7A267D54D5}"/>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0" name="Line 1159">
                <a:extLst>
                  <a:ext uri="{FF2B5EF4-FFF2-40B4-BE49-F238E27FC236}">
                    <a16:creationId xmlns:a16="http://schemas.microsoft.com/office/drawing/2014/main" id="{313EE9FF-8460-00C8-71D9-B7228D28F812}"/>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61" name="Rectangle 1160">
                <a:extLst>
                  <a:ext uri="{FF2B5EF4-FFF2-40B4-BE49-F238E27FC236}">
                    <a16:creationId xmlns:a16="http://schemas.microsoft.com/office/drawing/2014/main" id="{C9F3711C-3EDE-C986-8A55-26091089AB28}"/>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62" name="Rectangle 1161">
                <a:extLst>
                  <a:ext uri="{FF2B5EF4-FFF2-40B4-BE49-F238E27FC236}">
                    <a16:creationId xmlns:a16="http://schemas.microsoft.com/office/drawing/2014/main" id="{78B17AFD-D62B-CAB9-D418-B6203EC4EE5C}"/>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63" name="Oval 1162">
                <a:extLst>
                  <a:ext uri="{FF2B5EF4-FFF2-40B4-BE49-F238E27FC236}">
                    <a16:creationId xmlns:a16="http://schemas.microsoft.com/office/drawing/2014/main" id="{87990E0F-1323-6F4B-1FC5-622BEAECAEC4}"/>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927" name="Group 1163">
              <a:extLst>
                <a:ext uri="{FF2B5EF4-FFF2-40B4-BE49-F238E27FC236}">
                  <a16:creationId xmlns:a16="http://schemas.microsoft.com/office/drawing/2014/main" id="{6180D40B-4ADF-E80A-EC54-E4F35F5F10AC}"/>
                </a:ext>
              </a:extLst>
            </p:cNvPr>
            <p:cNvGrpSpPr>
              <a:grpSpLocks/>
            </p:cNvGrpSpPr>
            <p:nvPr/>
          </p:nvGrpSpPr>
          <p:grpSpPr bwMode="auto">
            <a:xfrm>
              <a:off x="2306" y="2488"/>
              <a:ext cx="279" cy="423"/>
              <a:chOff x="2306" y="2488"/>
              <a:chExt cx="279" cy="423"/>
            </a:xfrm>
          </p:grpSpPr>
          <p:sp>
            <p:nvSpPr>
              <p:cNvPr id="72928" name="Rectangle 1164">
                <a:extLst>
                  <a:ext uri="{FF2B5EF4-FFF2-40B4-BE49-F238E27FC236}">
                    <a16:creationId xmlns:a16="http://schemas.microsoft.com/office/drawing/2014/main" id="{4EB9D9E7-88A6-BF4D-5AF5-FDFF5162124F}"/>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29" name="Line 1165">
                <a:extLst>
                  <a:ext uri="{FF2B5EF4-FFF2-40B4-BE49-F238E27FC236}">
                    <a16:creationId xmlns:a16="http://schemas.microsoft.com/office/drawing/2014/main" id="{3431EF89-3046-6F18-D595-BDD4D8FDC184}"/>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0" name="Line 1166">
                <a:extLst>
                  <a:ext uri="{FF2B5EF4-FFF2-40B4-BE49-F238E27FC236}">
                    <a16:creationId xmlns:a16="http://schemas.microsoft.com/office/drawing/2014/main" id="{36FF6409-9605-024D-312E-427A094B59EE}"/>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1" name="Line 1167">
                <a:extLst>
                  <a:ext uri="{FF2B5EF4-FFF2-40B4-BE49-F238E27FC236}">
                    <a16:creationId xmlns:a16="http://schemas.microsoft.com/office/drawing/2014/main" id="{C2F020D7-D9E0-434E-0CFE-A30706DAB7CB}"/>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2" name="Line 1168">
                <a:extLst>
                  <a:ext uri="{FF2B5EF4-FFF2-40B4-BE49-F238E27FC236}">
                    <a16:creationId xmlns:a16="http://schemas.microsoft.com/office/drawing/2014/main" id="{10AEE739-F705-2FCA-92A1-0B73BEB6E067}"/>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3" name="Line 1169">
                <a:extLst>
                  <a:ext uri="{FF2B5EF4-FFF2-40B4-BE49-F238E27FC236}">
                    <a16:creationId xmlns:a16="http://schemas.microsoft.com/office/drawing/2014/main" id="{4CDCE16B-D29A-BAA3-1A83-B275EBB9BED7}"/>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4" name="Line 1170">
                <a:extLst>
                  <a:ext uri="{FF2B5EF4-FFF2-40B4-BE49-F238E27FC236}">
                    <a16:creationId xmlns:a16="http://schemas.microsoft.com/office/drawing/2014/main" id="{8DA0C2B8-1C0C-919F-D55A-4393D0A08E30}"/>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5" name="Line 1171">
                <a:extLst>
                  <a:ext uri="{FF2B5EF4-FFF2-40B4-BE49-F238E27FC236}">
                    <a16:creationId xmlns:a16="http://schemas.microsoft.com/office/drawing/2014/main" id="{CCF6FC92-D455-0C3B-A1C6-8C41D7231497}"/>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6" name="Line 1172">
                <a:extLst>
                  <a:ext uri="{FF2B5EF4-FFF2-40B4-BE49-F238E27FC236}">
                    <a16:creationId xmlns:a16="http://schemas.microsoft.com/office/drawing/2014/main" id="{739D3672-708B-6ABF-76DB-604FED130512}"/>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7" name="Line 1173">
                <a:extLst>
                  <a:ext uri="{FF2B5EF4-FFF2-40B4-BE49-F238E27FC236}">
                    <a16:creationId xmlns:a16="http://schemas.microsoft.com/office/drawing/2014/main" id="{69561E94-790C-1054-9331-94F4CB9BFEA5}"/>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8" name="Line 1174">
                <a:extLst>
                  <a:ext uri="{FF2B5EF4-FFF2-40B4-BE49-F238E27FC236}">
                    <a16:creationId xmlns:a16="http://schemas.microsoft.com/office/drawing/2014/main" id="{3E9F7E55-A5AD-E914-F7F8-FB2DF6270763}"/>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39" name="Line 1175">
                <a:extLst>
                  <a:ext uri="{FF2B5EF4-FFF2-40B4-BE49-F238E27FC236}">
                    <a16:creationId xmlns:a16="http://schemas.microsoft.com/office/drawing/2014/main" id="{ADB05DDE-7993-8944-34A0-FAA2A0C74C51}"/>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0" name="Line 1176">
                <a:extLst>
                  <a:ext uri="{FF2B5EF4-FFF2-40B4-BE49-F238E27FC236}">
                    <a16:creationId xmlns:a16="http://schemas.microsoft.com/office/drawing/2014/main" id="{293FAF9C-2E41-A421-654A-9A9715B31679}"/>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1" name="Line 1177">
                <a:extLst>
                  <a:ext uri="{FF2B5EF4-FFF2-40B4-BE49-F238E27FC236}">
                    <a16:creationId xmlns:a16="http://schemas.microsoft.com/office/drawing/2014/main" id="{94EE59DC-3380-5F4A-097F-F17AFD04B5A0}"/>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2" name="Line 1178">
                <a:extLst>
                  <a:ext uri="{FF2B5EF4-FFF2-40B4-BE49-F238E27FC236}">
                    <a16:creationId xmlns:a16="http://schemas.microsoft.com/office/drawing/2014/main" id="{BC9F0B94-9A08-933D-1A88-4DFE9D21FEC2}"/>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43" name="Rectangle 1179">
                <a:extLst>
                  <a:ext uri="{FF2B5EF4-FFF2-40B4-BE49-F238E27FC236}">
                    <a16:creationId xmlns:a16="http://schemas.microsoft.com/office/drawing/2014/main" id="{E2381548-53AF-E761-35B7-9E20BFC2B2EA}"/>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44" name="Rectangle 1180">
                <a:extLst>
                  <a:ext uri="{FF2B5EF4-FFF2-40B4-BE49-F238E27FC236}">
                    <a16:creationId xmlns:a16="http://schemas.microsoft.com/office/drawing/2014/main" id="{336D80A7-372E-CF28-6117-9D460FFAD964}"/>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45" name="Oval 1181">
                <a:extLst>
                  <a:ext uri="{FF2B5EF4-FFF2-40B4-BE49-F238E27FC236}">
                    <a16:creationId xmlns:a16="http://schemas.microsoft.com/office/drawing/2014/main" id="{B9F22D2C-79BA-4C87-2F4A-6B534F31B1B7}"/>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38" name="Group 1182">
            <a:extLst>
              <a:ext uri="{FF2B5EF4-FFF2-40B4-BE49-F238E27FC236}">
                <a16:creationId xmlns:a16="http://schemas.microsoft.com/office/drawing/2014/main" id="{C7CDFBE5-4BCC-8898-1A25-D8BCB34F0807}"/>
              </a:ext>
            </a:extLst>
          </p:cNvPr>
          <p:cNvGrpSpPr>
            <a:grpSpLocks/>
          </p:cNvGrpSpPr>
          <p:nvPr/>
        </p:nvGrpSpPr>
        <p:grpSpPr bwMode="auto">
          <a:xfrm>
            <a:off x="4979988" y="3125788"/>
            <a:ext cx="492125" cy="581025"/>
            <a:chOff x="2306" y="2257"/>
            <a:chExt cx="550" cy="654"/>
          </a:xfrm>
        </p:grpSpPr>
        <p:grpSp>
          <p:nvGrpSpPr>
            <p:cNvPr id="72751" name="Group 1183">
              <a:extLst>
                <a:ext uri="{FF2B5EF4-FFF2-40B4-BE49-F238E27FC236}">
                  <a16:creationId xmlns:a16="http://schemas.microsoft.com/office/drawing/2014/main" id="{B195A23C-0D80-B657-9B7D-648A7E0918C3}"/>
                </a:ext>
              </a:extLst>
            </p:cNvPr>
            <p:cNvGrpSpPr>
              <a:grpSpLocks/>
            </p:cNvGrpSpPr>
            <p:nvPr/>
          </p:nvGrpSpPr>
          <p:grpSpPr bwMode="auto">
            <a:xfrm>
              <a:off x="2457" y="2257"/>
              <a:ext cx="399" cy="542"/>
              <a:chOff x="2457" y="2257"/>
              <a:chExt cx="399" cy="542"/>
            </a:xfrm>
          </p:grpSpPr>
          <p:grpSp>
            <p:nvGrpSpPr>
              <p:cNvPr id="72828" name="Group 1184">
                <a:extLst>
                  <a:ext uri="{FF2B5EF4-FFF2-40B4-BE49-F238E27FC236}">
                    <a16:creationId xmlns:a16="http://schemas.microsoft.com/office/drawing/2014/main" id="{404E8920-3CA7-2262-0511-8DF6034709B6}"/>
                  </a:ext>
                </a:extLst>
              </p:cNvPr>
              <p:cNvGrpSpPr>
                <a:grpSpLocks/>
              </p:cNvGrpSpPr>
              <p:nvPr/>
            </p:nvGrpSpPr>
            <p:grpSpPr bwMode="auto">
              <a:xfrm>
                <a:off x="2577" y="2257"/>
                <a:ext cx="279" cy="422"/>
                <a:chOff x="2577" y="2257"/>
                <a:chExt cx="279" cy="422"/>
              </a:xfrm>
            </p:grpSpPr>
            <p:sp>
              <p:nvSpPr>
                <p:cNvPr id="72905" name="Rectangle 1185">
                  <a:extLst>
                    <a:ext uri="{FF2B5EF4-FFF2-40B4-BE49-F238E27FC236}">
                      <a16:creationId xmlns:a16="http://schemas.microsoft.com/office/drawing/2014/main" id="{B08DDCC0-0811-35B3-5FC7-AF873FE41773}"/>
                    </a:ext>
                  </a:extLst>
                </p:cNvPr>
                <p:cNvSpPr>
                  <a:spLocks noChangeArrowheads="1"/>
                </p:cNvSpPr>
                <p:nvPr/>
              </p:nvSpPr>
              <p:spPr bwMode="auto">
                <a:xfrm>
                  <a:off x="2577" y="2257"/>
                  <a:ext cx="279"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06" name="Line 1186">
                  <a:extLst>
                    <a:ext uri="{FF2B5EF4-FFF2-40B4-BE49-F238E27FC236}">
                      <a16:creationId xmlns:a16="http://schemas.microsoft.com/office/drawing/2014/main" id="{61B7655C-F6CF-992E-F409-856C90E5A5DB}"/>
                    </a:ext>
                  </a:extLst>
                </p:cNvPr>
                <p:cNvSpPr>
                  <a:spLocks noChangeShapeType="1"/>
                </p:cNvSpPr>
                <p:nvPr/>
              </p:nvSpPr>
              <p:spPr bwMode="auto">
                <a:xfrm>
                  <a:off x="2597" y="2628"/>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7" name="Line 1187">
                  <a:extLst>
                    <a:ext uri="{FF2B5EF4-FFF2-40B4-BE49-F238E27FC236}">
                      <a16:creationId xmlns:a16="http://schemas.microsoft.com/office/drawing/2014/main" id="{3E5F4D15-A8C7-EB39-919A-AC3312BB7E0E}"/>
                    </a:ext>
                  </a:extLst>
                </p:cNvPr>
                <p:cNvSpPr>
                  <a:spLocks noChangeShapeType="1"/>
                </p:cNvSpPr>
                <p:nvPr/>
              </p:nvSpPr>
              <p:spPr bwMode="auto">
                <a:xfrm>
                  <a:off x="2725" y="2628"/>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8" name="Line 1188">
                  <a:extLst>
                    <a:ext uri="{FF2B5EF4-FFF2-40B4-BE49-F238E27FC236}">
                      <a16:creationId xmlns:a16="http://schemas.microsoft.com/office/drawing/2014/main" id="{68697F24-69A4-258A-FD3B-6E2D7FD5A371}"/>
                    </a:ext>
                  </a:extLst>
                </p:cNvPr>
                <p:cNvSpPr>
                  <a:spLocks noChangeShapeType="1"/>
                </p:cNvSpPr>
                <p:nvPr/>
              </p:nvSpPr>
              <p:spPr bwMode="auto">
                <a:xfrm>
                  <a:off x="2597" y="24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9" name="Line 1189">
                  <a:extLst>
                    <a:ext uri="{FF2B5EF4-FFF2-40B4-BE49-F238E27FC236}">
                      <a16:creationId xmlns:a16="http://schemas.microsoft.com/office/drawing/2014/main" id="{8C6D5FB4-ACC7-8DF1-15DF-F224F21D400C}"/>
                    </a:ext>
                  </a:extLst>
                </p:cNvPr>
                <p:cNvSpPr>
                  <a:spLocks noChangeShapeType="1"/>
                </p:cNvSpPr>
                <p:nvPr/>
              </p:nvSpPr>
              <p:spPr bwMode="auto">
                <a:xfrm>
                  <a:off x="2597"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0" name="Line 1190">
                  <a:extLst>
                    <a:ext uri="{FF2B5EF4-FFF2-40B4-BE49-F238E27FC236}">
                      <a16:creationId xmlns:a16="http://schemas.microsoft.com/office/drawing/2014/main" id="{B5E5BC65-120E-BCB3-D93B-EC7B20A817D7}"/>
                    </a:ext>
                  </a:extLst>
                </p:cNvPr>
                <p:cNvSpPr>
                  <a:spLocks noChangeShapeType="1"/>
                </p:cNvSpPr>
                <p:nvPr/>
              </p:nvSpPr>
              <p:spPr bwMode="auto">
                <a:xfrm>
                  <a:off x="2597"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1" name="Line 1191">
                  <a:extLst>
                    <a:ext uri="{FF2B5EF4-FFF2-40B4-BE49-F238E27FC236}">
                      <a16:creationId xmlns:a16="http://schemas.microsoft.com/office/drawing/2014/main" id="{6AA655B6-8ABB-8F3C-1E55-24BCF63CB625}"/>
                    </a:ext>
                  </a:extLst>
                </p:cNvPr>
                <p:cNvSpPr>
                  <a:spLocks noChangeShapeType="1"/>
                </p:cNvSpPr>
                <p:nvPr/>
              </p:nvSpPr>
              <p:spPr bwMode="auto">
                <a:xfrm>
                  <a:off x="2597"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2" name="Line 1192">
                  <a:extLst>
                    <a:ext uri="{FF2B5EF4-FFF2-40B4-BE49-F238E27FC236}">
                      <a16:creationId xmlns:a16="http://schemas.microsoft.com/office/drawing/2014/main" id="{963420E6-22CE-DA3A-2B09-009B52DCA72B}"/>
                    </a:ext>
                  </a:extLst>
                </p:cNvPr>
                <p:cNvSpPr>
                  <a:spLocks noChangeShapeType="1"/>
                </p:cNvSpPr>
                <p:nvPr/>
              </p:nvSpPr>
              <p:spPr bwMode="auto">
                <a:xfrm>
                  <a:off x="2637" y="243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3" name="Line 1193">
                  <a:extLst>
                    <a:ext uri="{FF2B5EF4-FFF2-40B4-BE49-F238E27FC236}">
                      <a16:creationId xmlns:a16="http://schemas.microsoft.com/office/drawing/2014/main" id="{B2A384B6-B5AA-0B5D-CBBD-60C98011D7D7}"/>
                    </a:ext>
                  </a:extLst>
                </p:cNvPr>
                <p:cNvSpPr>
                  <a:spLocks noChangeShapeType="1"/>
                </p:cNvSpPr>
                <p:nvPr/>
              </p:nvSpPr>
              <p:spPr bwMode="auto">
                <a:xfrm>
                  <a:off x="2693" y="250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4" name="Line 1194">
                  <a:extLst>
                    <a:ext uri="{FF2B5EF4-FFF2-40B4-BE49-F238E27FC236}">
                      <a16:creationId xmlns:a16="http://schemas.microsoft.com/office/drawing/2014/main" id="{E136317E-1426-C3BE-4931-A3D72A8242EC}"/>
                    </a:ext>
                  </a:extLst>
                </p:cNvPr>
                <p:cNvSpPr>
                  <a:spLocks noChangeShapeType="1"/>
                </p:cNvSpPr>
                <p:nvPr/>
              </p:nvSpPr>
              <p:spPr bwMode="auto">
                <a:xfrm>
                  <a:off x="2749"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5" name="Line 1195">
                  <a:extLst>
                    <a:ext uri="{FF2B5EF4-FFF2-40B4-BE49-F238E27FC236}">
                      <a16:creationId xmlns:a16="http://schemas.microsoft.com/office/drawing/2014/main" id="{A0E36319-D595-7674-2CF9-F4BDD2BF1762}"/>
                    </a:ext>
                  </a:extLst>
                </p:cNvPr>
                <p:cNvSpPr>
                  <a:spLocks noChangeShapeType="1"/>
                </p:cNvSpPr>
                <p:nvPr/>
              </p:nvSpPr>
              <p:spPr bwMode="auto">
                <a:xfrm>
                  <a:off x="2597"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6" name="Line 1196">
                  <a:extLst>
                    <a:ext uri="{FF2B5EF4-FFF2-40B4-BE49-F238E27FC236}">
                      <a16:creationId xmlns:a16="http://schemas.microsoft.com/office/drawing/2014/main" id="{210C3589-8286-D083-FD62-B79631648869}"/>
                    </a:ext>
                  </a:extLst>
                </p:cNvPr>
                <p:cNvSpPr>
                  <a:spLocks noChangeShapeType="1"/>
                </p:cNvSpPr>
                <p:nvPr/>
              </p:nvSpPr>
              <p:spPr bwMode="auto">
                <a:xfrm>
                  <a:off x="259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7" name="Line 1197">
                  <a:extLst>
                    <a:ext uri="{FF2B5EF4-FFF2-40B4-BE49-F238E27FC236}">
                      <a16:creationId xmlns:a16="http://schemas.microsoft.com/office/drawing/2014/main" id="{9E0DAD18-40B0-DDA5-6234-8B0B44CFF778}"/>
                    </a:ext>
                  </a:extLst>
                </p:cNvPr>
                <p:cNvSpPr>
                  <a:spLocks noChangeShapeType="1"/>
                </p:cNvSpPr>
                <p:nvPr/>
              </p:nvSpPr>
              <p:spPr bwMode="auto">
                <a:xfrm>
                  <a:off x="259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8" name="Line 1198">
                  <a:extLst>
                    <a:ext uri="{FF2B5EF4-FFF2-40B4-BE49-F238E27FC236}">
                      <a16:creationId xmlns:a16="http://schemas.microsoft.com/office/drawing/2014/main" id="{7C04E83F-C1CC-782D-D939-20176BE2FCCA}"/>
                    </a:ext>
                  </a:extLst>
                </p:cNvPr>
                <p:cNvSpPr>
                  <a:spLocks noChangeShapeType="1"/>
                </p:cNvSpPr>
                <p:nvPr/>
              </p:nvSpPr>
              <p:spPr bwMode="auto">
                <a:xfrm>
                  <a:off x="2693" y="257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19" name="Line 1199">
                  <a:extLst>
                    <a:ext uri="{FF2B5EF4-FFF2-40B4-BE49-F238E27FC236}">
                      <a16:creationId xmlns:a16="http://schemas.microsoft.com/office/drawing/2014/main" id="{DCF434EC-ACA3-1F74-CFD7-07FAF9C541E2}"/>
                    </a:ext>
                  </a:extLst>
                </p:cNvPr>
                <p:cNvSpPr>
                  <a:spLocks noChangeShapeType="1"/>
                </p:cNvSpPr>
                <p:nvPr/>
              </p:nvSpPr>
              <p:spPr bwMode="auto">
                <a:xfrm>
                  <a:off x="2749" y="253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20" name="Rectangle 1200">
                  <a:extLst>
                    <a:ext uri="{FF2B5EF4-FFF2-40B4-BE49-F238E27FC236}">
                      <a16:creationId xmlns:a16="http://schemas.microsoft.com/office/drawing/2014/main" id="{5C0127D6-4DB7-3D89-7BD4-0E3B1FC0A5CF}"/>
                    </a:ext>
                  </a:extLst>
                </p:cNvPr>
                <p:cNvSpPr>
                  <a:spLocks noChangeArrowheads="1"/>
                </p:cNvSpPr>
                <p:nvPr/>
              </p:nvSpPr>
              <p:spPr bwMode="auto">
                <a:xfrm>
                  <a:off x="2729" y="2368"/>
                  <a:ext cx="111"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21" name="Rectangle 1201">
                  <a:extLst>
                    <a:ext uri="{FF2B5EF4-FFF2-40B4-BE49-F238E27FC236}">
                      <a16:creationId xmlns:a16="http://schemas.microsoft.com/office/drawing/2014/main" id="{EB18FFC8-A68E-032D-E90F-34726FEEAA66}"/>
                    </a:ext>
                  </a:extLst>
                </p:cNvPr>
                <p:cNvSpPr>
                  <a:spLocks noChangeArrowheads="1"/>
                </p:cNvSpPr>
                <p:nvPr/>
              </p:nvSpPr>
              <p:spPr bwMode="auto">
                <a:xfrm>
                  <a:off x="2729" y="2313"/>
                  <a:ext cx="111" cy="1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22" name="Oval 1202">
                  <a:extLst>
                    <a:ext uri="{FF2B5EF4-FFF2-40B4-BE49-F238E27FC236}">
                      <a16:creationId xmlns:a16="http://schemas.microsoft.com/office/drawing/2014/main" id="{68776BDF-5038-7D29-7321-7C7E47186972}"/>
                    </a:ext>
                  </a:extLst>
                </p:cNvPr>
                <p:cNvSpPr>
                  <a:spLocks noChangeArrowheads="1"/>
                </p:cNvSpPr>
                <p:nvPr/>
              </p:nvSpPr>
              <p:spPr bwMode="auto">
                <a:xfrm>
                  <a:off x="2593" y="2281"/>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829" name="Group 1203">
                <a:extLst>
                  <a:ext uri="{FF2B5EF4-FFF2-40B4-BE49-F238E27FC236}">
                    <a16:creationId xmlns:a16="http://schemas.microsoft.com/office/drawing/2014/main" id="{D3678632-529B-8080-52C5-98EAA50E4365}"/>
                  </a:ext>
                </a:extLst>
              </p:cNvPr>
              <p:cNvGrpSpPr>
                <a:grpSpLocks/>
              </p:cNvGrpSpPr>
              <p:nvPr/>
            </p:nvGrpSpPr>
            <p:grpSpPr bwMode="auto">
              <a:xfrm>
                <a:off x="2545" y="2281"/>
                <a:ext cx="280" cy="422"/>
                <a:chOff x="2545" y="2281"/>
                <a:chExt cx="280" cy="422"/>
              </a:xfrm>
            </p:grpSpPr>
            <p:sp>
              <p:nvSpPr>
                <p:cNvPr id="72887" name="Rectangle 1204">
                  <a:extLst>
                    <a:ext uri="{FF2B5EF4-FFF2-40B4-BE49-F238E27FC236}">
                      <a16:creationId xmlns:a16="http://schemas.microsoft.com/office/drawing/2014/main" id="{EC23F12D-938C-339B-2470-29FE05350221}"/>
                    </a:ext>
                  </a:extLst>
                </p:cNvPr>
                <p:cNvSpPr>
                  <a:spLocks noChangeArrowheads="1"/>
                </p:cNvSpPr>
                <p:nvPr/>
              </p:nvSpPr>
              <p:spPr bwMode="auto">
                <a:xfrm>
                  <a:off x="2545" y="2281"/>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88" name="Line 1205">
                  <a:extLst>
                    <a:ext uri="{FF2B5EF4-FFF2-40B4-BE49-F238E27FC236}">
                      <a16:creationId xmlns:a16="http://schemas.microsoft.com/office/drawing/2014/main" id="{828BF8DB-3902-628F-CFA9-B0A2616D5B50}"/>
                    </a:ext>
                  </a:extLst>
                </p:cNvPr>
                <p:cNvSpPr>
                  <a:spLocks noChangeShapeType="1"/>
                </p:cNvSpPr>
                <p:nvPr/>
              </p:nvSpPr>
              <p:spPr bwMode="auto">
                <a:xfrm>
                  <a:off x="2565" y="265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9" name="Line 1206">
                  <a:extLst>
                    <a:ext uri="{FF2B5EF4-FFF2-40B4-BE49-F238E27FC236}">
                      <a16:creationId xmlns:a16="http://schemas.microsoft.com/office/drawing/2014/main" id="{E199DD18-9645-2399-6D44-3040443C7DF9}"/>
                    </a:ext>
                  </a:extLst>
                </p:cNvPr>
                <p:cNvSpPr>
                  <a:spLocks noChangeShapeType="1"/>
                </p:cNvSpPr>
                <p:nvPr/>
              </p:nvSpPr>
              <p:spPr bwMode="auto">
                <a:xfrm>
                  <a:off x="2693" y="265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0" name="Line 1207">
                  <a:extLst>
                    <a:ext uri="{FF2B5EF4-FFF2-40B4-BE49-F238E27FC236}">
                      <a16:creationId xmlns:a16="http://schemas.microsoft.com/office/drawing/2014/main" id="{B74B0522-B7CD-CF24-28ED-639D54B523EC}"/>
                    </a:ext>
                  </a:extLst>
                </p:cNvPr>
                <p:cNvSpPr>
                  <a:spLocks noChangeShapeType="1"/>
                </p:cNvSpPr>
                <p:nvPr/>
              </p:nvSpPr>
              <p:spPr bwMode="auto">
                <a:xfrm>
                  <a:off x="2565" y="246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1" name="Line 1208">
                  <a:extLst>
                    <a:ext uri="{FF2B5EF4-FFF2-40B4-BE49-F238E27FC236}">
                      <a16:creationId xmlns:a16="http://schemas.microsoft.com/office/drawing/2014/main" id="{0C24830E-25E9-1F79-BEC9-EA87463969DD}"/>
                    </a:ext>
                  </a:extLst>
                </p:cNvPr>
                <p:cNvSpPr>
                  <a:spLocks noChangeShapeType="1"/>
                </p:cNvSpPr>
                <p:nvPr/>
              </p:nvSpPr>
              <p:spPr bwMode="auto">
                <a:xfrm>
                  <a:off x="2565" y="248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2" name="Line 1209">
                  <a:extLst>
                    <a:ext uri="{FF2B5EF4-FFF2-40B4-BE49-F238E27FC236}">
                      <a16:creationId xmlns:a16="http://schemas.microsoft.com/office/drawing/2014/main" id="{26653000-8DBA-C751-21F7-A77D35B8EBD5}"/>
                    </a:ext>
                  </a:extLst>
                </p:cNvPr>
                <p:cNvSpPr>
                  <a:spLocks noChangeShapeType="1"/>
                </p:cNvSpPr>
                <p:nvPr/>
              </p:nvSpPr>
              <p:spPr bwMode="auto">
                <a:xfrm>
                  <a:off x="2565" y="250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3" name="Line 1210">
                  <a:extLst>
                    <a:ext uri="{FF2B5EF4-FFF2-40B4-BE49-F238E27FC236}">
                      <a16:creationId xmlns:a16="http://schemas.microsoft.com/office/drawing/2014/main" id="{744C73D2-02CB-3B77-ADDE-766C4B9B1BFF}"/>
                    </a:ext>
                  </a:extLst>
                </p:cNvPr>
                <p:cNvSpPr>
                  <a:spLocks noChangeShapeType="1"/>
                </p:cNvSpPr>
                <p:nvPr/>
              </p:nvSpPr>
              <p:spPr bwMode="auto">
                <a:xfrm>
                  <a:off x="2565" y="253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4" name="Line 1211">
                  <a:extLst>
                    <a:ext uri="{FF2B5EF4-FFF2-40B4-BE49-F238E27FC236}">
                      <a16:creationId xmlns:a16="http://schemas.microsoft.com/office/drawing/2014/main" id="{5C1760EA-1E03-5039-7359-C13C7E0570CA}"/>
                    </a:ext>
                  </a:extLst>
                </p:cNvPr>
                <p:cNvSpPr>
                  <a:spLocks noChangeShapeType="1"/>
                </p:cNvSpPr>
                <p:nvPr/>
              </p:nvSpPr>
              <p:spPr bwMode="auto">
                <a:xfrm>
                  <a:off x="2605" y="246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5" name="Line 1212">
                  <a:extLst>
                    <a:ext uri="{FF2B5EF4-FFF2-40B4-BE49-F238E27FC236}">
                      <a16:creationId xmlns:a16="http://schemas.microsoft.com/office/drawing/2014/main" id="{7499F2D8-C73E-CB24-D40A-50BC83342AA0}"/>
                    </a:ext>
                  </a:extLst>
                </p:cNvPr>
                <p:cNvSpPr>
                  <a:spLocks noChangeShapeType="1"/>
                </p:cNvSpPr>
                <p:nvPr/>
              </p:nvSpPr>
              <p:spPr bwMode="auto">
                <a:xfrm>
                  <a:off x="2661" y="2532"/>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6" name="Line 1213">
                  <a:extLst>
                    <a:ext uri="{FF2B5EF4-FFF2-40B4-BE49-F238E27FC236}">
                      <a16:creationId xmlns:a16="http://schemas.microsoft.com/office/drawing/2014/main" id="{D940B2D1-CF7A-8003-9889-323EB2F83F82}"/>
                    </a:ext>
                  </a:extLst>
                </p:cNvPr>
                <p:cNvSpPr>
                  <a:spLocks noChangeShapeType="1"/>
                </p:cNvSpPr>
                <p:nvPr/>
              </p:nvSpPr>
              <p:spPr bwMode="auto">
                <a:xfrm>
                  <a:off x="2717" y="248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7" name="Line 1214">
                  <a:extLst>
                    <a:ext uri="{FF2B5EF4-FFF2-40B4-BE49-F238E27FC236}">
                      <a16:creationId xmlns:a16="http://schemas.microsoft.com/office/drawing/2014/main" id="{D13B5FE5-CA91-47BD-8EE5-A8BCE66F9947}"/>
                    </a:ext>
                  </a:extLst>
                </p:cNvPr>
                <p:cNvSpPr>
                  <a:spLocks noChangeShapeType="1"/>
                </p:cNvSpPr>
                <p:nvPr/>
              </p:nvSpPr>
              <p:spPr bwMode="auto">
                <a:xfrm>
                  <a:off x="2565"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8" name="Line 1215">
                  <a:extLst>
                    <a:ext uri="{FF2B5EF4-FFF2-40B4-BE49-F238E27FC236}">
                      <a16:creationId xmlns:a16="http://schemas.microsoft.com/office/drawing/2014/main" id="{892CE2F8-3E34-4293-CB89-60C1E6288FF5}"/>
                    </a:ext>
                  </a:extLst>
                </p:cNvPr>
                <p:cNvSpPr>
                  <a:spLocks noChangeShapeType="1"/>
                </p:cNvSpPr>
                <p:nvPr/>
              </p:nvSpPr>
              <p:spPr bwMode="auto">
                <a:xfrm>
                  <a:off x="2565"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99" name="Line 1216">
                  <a:extLst>
                    <a:ext uri="{FF2B5EF4-FFF2-40B4-BE49-F238E27FC236}">
                      <a16:creationId xmlns:a16="http://schemas.microsoft.com/office/drawing/2014/main" id="{FDE130C3-4883-1BC4-9538-689444AB600C}"/>
                    </a:ext>
                  </a:extLst>
                </p:cNvPr>
                <p:cNvSpPr>
                  <a:spLocks noChangeShapeType="1"/>
                </p:cNvSpPr>
                <p:nvPr/>
              </p:nvSpPr>
              <p:spPr bwMode="auto">
                <a:xfrm>
                  <a:off x="2565"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0" name="Line 1217">
                  <a:extLst>
                    <a:ext uri="{FF2B5EF4-FFF2-40B4-BE49-F238E27FC236}">
                      <a16:creationId xmlns:a16="http://schemas.microsoft.com/office/drawing/2014/main" id="{408228A1-890E-5D1B-3495-A863D4348CCE}"/>
                    </a:ext>
                  </a:extLst>
                </p:cNvPr>
                <p:cNvSpPr>
                  <a:spLocks noChangeShapeType="1"/>
                </p:cNvSpPr>
                <p:nvPr/>
              </p:nvSpPr>
              <p:spPr bwMode="auto">
                <a:xfrm>
                  <a:off x="2661"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1" name="Line 1218">
                  <a:extLst>
                    <a:ext uri="{FF2B5EF4-FFF2-40B4-BE49-F238E27FC236}">
                      <a16:creationId xmlns:a16="http://schemas.microsoft.com/office/drawing/2014/main" id="{D34E04A9-15F9-2401-2B44-601D2376A508}"/>
                    </a:ext>
                  </a:extLst>
                </p:cNvPr>
                <p:cNvSpPr>
                  <a:spLocks noChangeShapeType="1"/>
                </p:cNvSpPr>
                <p:nvPr/>
              </p:nvSpPr>
              <p:spPr bwMode="auto">
                <a:xfrm>
                  <a:off x="27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2" name="Rectangle 1219">
                  <a:extLst>
                    <a:ext uri="{FF2B5EF4-FFF2-40B4-BE49-F238E27FC236}">
                      <a16:creationId xmlns:a16="http://schemas.microsoft.com/office/drawing/2014/main" id="{67945C65-16AC-BFA6-A0F7-2368DE9809C2}"/>
                    </a:ext>
                  </a:extLst>
                </p:cNvPr>
                <p:cNvSpPr>
                  <a:spLocks noChangeArrowheads="1"/>
                </p:cNvSpPr>
                <p:nvPr/>
              </p:nvSpPr>
              <p:spPr bwMode="auto">
                <a:xfrm>
                  <a:off x="2697" y="239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03" name="Rectangle 1220">
                  <a:extLst>
                    <a:ext uri="{FF2B5EF4-FFF2-40B4-BE49-F238E27FC236}">
                      <a16:creationId xmlns:a16="http://schemas.microsoft.com/office/drawing/2014/main" id="{9261EE24-87FB-B6C9-DC28-83F613BAE8EC}"/>
                    </a:ext>
                  </a:extLst>
                </p:cNvPr>
                <p:cNvSpPr>
                  <a:spLocks noChangeArrowheads="1"/>
                </p:cNvSpPr>
                <p:nvPr/>
              </p:nvSpPr>
              <p:spPr bwMode="auto">
                <a:xfrm>
                  <a:off x="2697" y="23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904" name="Oval 1221">
                  <a:extLst>
                    <a:ext uri="{FF2B5EF4-FFF2-40B4-BE49-F238E27FC236}">
                      <a16:creationId xmlns:a16="http://schemas.microsoft.com/office/drawing/2014/main" id="{5B3EB311-F2E7-3468-22F2-7B30C8BC6EBB}"/>
                    </a:ext>
                  </a:extLst>
                </p:cNvPr>
                <p:cNvSpPr>
                  <a:spLocks noChangeArrowheads="1"/>
                </p:cNvSpPr>
                <p:nvPr/>
              </p:nvSpPr>
              <p:spPr bwMode="auto">
                <a:xfrm>
                  <a:off x="2561" y="2305"/>
                  <a:ext cx="88" cy="111"/>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830" name="Group 1222">
                <a:extLst>
                  <a:ext uri="{FF2B5EF4-FFF2-40B4-BE49-F238E27FC236}">
                    <a16:creationId xmlns:a16="http://schemas.microsoft.com/office/drawing/2014/main" id="{14C6AEE6-A0AB-7FB6-0C6E-7E82B90A9E2E}"/>
                  </a:ext>
                </a:extLst>
              </p:cNvPr>
              <p:cNvGrpSpPr>
                <a:grpSpLocks/>
              </p:cNvGrpSpPr>
              <p:nvPr/>
            </p:nvGrpSpPr>
            <p:grpSpPr bwMode="auto">
              <a:xfrm>
                <a:off x="2521" y="2313"/>
                <a:ext cx="280" cy="422"/>
                <a:chOff x="2521" y="2313"/>
                <a:chExt cx="280" cy="422"/>
              </a:xfrm>
            </p:grpSpPr>
            <p:sp>
              <p:nvSpPr>
                <p:cNvPr id="72869" name="Rectangle 1223">
                  <a:extLst>
                    <a:ext uri="{FF2B5EF4-FFF2-40B4-BE49-F238E27FC236}">
                      <a16:creationId xmlns:a16="http://schemas.microsoft.com/office/drawing/2014/main" id="{01E8CE25-4FB5-3A73-7FED-347B4D32E1DA}"/>
                    </a:ext>
                  </a:extLst>
                </p:cNvPr>
                <p:cNvSpPr>
                  <a:spLocks noChangeArrowheads="1"/>
                </p:cNvSpPr>
                <p:nvPr/>
              </p:nvSpPr>
              <p:spPr bwMode="auto">
                <a:xfrm>
                  <a:off x="2521" y="2313"/>
                  <a:ext cx="280" cy="4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70" name="Line 1224">
                  <a:extLst>
                    <a:ext uri="{FF2B5EF4-FFF2-40B4-BE49-F238E27FC236}">
                      <a16:creationId xmlns:a16="http://schemas.microsoft.com/office/drawing/2014/main" id="{2BAFFB62-CE9C-F7F3-A9D3-9EAAD0910A11}"/>
                    </a:ext>
                  </a:extLst>
                </p:cNvPr>
                <p:cNvSpPr>
                  <a:spLocks noChangeShapeType="1"/>
                </p:cNvSpPr>
                <p:nvPr/>
              </p:nvSpPr>
              <p:spPr bwMode="auto">
                <a:xfrm>
                  <a:off x="2541" y="2683"/>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1" name="Line 1225">
                  <a:extLst>
                    <a:ext uri="{FF2B5EF4-FFF2-40B4-BE49-F238E27FC236}">
                      <a16:creationId xmlns:a16="http://schemas.microsoft.com/office/drawing/2014/main" id="{6FD8D42A-1096-1669-4D0D-16B2C6AD583A}"/>
                    </a:ext>
                  </a:extLst>
                </p:cNvPr>
                <p:cNvSpPr>
                  <a:spLocks noChangeShapeType="1"/>
                </p:cNvSpPr>
                <p:nvPr/>
              </p:nvSpPr>
              <p:spPr bwMode="auto">
                <a:xfrm>
                  <a:off x="2669" y="2683"/>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2" name="Line 1226">
                  <a:extLst>
                    <a:ext uri="{FF2B5EF4-FFF2-40B4-BE49-F238E27FC236}">
                      <a16:creationId xmlns:a16="http://schemas.microsoft.com/office/drawing/2014/main" id="{39F49D0B-2563-BA25-C0F8-AD5D0C7DC983}"/>
                    </a:ext>
                  </a:extLst>
                </p:cNvPr>
                <p:cNvSpPr>
                  <a:spLocks noChangeShapeType="1"/>
                </p:cNvSpPr>
                <p:nvPr/>
              </p:nvSpPr>
              <p:spPr bwMode="auto">
                <a:xfrm>
                  <a:off x="2541" y="249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3" name="Line 1227">
                  <a:extLst>
                    <a:ext uri="{FF2B5EF4-FFF2-40B4-BE49-F238E27FC236}">
                      <a16:creationId xmlns:a16="http://schemas.microsoft.com/office/drawing/2014/main" id="{B01D9B23-AADF-F04E-EBB2-0F6FB122FA74}"/>
                    </a:ext>
                  </a:extLst>
                </p:cNvPr>
                <p:cNvSpPr>
                  <a:spLocks noChangeShapeType="1"/>
                </p:cNvSpPr>
                <p:nvPr/>
              </p:nvSpPr>
              <p:spPr bwMode="auto">
                <a:xfrm>
                  <a:off x="2541" y="251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4" name="Line 1228">
                  <a:extLst>
                    <a:ext uri="{FF2B5EF4-FFF2-40B4-BE49-F238E27FC236}">
                      <a16:creationId xmlns:a16="http://schemas.microsoft.com/office/drawing/2014/main" id="{1D63DEA9-CC88-D469-1950-E29D8622F5F4}"/>
                    </a:ext>
                  </a:extLst>
                </p:cNvPr>
                <p:cNvSpPr>
                  <a:spLocks noChangeShapeType="1"/>
                </p:cNvSpPr>
                <p:nvPr/>
              </p:nvSpPr>
              <p:spPr bwMode="auto">
                <a:xfrm>
                  <a:off x="2541" y="254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5" name="Line 1229">
                  <a:extLst>
                    <a:ext uri="{FF2B5EF4-FFF2-40B4-BE49-F238E27FC236}">
                      <a16:creationId xmlns:a16="http://schemas.microsoft.com/office/drawing/2014/main" id="{1D62903F-9670-73B5-6B4D-430CFD397F25}"/>
                    </a:ext>
                  </a:extLst>
                </p:cNvPr>
                <p:cNvSpPr>
                  <a:spLocks noChangeShapeType="1"/>
                </p:cNvSpPr>
                <p:nvPr/>
              </p:nvSpPr>
              <p:spPr bwMode="auto">
                <a:xfrm>
                  <a:off x="2541" y="256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6" name="Line 1230">
                  <a:extLst>
                    <a:ext uri="{FF2B5EF4-FFF2-40B4-BE49-F238E27FC236}">
                      <a16:creationId xmlns:a16="http://schemas.microsoft.com/office/drawing/2014/main" id="{4DAAFA9D-B4FD-DEA9-2235-E9AD0025D1A8}"/>
                    </a:ext>
                  </a:extLst>
                </p:cNvPr>
                <p:cNvSpPr>
                  <a:spLocks noChangeShapeType="1"/>
                </p:cNvSpPr>
                <p:nvPr/>
              </p:nvSpPr>
              <p:spPr bwMode="auto">
                <a:xfrm>
                  <a:off x="2581" y="2492"/>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7" name="Line 1231">
                  <a:extLst>
                    <a:ext uri="{FF2B5EF4-FFF2-40B4-BE49-F238E27FC236}">
                      <a16:creationId xmlns:a16="http://schemas.microsoft.com/office/drawing/2014/main" id="{D7667483-E215-9F3D-D132-50FBA41E7122}"/>
                    </a:ext>
                  </a:extLst>
                </p:cNvPr>
                <p:cNvSpPr>
                  <a:spLocks noChangeShapeType="1"/>
                </p:cNvSpPr>
                <p:nvPr/>
              </p:nvSpPr>
              <p:spPr bwMode="auto">
                <a:xfrm>
                  <a:off x="2637" y="2564"/>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8" name="Line 1232">
                  <a:extLst>
                    <a:ext uri="{FF2B5EF4-FFF2-40B4-BE49-F238E27FC236}">
                      <a16:creationId xmlns:a16="http://schemas.microsoft.com/office/drawing/2014/main" id="{430A77B8-358B-7516-43D4-C3CE2A9024C6}"/>
                    </a:ext>
                  </a:extLst>
                </p:cNvPr>
                <p:cNvSpPr>
                  <a:spLocks noChangeShapeType="1"/>
                </p:cNvSpPr>
                <p:nvPr/>
              </p:nvSpPr>
              <p:spPr bwMode="auto">
                <a:xfrm>
                  <a:off x="2693" y="251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79" name="Line 1233">
                  <a:extLst>
                    <a:ext uri="{FF2B5EF4-FFF2-40B4-BE49-F238E27FC236}">
                      <a16:creationId xmlns:a16="http://schemas.microsoft.com/office/drawing/2014/main" id="{023A0DF6-2E4E-964B-9DDC-81B867B7B881}"/>
                    </a:ext>
                  </a:extLst>
                </p:cNvPr>
                <p:cNvSpPr>
                  <a:spLocks noChangeShapeType="1"/>
                </p:cNvSpPr>
                <p:nvPr/>
              </p:nvSpPr>
              <p:spPr bwMode="auto">
                <a:xfrm>
                  <a:off x="2541" y="258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0" name="Line 1234">
                  <a:extLst>
                    <a:ext uri="{FF2B5EF4-FFF2-40B4-BE49-F238E27FC236}">
                      <a16:creationId xmlns:a16="http://schemas.microsoft.com/office/drawing/2014/main" id="{2E80A6E2-0B08-5EA8-9B71-8D10270F7CB3}"/>
                    </a:ext>
                  </a:extLst>
                </p:cNvPr>
                <p:cNvSpPr>
                  <a:spLocks noChangeShapeType="1"/>
                </p:cNvSpPr>
                <p:nvPr/>
              </p:nvSpPr>
              <p:spPr bwMode="auto">
                <a:xfrm>
                  <a:off x="2541" y="261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1" name="Line 1235">
                  <a:extLst>
                    <a:ext uri="{FF2B5EF4-FFF2-40B4-BE49-F238E27FC236}">
                      <a16:creationId xmlns:a16="http://schemas.microsoft.com/office/drawing/2014/main" id="{FB65C6A0-D543-5E38-6938-0F6B402D9782}"/>
                    </a:ext>
                  </a:extLst>
                </p:cNvPr>
                <p:cNvSpPr>
                  <a:spLocks noChangeShapeType="1"/>
                </p:cNvSpPr>
                <p:nvPr/>
              </p:nvSpPr>
              <p:spPr bwMode="auto">
                <a:xfrm>
                  <a:off x="2541" y="263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2" name="Line 1236">
                  <a:extLst>
                    <a:ext uri="{FF2B5EF4-FFF2-40B4-BE49-F238E27FC236}">
                      <a16:creationId xmlns:a16="http://schemas.microsoft.com/office/drawing/2014/main" id="{F319B345-FC39-C8B4-F4FC-166345596E8D}"/>
                    </a:ext>
                  </a:extLst>
                </p:cNvPr>
                <p:cNvSpPr>
                  <a:spLocks noChangeShapeType="1"/>
                </p:cNvSpPr>
                <p:nvPr/>
              </p:nvSpPr>
              <p:spPr bwMode="auto">
                <a:xfrm>
                  <a:off x="2637"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3" name="Line 1237">
                  <a:extLst>
                    <a:ext uri="{FF2B5EF4-FFF2-40B4-BE49-F238E27FC236}">
                      <a16:creationId xmlns:a16="http://schemas.microsoft.com/office/drawing/2014/main" id="{F02A851E-70DC-FE3A-D912-905A5D79AB8F}"/>
                    </a:ext>
                  </a:extLst>
                </p:cNvPr>
                <p:cNvSpPr>
                  <a:spLocks noChangeShapeType="1"/>
                </p:cNvSpPr>
                <p:nvPr/>
              </p:nvSpPr>
              <p:spPr bwMode="auto">
                <a:xfrm>
                  <a:off x="2693" y="258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84" name="Rectangle 1238">
                  <a:extLst>
                    <a:ext uri="{FF2B5EF4-FFF2-40B4-BE49-F238E27FC236}">
                      <a16:creationId xmlns:a16="http://schemas.microsoft.com/office/drawing/2014/main" id="{EADBA570-68FC-E499-1982-B3964A49BA0B}"/>
                    </a:ext>
                  </a:extLst>
                </p:cNvPr>
                <p:cNvSpPr>
                  <a:spLocks noChangeArrowheads="1"/>
                </p:cNvSpPr>
                <p:nvPr/>
              </p:nvSpPr>
              <p:spPr bwMode="auto">
                <a:xfrm>
                  <a:off x="2673" y="242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85" name="Rectangle 1239">
                  <a:extLst>
                    <a:ext uri="{FF2B5EF4-FFF2-40B4-BE49-F238E27FC236}">
                      <a16:creationId xmlns:a16="http://schemas.microsoft.com/office/drawing/2014/main" id="{83007516-F77F-04A2-A5CB-98FFB1139F54}"/>
                    </a:ext>
                  </a:extLst>
                </p:cNvPr>
                <p:cNvSpPr>
                  <a:spLocks noChangeArrowheads="1"/>
                </p:cNvSpPr>
                <p:nvPr/>
              </p:nvSpPr>
              <p:spPr bwMode="auto">
                <a:xfrm>
                  <a:off x="2673" y="23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86" name="Oval 1240">
                  <a:extLst>
                    <a:ext uri="{FF2B5EF4-FFF2-40B4-BE49-F238E27FC236}">
                      <a16:creationId xmlns:a16="http://schemas.microsoft.com/office/drawing/2014/main" id="{F0202F9D-E252-08EE-6A8D-BB990390FB94}"/>
                    </a:ext>
                  </a:extLst>
                </p:cNvPr>
                <p:cNvSpPr>
                  <a:spLocks noChangeArrowheads="1"/>
                </p:cNvSpPr>
                <p:nvPr/>
              </p:nvSpPr>
              <p:spPr bwMode="auto">
                <a:xfrm>
                  <a:off x="2537" y="2336"/>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831" name="Group 1241">
                <a:extLst>
                  <a:ext uri="{FF2B5EF4-FFF2-40B4-BE49-F238E27FC236}">
                    <a16:creationId xmlns:a16="http://schemas.microsoft.com/office/drawing/2014/main" id="{56AF807F-D1EB-FE72-59E2-116FC2551542}"/>
                  </a:ext>
                </a:extLst>
              </p:cNvPr>
              <p:cNvGrpSpPr>
                <a:grpSpLocks/>
              </p:cNvGrpSpPr>
              <p:nvPr/>
            </p:nvGrpSpPr>
            <p:grpSpPr bwMode="auto">
              <a:xfrm>
                <a:off x="2481" y="2344"/>
                <a:ext cx="280" cy="423"/>
                <a:chOff x="2481" y="2344"/>
                <a:chExt cx="280" cy="423"/>
              </a:xfrm>
            </p:grpSpPr>
            <p:sp>
              <p:nvSpPr>
                <p:cNvPr id="72851" name="Rectangle 1242">
                  <a:extLst>
                    <a:ext uri="{FF2B5EF4-FFF2-40B4-BE49-F238E27FC236}">
                      <a16:creationId xmlns:a16="http://schemas.microsoft.com/office/drawing/2014/main" id="{E7AB6045-E446-8CA9-9BA0-9F356E3C3BB4}"/>
                    </a:ext>
                  </a:extLst>
                </p:cNvPr>
                <p:cNvSpPr>
                  <a:spLocks noChangeArrowheads="1"/>
                </p:cNvSpPr>
                <p:nvPr/>
              </p:nvSpPr>
              <p:spPr bwMode="auto">
                <a:xfrm>
                  <a:off x="2481" y="2344"/>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52" name="Line 1243">
                  <a:extLst>
                    <a:ext uri="{FF2B5EF4-FFF2-40B4-BE49-F238E27FC236}">
                      <a16:creationId xmlns:a16="http://schemas.microsoft.com/office/drawing/2014/main" id="{9D4CC7D3-A52C-0A81-0A3B-7C9A06758098}"/>
                    </a:ext>
                  </a:extLst>
                </p:cNvPr>
                <p:cNvSpPr>
                  <a:spLocks noChangeShapeType="1"/>
                </p:cNvSpPr>
                <p:nvPr/>
              </p:nvSpPr>
              <p:spPr bwMode="auto">
                <a:xfrm>
                  <a:off x="2501" y="2715"/>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3" name="Line 1244">
                  <a:extLst>
                    <a:ext uri="{FF2B5EF4-FFF2-40B4-BE49-F238E27FC236}">
                      <a16:creationId xmlns:a16="http://schemas.microsoft.com/office/drawing/2014/main" id="{43FAF166-C709-439B-F38B-FCE5307E07B7}"/>
                    </a:ext>
                  </a:extLst>
                </p:cNvPr>
                <p:cNvSpPr>
                  <a:spLocks noChangeShapeType="1"/>
                </p:cNvSpPr>
                <p:nvPr/>
              </p:nvSpPr>
              <p:spPr bwMode="auto">
                <a:xfrm>
                  <a:off x="2629" y="271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4" name="Line 1245">
                  <a:extLst>
                    <a:ext uri="{FF2B5EF4-FFF2-40B4-BE49-F238E27FC236}">
                      <a16:creationId xmlns:a16="http://schemas.microsoft.com/office/drawing/2014/main" id="{8BB79B3C-EC58-F2E0-D03E-85077671C916}"/>
                    </a:ext>
                  </a:extLst>
                </p:cNvPr>
                <p:cNvSpPr>
                  <a:spLocks noChangeShapeType="1"/>
                </p:cNvSpPr>
                <p:nvPr/>
              </p:nvSpPr>
              <p:spPr bwMode="auto">
                <a:xfrm>
                  <a:off x="2501" y="252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5" name="Line 1246">
                  <a:extLst>
                    <a:ext uri="{FF2B5EF4-FFF2-40B4-BE49-F238E27FC236}">
                      <a16:creationId xmlns:a16="http://schemas.microsoft.com/office/drawing/2014/main" id="{DA3F3B9D-A34D-6AC2-B4E7-3FE7BFDFDA00}"/>
                    </a:ext>
                  </a:extLst>
                </p:cNvPr>
                <p:cNvSpPr>
                  <a:spLocks noChangeShapeType="1"/>
                </p:cNvSpPr>
                <p:nvPr/>
              </p:nvSpPr>
              <p:spPr bwMode="auto">
                <a:xfrm>
                  <a:off x="2501" y="254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6" name="Line 1247">
                  <a:extLst>
                    <a:ext uri="{FF2B5EF4-FFF2-40B4-BE49-F238E27FC236}">
                      <a16:creationId xmlns:a16="http://schemas.microsoft.com/office/drawing/2014/main" id="{F75CD4C0-0109-E03E-E96A-14D8BB365719}"/>
                    </a:ext>
                  </a:extLst>
                </p:cNvPr>
                <p:cNvSpPr>
                  <a:spLocks noChangeShapeType="1"/>
                </p:cNvSpPr>
                <p:nvPr/>
              </p:nvSpPr>
              <p:spPr bwMode="auto">
                <a:xfrm>
                  <a:off x="2501" y="2572"/>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7" name="Line 1248">
                  <a:extLst>
                    <a:ext uri="{FF2B5EF4-FFF2-40B4-BE49-F238E27FC236}">
                      <a16:creationId xmlns:a16="http://schemas.microsoft.com/office/drawing/2014/main" id="{D5DE7F06-B804-0C4E-7E37-FA3B989E108D}"/>
                    </a:ext>
                  </a:extLst>
                </p:cNvPr>
                <p:cNvSpPr>
                  <a:spLocks noChangeShapeType="1"/>
                </p:cNvSpPr>
                <p:nvPr/>
              </p:nvSpPr>
              <p:spPr bwMode="auto">
                <a:xfrm>
                  <a:off x="2501" y="259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8" name="Line 1249">
                  <a:extLst>
                    <a:ext uri="{FF2B5EF4-FFF2-40B4-BE49-F238E27FC236}">
                      <a16:creationId xmlns:a16="http://schemas.microsoft.com/office/drawing/2014/main" id="{7A438C5D-A4A0-705F-E4E5-12FD404D1B60}"/>
                    </a:ext>
                  </a:extLst>
                </p:cNvPr>
                <p:cNvSpPr>
                  <a:spLocks noChangeShapeType="1"/>
                </p:cNvSpPr>
                <p:nvPr/>
              </p:nvSpPr>
              <p:spPr bwMode="auto">
                <a:xfrm>
                  <a:off x="2541" y="252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9" name="Line 1250">
                  <a:extLst>
                    <a:ext uri="{FF2B5EF4-FFF2-40B4-BE49-F238E27FC236}">
                      <a16:creationId xmlns:a16="http://schemas.microsoft.com/office/drawing/2014/main" id="{3AD8D75A-687A-E773-3728-49AC1CF19593}"/>
                    </a:ext>
                  </a:extLst>
                </p:cNvPr>
                <p:cNvSpPr>
                  <a:spLocks noChangeShapeType="1"/>
                </p:cNvSpPr>
                <p:nvPr/>
              </p:nvSpPr>
              <p:spPr bwMode="auto">
                <a:xfrm>
                  <a:off x="2597" y="2596"/>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0" name="Line 1251">
                  <a:extLst>
                    <a:ext uri="{FF2B5EF4-FFF2-40B4-BE49-F238E27FC236}">
                      <a16:creationId xmlns:a16="http://schemas.microsoft.com/office/drawing/2014/main" id="{3A64355D-7B9D-6997-6D02-CFC75C87811F}"/>
                    </a:ext>
                  </a:extLst>
                </p:cNvPr>
                <p:cNvSpPr>
                  <a:spLocks noChangeShapeType="1"/>
                </p:cNvSpPr>
                <p:nvPr/>
              </p:nvSpPr>
              <p:spPr bwMode="auto">
                <a:xfrm>
                  <a:off x="2653" y="254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1" name="Line 1252">
                  <a:extLst>
                    <a:ext uri="{FF2B5EF4-FFF2-40B4-BE49-F238E27FC236}">
                      <a16:creationId xmlns:a16="http://schemas.microsoft.com/office/drawing/2014/main" id="{A1074560-927D-979E-B011-27434CEAA61B}"/>
                    </a:ext>
                  </a:extLst>
                </p:cNvPr>
                <p:cNvSpPr>
                  <a:spLocks noChangeShapeType="1"/>
                </p:cNvSpPr>
                <p:nvPr/>
              </p:nvSpPr>
              <p:spPr bwMode="auto">
                <a:xfrm>
                  <a:off x="2501" y="262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2" name="Line 1253">
                  <a:extLst>
                    <a:ext uri="{FF2B5EF4-FFF2-40B4-BE49-F238E27FC236}">
                      <a16:creationId xmlns:a16="http://schemas.microsoft.com/office/drawing/2014/main" id="{318382B1-3175-465F-5523-90F6480A6E80}"/>
                    </a:ext>
                  </a:extLst>
                </p:cNvPr>
                <p:cNvSpPr>
                  <a:spLocks noChangeShapeType="1"/>
                </p:cNvSpPr>
                <p:nvPr/>
              </p:nvSpPr>
              <p:spPr bwMode="auto">
                <a:xfrm>
                  <a:off x="2501" y="264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3" name="Line 1254">
                  <a:extLst>
                    <a:ext uri="{FF2B5EF4-FFF2-40B4-BE49-F238E27FC236}">
                      <a16:creationId xmlns:a16="http://schemas.microsoft.com/office/drawing/2014/main" id="{44685FD8-4B32-D03B-AEA7-7A9FC5F2345B}"/>
                    </a:ext>
                  </a:extLst>
                </p:cNvPr>
                <p:cNvSpPr>
                  <a:spLocks noChangeShapeType="1"/>
                </p:cNvSpPr>
                <p:nvPr/>
              </p:nvSpPr>
              <p:spPr bwMode="auto">
                <a:xfrm>
                  <a:off x="2501" y="2667"/>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4" name="Line 1255">
                  <a:extLst>
                    <a:ext uri="{FF2B5EF4-FFF2-40B4-BE49-F238E27FC236}">
                      <a16:creationId xmlns:a16="http://schemas.microsoft.com/office/drawing/2014/main" id="{D1B48555-B496-3D06-9FCD-988A872AA98C}"/>
                    </a:ext>
                  </a:extLst>
                </p:cNvPr>
                <p:cNvSpPr>
                  <a:spLocks noChangeShapeType="1"/>
                </p:cNvSpPr>
                <p:nvPr/>
              </p:nvSpPr>
              <p:spPr bwMode="auto">
                <a:xfrm>
                  <a:off x="2597" y="265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5" name="Line 1256">
                  <a:extLst>
                    <a:ext uri="{FF2B5EF4-FFF2-40B4-BE49-F238E27FC236}">
                      <a16:creationId xmlns:a16="http://schemas.microsoft.com/office/drawing/2014/main" id="{E69E9BF3-6498-9352-77DA-505123800E9C}"/>
                    </a:ext>
                  </a:extLst>
                </p:cNvPr>
                <p:cNvSpPr>
                  <a:spLocks noChangeShapeType="1"/>
                </p:cNvSpPr>
                <p:nvPr/>
              </p:nvSpPr>
              <p:spPr bwMode="auto">
                <a:xfrm>
                  <a:off x="2653" y="262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66" name="Rectangle 1257">
                  <a:extLst>
                    <a:ext uri="{FF2B5EF4-FFF2-40B4-BE49-F238E27FC236}">
                      <a16:creationId xmlns:a16="http://schemas.microsoft.com/office/drawing/2014/main" id="{21312C6E-A002-7BE2-0C5B-3108D8FEC1C2}"/>
                    </a:ext>
                  </a:extLst>
                </p:cNvPr>
                <p:cNvSpPr>
                  <a:spLocks noChangeArrowheads="1"/>
                </p:cNvSpPr>
                <p:nvPr/>
              </p:nvSpPr>
              <p:spPr bwMode="auto">
                <a:xfrm>
                  <a:off x="263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67" name="Rectangle 1258">
                  <a:extLst>
                    <a:ext uri="{FF2B5EF4-FFF2-40B4-BE49-F238E27FC236}">
                      <a16:creationId xmlns:a16="http://schemas.microsoft.com/office/drawing/2014/main" id="{72A6983A-ABBE-46A6-1D10-6C11EBC5D893}"/>
                    </a:ext>
                  </a:extLst>
                </p:cNvPr>
                <p:cNvSpPr>
                  <a:spLocks noChangeArrowheads="1"/>
                </p:cNvSpPr>
                <p:nvPr/>
              </p:nvSpPr>
              <p:spPr bwMode="auto">
                <a:xfrm>
                  <a:off x="2633" y="24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68" name="Oval 1259">
                  <a:extLst>
                    <a:ext uri="{FF2B5EF4-FFF2-40B4-BE49-F238E27FC236}">
                      <a16:creationId xmlns:a16="http://schemas.microsoft.com/office/drawing/2014/main" id="{36F263FD-5CE6-6314-EC83-85ABCF7C05CE}"/>
                    </a:ext>
                  </a:extLst>
                </p:cNvPr>
                <p:cNvSpPr>
                  <a:spLocks noChangeArrowheads="1"/>
                </p:cNvSpPr>
                <p:nvPr/>
              </p:nvSpPr>
              <p:spPr bwMode="auto">
                <a:xfrm>
                  <a:off x="2497" y="2368"/>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832" name="Group 1260">
                <a:extLst>
                  <a:ext uri="{FF2B5EF4-FFF2-40B4-BE49-F238E27FC236}">
                    <a16:creationId xmlns:a16="http://schemas.microsoft.com/office/drawing/2014/main" id="{EC9D0CFC-C4E7-7028-DCA1-335CB67DB5D7}"/>
                  </a:ext>
                </a:extLst>
              </p:cNvPr>
              <p:cNvGrpSpPr>
                <a:grpSpLocks/>
              </p:cNvGrpSpPr>
              <p:nvPr/>
            </p:nvGrpSpPr>
            <p:grpSpPr bwMode="auto">
              <a:xfrm>
                <a:off x="2457" y="2376"/>
                <a:ext cx="280" cy="423"/>
                <a:chOff x="2457" y="2376"/>
                <a:chExt cx="280" cy="423"/>
              </a:xfrm>
            </p:grpSpPr>
            <p:sp>
              <p:nvSpPr>
                <p:cNvPr id="72833" name="Rectangle 1261">
                  <a:extLst>
                    <a:ext uri="{FF2B5EF4-FFF2-40B4-BE49-F238E27FC236}">
                      <a16:creationId xmlns:a16="http://schemas.microsoft.com/office/drawing/2014/main" id="{971C4EFB-21E7-8BB5-A8AF-44314659E7DA}"/>
                    </a:ext>
                  </a:extLst>
                </p:cNvPr>
                <p:cNvSpPr>
                  <a:spLocks noChangeArrowheads="1"/>
                </p:cNvSpPr>
                <p:nvPr/>
              </p:nvSpPr>
              <p:spPr bwMode="auto">
                <a:xfrm>
                  <a:off x="2457" y="2376"/>
                  <a:ext cx="280"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34" name="Line 1262">
                  <a:extLst>
                    <a:ext uri="{FF2B5EF4-FFF2-40B4-BE49-F238E27FC236}">
                      <a16:creationId xmlns:a16="http://schemas.microsoft.com/office/drawing/2014/main" id="{0C99BD78-B94C-97BE-8113-189E5764FF8F}"/>
                    </a:ext>
                  </a:extLst>
                </p:cNvPr>
                <p:cNvSpPr>
                  <a:spLocks noChangeShapeType="1"/>
                </p:cNvSpPr>
                <p:nvPr/>
              </p:nvSpPr>
              <p:spPr bwMode="auto">
                <a:xfrm>
                  <a:off x="2477" y="2747"/>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5" name="Line 1263">
                  <a:extLst>
                    <a:ext uri="{FF2B5EF4-FFF2-40B4-BE49-F238E27FC236}">
                      <a16:creationId xmlns:a16="http://schemas.microsoft.com/office/drawing/2014/main" id="{F12E420B-983F-A91F-291B-EF113D0EBBCB}"/>
                    </a:ext>
                  </a:extLst>
                </p:cNvPr>
                <p:cNvSpPr>
                  <a:spLocks noChangeShapeType="1"/>
                </p:cNvSpPr>
                <p:nvPr/>
              </p:nvSpPr>
              <p:spPr bwMode="auto">
                <a:xfrm>
                  <a:off x="2605" y="274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6" name="Line 1264">
                  <a:extLst>
                    <a:ext uri="{FF2B5EF4-FFF2-40B4-BE49-F238E27FC236}">
                      <a16:creationId xmlns:a16="http://schemas.microsoft.com/office/drawing/2014/main" id="{54D65C54-7AE6-A550-1CE0-BF964F5FCA7E}"/>
                    </a:ext>
                  </a:extLst>
                </p:cNvPr>
                <p:cNvSpPr>
                  <a:spLocks noChangeShapeType="1"/>
                </p:cNvSpPr>
                <p:nvPr/>
              </p:nvSpPr>
              <p:spPr bwMode="auto">
                <a:xfrm>
                  <a:off x="2477" y="2556"/>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7" name="Line 1265">
                  <a:extLst>
                    <a:ext uri="{FF2B5EF4-FFF2-40B4-BE49-F238E27FC236}">
                      <a16:creationId xmlns:a16="http://schemas.microsoft.com/office/drawing/2014/main" id="{2C2D8C76-24E4-C9A8-2776-7AEBBB072B5E}"/>
                    </a:ext>
                  </a:extLst>
                </p:cNvPr>
                <p:cNvSpPr>
                  <a:spLocks noChangeShapeType="1"/>
                </p:cNvSpPr>
                <p:nvPr/>
              </p:nvSpPr>
              <p:spPr bwMode="auto">
                <a:xfrm>
                  <a:off x="2477"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8" name="Line 1266">
                  <a:extLst>
                    <a:ext uri="{FF2B5EF4-FFF2-40B4-BE49-F238E27FC236}">
                      <a16:creationId xmlns:a16="http://schemas.microsoft.com/office/drawing/2014/main" id="{2FD2643B-071F-E992-41FF-E743BC1BA564}"/>
                    </a:ext>
                  </a:extLst>
                </p:cNvPr>
                <p:cNvSpPr>
                  <a:spLocks noChangeShapeType="1"/>
                </p:cNvSpPr>
                <p:nvPr/>
              </p:nvSpPr>
              <p:spPr bwMode="auto">
                <a:xfrm>
                  <a:off x="2477"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9" name="Line 1267">
                  <a:extLst>
                    <a:ext uri="{FF2B5EF4-FFF2-40B4-BE49-F238E27FC236}">
                      <a16:creationId xmlns:a16="http://schemas.microsoft.com/office/drawing/2014/main" id="{D6ECB8FA-2F13-8E10-F66E-7EC3861121CB}"/>
                    </a:ext>
                  </a:extLst>
                </p:cNvPr>
                <p:cNvSpPr>
                  <a:spLocks noChangeShapeType="1"/>
                </p:cNvSpPr>
                <p:nvPr/>
              </p:nvSpPr>
              <p:spPr bwMode="auto">
                <a:xfrm>
                  <a:off x="2477"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0" name="Line 1268">
                  <a:extLst>
                    <a:ext uri="{FF2B5EF4-FFF2-40B4-BE49-F238E27FC236}">
                      <a16:creationId xmlns:a16="http://schemas.microsoft.com/office/drawing/2014/main" id="{FEB7CA20-E715-D7E3-80C9-E9293277D54C}"/>
                    </a:ext>
                  </a:extLst>
                </p:cNvPr>
                <p:cNvSpPr>
                  <a:spLocks noChangeShapeType="1"/>
                </p:cNvSpPr>
                <p:nvPr/>
              </p:nvSpPr>
              <p:spPr bwMode="auto">
                <a:xfrm>
                  <a:off x="2517" y="2556"/>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1" name="Line 1269">
                  <a:extLst>
                    <a:ext uri="{FF2B5EF4-FFF2-40B4-BE49-F238E27FC236}">
                      <a16:creationId xmlns:a16="http://schemas.microsoft.com/office/drawing/2014/main" id="{B48F5D20-D4C6-3A56-F6A5-0E745A40553A}"/>
                    </a:ext>
                  </a:extLst>
                </p:cNvPr>
                <p:cNvSpPr>
                  <a:spLocks noChangeShapeType="1"/>
                </p:cNvSpPr>
                <p:nvPr/>
              </p:nvSpPr>
              <p:spPr bwMode="auto">
                <a:xfrm>
                  <a:off x="2573" y="2628"/>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2" name="Line 1270">
                  <a:extLst>
                    <a:ext uri="{FF2B5EF4-FFF2-40B4-BE49-F238E27FC236}">
                      <a16:creationId xmlns:a16="http://schemas.microsoft.com/office/drawing/2014/main" id="{3FB2275E-A434-2E24-39D3-831A0BE41C43}"/>
                    </a:ext>
                  </a:extLst>
                </p:cNvPr>
                <p:cNvSpPr>
                  <a:spLocks noChangeShapeType="1"/>
                </p:cNvSpPr>
                <p:nvPr/>
              </p:nvSpPr>
              <p:spPr bwMode="auto">
                <a:xfrm>
                  <a:off x="2629"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3" name="Line 1271">
                  <a:extLst>
                    <a:ext uri="{FF2B5EF4-FFF2-40B4-BE49-F238E27FC236}">
                      <a16:creationId xmlns:a16="http://schemas.microsoft.com/office/drawing/2014/main" id="{5B2A30D8-5C6A-1985-994A-984D6CD04216}"/>
                    </a:ext>
                  </a:extLst>
                </p:cNvPr>
                <p:cNvSpPr>
                  <a:spLocks noChangeShapeType="1"/>
                </p:cNvSpPr>
                <p:nvPr/>
              </p:nvSpPr>
              <p:spPr bwMode="auto">
                <a:xfrm>
                  <a:off x="2477"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4" name="Line 1272">
                  <a:extLst>
                    <a:ext uri="{FF2B5EF4-FFF2-40B4-BE49-F238E27FC236}">
                      <a16:creationId xmlns:a16="http://schemas.microsoft.com/office/drawing/2014/main" id="{88E6AC7A-BFF3-CE18-53F2-505C79826401}"/>
                    </a:ext>
                  </a:extLst>
                </p:cNvPr>
                <p:cNvSpPr>
                  <a:spLocks noChangeShapeType="1"/>
                </p:cNvSpPr>
                <p:nvPr/>
              </p:nvSpPr>
              <p:spPr bwMode="auto">
                <a:xfrm>
                  <a:off x="2477"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5" name="Line 1273">
                  <a:extLst>
                    <a:ext uri="{FF2B5EF4-FFF2-40B4-BE49-F238E27FC236}">
                      <a16:creationId xmlns:a16="http://schemas.microsoft.com/office/drawing/2014/main" id="{DB00CF2D-AB6D-BD78-DDEA-DF11A31C3253}"/>
                    </a:ext>
                  </a:extLst>
                </p:cNvPr>
                <p:cNvSpPr>
                  <a:spLocks noChangeShapeType="1"/>
                </p:cNvSpPr>
                <p:nvPr/>
              </p:nvSpPr>
              <p:spPr bwMode="auto">
                <a:xfrm>
                  <a:off x="2477"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6" name="Line 1274">
                  <a:extLst>
                    <a:ext uri="{FF2B5EF4-FFF2-40B4-BE49-F238E27FC236}">
                      <a16:creationId xmlns:a16="http://schemas.microsoft.com/office/drawing/2014/main" id="{10E6A847-90DA-BB91-3788-4512B51A096F}"/>
                    </a:ext>
                  </a:extLst>
                </p:cNvPr>
                <p:cNvSpPr>
                  <a:spLocks noChangeShapeType="1"/>
                </p:cNvSpPr>
                <p:nvPr/>
              </p:nvSpPr>
              <p:spPr bwMode="auto">
                <a:xfrm>
                  <a:off x="2573" y="269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7" name="Line 1275">
                  <a:extLst>
                    <a:ext uri="{FF2B5EF4-FFF2-40B4-BE49-F238E27FC236}">
                      <a16:creationId xmlns:a16="http://schemas.microsoft.com/office/drawing/2014/main" id="{A26D989A-67F0-1D86-8EC1-2D790B55E5AA}"/>
                    </a:ext>
                  </a:extLst>
                </p:cNvPr>
                <p:cNvSpPr>
                  <a:spLocks noChangeShapeType="1"/>
                </p:cNvSpPr>
                <p:nvPr/>
              </p:nvSpPr>
              <p:spPr bwMode="auto">
                <a:xfrm>
                  <a:off x="2629" y="265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8" name="Rectangle 1276">
                  <a:extLst>
                    <a:ext uri="{FF2B5EF4-FFF2-40B4-BE49-F238E27FC236}">
                      <a16:creationId xmlns:a16="http://schemas.microsoft.com/office/drawing/2014/main" id="{A3E65096-375C-5DE1-8A38-5F597C62436B}"/>
                    </a:ext>
                  </a:extLst>
                </p:cNvPr>
                <p:cNvSpPr>
                  <a:spLocks noChangeArrowheads="1"/>
                </p:cNvSpPr>
                <p:nvPr/>
              </p:nvSpPr>
              <p:spPr bwMode="auto">
                <a:xfrm>
                  <a:off x="2609" y="248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49" name="Rectangle 1277">
                  <a:extLst>
                    <a:ext uri="{FF2B5EF4-FFF2-40B4-BE49-F238E27FC236}">
                      <a16:creationId xmlns:a16="http://schemas.microsoft.com/office/drawing/2014/main" id="{26F79904-11A2-8BBC-E4B8-92B9CBB83BA1}"/>
                    </a:ext>
                  </a:extLst>
                </p:cNvPr>
                <p:cNvSpPr>
                  <a:spLocks noChangeArrowheads="1"/>
                </p:cNvSpPr>
                <p:nvPr/>
              </p:nvSpPr>
              <p:spPr bwMode="auto">
                <a:xfrm>
                  <a:off x="2609" y="243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50" name="Oval 1278">
                  <a:extLst>
                    <a:ext uri="{FF2B5EF4-FFF2-40B4-BE49-F238E27FC236}">
                      <a16:creationId xmlns:a16="http://schemas.microsoft.com/office/drawing/2014/main" id="{EC636409-C3FB-F8B4-823E-B4DCCD6F31B0}"/>
                    </a:ext>
                  </a:extLst>
                </p:cNvPr>
                <p:cNvSpPr>
                  <a:spLocks noChangeArrowheads="1"/>
                </p:cNvSpPr>
                <p:nvPr/>
              </p:nvSpPr>
              <p:spPr bwMode="auto">
                <a:xfrm>
                  <a:off x="2473" y="2400"/>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grpSp>
          <p:nvGrpSpPr>
            <p:cNvPr id="72752" name="Group 1279">
              <a:extLst>
                <a:ext uri="{FF2B5EF4-FFF2-40B4-BE49-F238E27FC236}">
                  <a16:creationId xmlns:a16="http://schemas.microsoft.com/office/drawing/2014/main" id="{630A6677-B18D-5EE8-1CD9-999DABC153AF}"/>
                </a:ext>
              </a:extLst>
            </p:cNvPr>
            <p:cNvGrpSpPr>
              <a:grpSpLocks/>
            </p:cNvGrpSpPr>
            <p:nvPr/>
          </p:nvGrpSpPr>
          <p:grpSpPr bwMode="auto">
            <a:xfrm>
              <a:off x="2402" y="2400"/>
              <a:ext cx="279" cy="423"/>
              <a:chOff x="2402" y="2400"/>
              <a:chExt cx="279" cy="423"/>
            </a:xfrm>
          </p:grpSpPr>
          <p:sp>
            <p:nvSpPr>
              <p:cNvPr id="72810" name="Rectangle 1280">
                <a:extLst>
                  <a:ext uri="{FF2B5EF4-FFF2-40B4-BE49-F238E27FC236}">
                    <a16:creationId xmlns:a16="http://schemas.microsoft.com/office/drawing/2014/main" id="{9A8ED9B2-01C6-7952-8CAD-2C89B89A4AEA}"/>
                  </a:ext>
                </a:extLst>
              </p:cNvPr>
              <p:cNvSpPr>
                <a:spLocks noChangeArrowheads="1"/>
              </p:cNvSpPr>
              <p:nvPr/>
            </p:nvSpPr>
            <p:spPr bwMode="auto">
              <a:xfrm>
                <a:off x="2402" y="2400"/>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11" name="Line 1281">
                <a:extLst>
                  <a:ext uri="{FF2B5EF4-FFF2-40B4-BE49-F238E27FC236}">
                    <a16:creationId xmlns:a16="http://schemas.microsoft.com/office/drawing/2014/main" id="{5E543F40-CDA6-5797-793C-6B3E6C272642}"/>
                  </a:ext>
                </a:extLst>
              </p:cNvPr>
              <p:cNvSpPr>
                <a:spLocks noChangeShapeType="1"/>
              </p:cNvSpPr>
              <p:nvPr/>
            </p:nvSpPr>
            <p:spPr bwMode="auto">
              <a:xfrm>
                <a:off x="2421" y="2771"/>
                <a:ext cx="120"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2" name="Line 1282">
                <a:extLst>
                  <a:ext uri="{FF2B5EF4-FFF2-40B4-BE49-F238E27FC236}">
                    <a16:creationId xmlns:a16="http://schemas.microsoft.com/office/drawing/2014/main" id="{5DD6D3B2-8133-A58A-F87D-A927D1533852}"/>
                  </a:ext>
                </a:extLst>
              </p:cNvPr>
              <p:cNvSpPr>
                <a:spLocks noChangeShapeType="1"/>
              </p:cNvSpPr>
              <p:nvPr/>
            </p:nvSpPr>
            <p:spPr bwMode="auto">
              <a:xfrm>
                <a:off x="2549" y="2771"/>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3" name="Line 1283">
                <a:extLst>
                  <a:ext uri="{FF2B5EF4-FFF2-40B4-BE49-F238E27FC236}">
                    <a16:creationId xmlns:a16="http://schemas.microsoft.com/office/drawing/2014/main" id="{1315977F-2DF4-B16A-EE94-34A0F3F9D75D}"/>
                  </a:ext>
                </a:extLst>
              </p:cNvPr>
              <p:cNvSpPr>
                <a:spLocks noChangeShapeType="1"/>
              </p:cNvSpPr>
              <p:nvPr/>
            </p:nvSpPr>
            <p:spPr bwMode="auto">
              <a:xfrm>
                <a:off x="2421" y="2580"/>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4" name="Line 1284">
                <a:extLst>
                  <a:ext uri="{FF2B5EF4-FFF2-40B4-BE49-F238E27FC236}">
                    <a16:creationId xmlns:a16="http://schemas.microsoft.com/office/drawing/2014/main" id="{6AF58DBE-5954-9A97-1808-F37659AA7FBD}"/>
                  </a:ext>
                </a:extLst>
              </p:cNvPr>
              <p:cNvSpPr>
                <a:spLocks noChangeShapeType="1"/>
              </p:cNvSpPr>
              <p:nvPr/>
            </p:nvSpPr>
            <p:spPr bwMode="auto">
              <a:xfrm>
                <a:off x="2421" y="2604"/>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5" name="Line 1285">
                <a:extLst>
                  <a:ext uri="{FF2B5EF4-FFF2-40B4-BE49-F238E27FC236}">
                    <a16:creationId xmlns:a16="http://schemas.microsoft.com/office/drawing/2014/main" id="{772DBD76-CBA2-3344-7155-2A2B9FEFDEA4}"/>
                  </a:ext>
                </a:extLst>
              </p:cNvPr>
              <p:cNvSpPr>
                <a:spLocks noChangeShapeType="1"/>
              </p:cNvSpPr>
              <p:nvPr/>
            </p:nvSpPr>
            <p:spPr bwMode="auto">
              <a:xfrm>
                <a:off x="2421" y="2628"/>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6" name="Line 1286">
                <a:extLst>
                  <a:ext uri="{FF2B5EF4-FFF2-40B4-BE49-F238E27FC236}">
                    <a16:creationId xmlns:a16="http://schemas.microsoft.com/office/drawing/2014/main" id="{BDF73D72-2A0B-A7A9-6E06-079871E635C9}"/>
                  </a:ext>
                </a:extLst>
              </p:cNvPr>
              <p:cNvSpPr>
                <a:spLocks noChangeShapeType="1"/>
              </p:cNvSpPr>
              <p:nvPr/>
            </p:nvSpPr>
            <p:spPr bwMode="auto">
              <a:xfrm>
                <a:off x="2421" y="2651"/>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7" name="Line 1287">
                <a:extLst>
                  <a:ext uri="{FF2B5EF4-FFF2-40B4-BE49-F238E27FC236}">
                    <a16:creationId xmlns:a16="http://schemas.microsoft.com/office/drawing/2014/main" id="{A7E54FD7-E3D2-4691-7281-ADCAC709E601}"/>
                  </a:ext>
                </a:extLst>
              </p:cNvPr>
              <p:cNvSpPr>
                <a:spLocks noChangeShapeType="1"/>
              </p:cNvSpPr>
              <p:nvPr/>
            </p:nvSpPr>
            <p:spPr bwMode="auto">
              <a:xfrm>
                <a:off x="2461" y="2580"/>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8" name="Line 1288">
                <a:extLst>
                  <a:ext uri="{FF2B5EF4-FFF2-40B4-BE49-F238E27FC236}">
                    <a16:creationId xmlns:a16="http://schemas.microsoft.com/office/drawing/2014/main" id="{D57D91BA-9388-83A9-9AA0-8AA817E3E7E1}"/>
                  </a:ext>
                </a:extLst>
              </p:cNvPr>
              <p:cNvSpPr>
                <a:spLocks noChangeShapeType="1"/>
              </p:cNvSpPr>
              <p:nvPr/>
            </p:nvSpPr>
            <p:spPr bwMode="auto">
              <a:xfrm>
                <a:off x="2517" y="265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9" name="Line 1289">
                <a:extLst>
                  <a:ext uri="{FF2B5EF4-FFF2-40B4-BE49-F238E27FC236}">
                    <a16:creationId xmlns:a16="http://schemas.microsoft.com/office/drawing/2014/main" id="{632CD7A4-5A14-F5BC-8689-3C874869AAFD}"/>
                  </a:ext>
                </a:extLst>
              </p:cNvPr>
              <p:cNvSpPr>
                <a:spLocks noChangeShapeType="1"/>
              </p:cNvSpPr>
              <p:nvPr/>
            </p:nvSpPr>
            <p:spPr bwMode="auto">
              <a:xfrm>
                <a:off x="2573"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0" name="Line 1290">
                <a:extLst>
                  <a:ext uri="{FF2B5EF4-FFF2-40B4-BE49-F238E27FC236}">
                    <a16:creationId xmlns:a16="http://schemas.microsoft.com/office/drawing/2014/main" id="{A4856728-6514-2DC3-D85A-CDEEC80DAE34}"/>
                  </a:ext>
                </a:extLst>
              </p:cNvPr>
              <p:cNvSpPr>
                <a:spLocks noChangeShapeType="1"/>
              </p:cNvSpPr>
              <p:nvPr/>
            </p:nvSpPr>
            <p:spPr bwMode="auto">
              <a:xfrm>
                <a:off x="2421" y="2675"/>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1" name="Line 1291">
                <a:extLst>
                  <a:ext uri="{FF2B5EF4-FFF2-40B4-BE49-F238E27FC236}">
                    <a16:creationId xmlns:a16="http://schemas.microsoft.com/office/drawing/2014/main" id="{5D6FAD3C-3D95-87FB-E03B-97024A3E5962}"/>
                  </a:ext>
                </a:extLst>
              </p:cNvPr>
              <p:cNvSpPr>
                <a:spLocks noChangeShapeType="1"/>
              </p:cNvSpPr>
              <p:nvPr/>
            </p:nvSpPr>
            <p:spPr bwMode="auto">
              <a:xfrm>
                <a:off x="2421" y="2699"/>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2" name="Line 1292">
                <a:extLst>
                  <a:ext uri="{FF2B5EF4-FFF2-40B4-BE49-F238E27FC236}">
                    <a16:creationId xmlns:a16="http://schemas.microsoft.com/office/drawing/2014/main" id="{1A5B05EC-35ED-6E64-F46C-7D37D82573DB}"/>
                  </a:ext>
                </a:extLst>
              </p:cNvPr>
              <p:cNvSpPr>
                <a:spLocks noChangeShapeType="1"/>
              </p:cNvSpPr>
              <p:nvPr/>
            </p:nvSpPr>
            <p:spPr bwMode="auto">
              <a:xfrm>
                <a:off x="2421" y="2723"/>
                <a:ext cx="22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3" name="Line 1293">
                <a:extLst>
                  <a:ext uri="{FF2B5EF4-FFF2-40B4-BE49-F238E27FC236}">
                    <a16:creationId xmlns:a16="http://schemas.microsoft.com/office/drawing/2014/main" id="{63016CB6-4E9C-8E2C-B6F6-1F64D7A5BDCE}"/>
                  </a:ext>
                </a:extLst>
              </p:cNvPr>
              <p:cNvSpPr>
                <a:spLocks noChangeShapeType="1"/>
              </p:cNvSpPr>
              <p:nvPr/>
            </p:nvSpPr>
            <p:spPr bwMode="auto">
              <a:xfrm>
                <a:off x="2517" y="271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4" name="Line 1294">
                <a:extLst>
                  <a:ext uri="{FF2B5EF4-FFF2-40B4-BE49-F238E27FC236}">
                    <a16:creationId xmlns:a16="http://schemas.microsoft.com/office/drawing/2014/main" id="{779CF725-C443-E067-0CA1-6D2BE4A59A29}"/>
                  </a:ext>
                </a:extLst>
              </p:cNvPr>
              <p:cNvSpPr>
                <a:spLocks noChangeShapeType="1"/>
              </p:cNvSpPr>
              <p:nvPr/>
            </p:nvSpPr>
            <p:spPr bwMode="auto">
              <a:xfrm>
                <a:off x="2573" y="2675"/>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25" name="Rectangle 1295">
                <a:extLst>
                  <a:ext uri="{FF2B5EF4-FFF2-40B4-BE49-F238E27FC236}">
                    <a16:creationId xmlns:a16="http://schemas.microsoft.com/office/drawing/2014/main" id="{BFC9E167-2EF6-38F5-1E31-03D434206FB1}"/>
                  </a:ext>
                </a:extLst>
              </p:cNvPr>
              <p:cNvSpPr>
                <a:spLocks noChangeArrowheads="1"/>
              </p:cNvSpPr>
              <p:nvPr/>
            </p:nvSpPr>
            <p:spPr bwMode="auto">
              <a:xfrm>
                <a:off x="2553"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26" name="Rectangle 1296">
                <a:extLst>
                  <a:ext uri="{FF2B5EF4-FFF2-40B4-BE49-F238E27FC236}">
                    <a16:creationId xmlns:a16="http://schemas.microsoft.com/office/drawing/2014/main" id="{58FFCB8A-DB22-B98F-8A8B-87436417EF78}"/>
                  </a:ext>
                </a:extLst>
              </p:cNvPr>
              <p:cNvSpPr>
                <a:spLocks noChangeArrowheads="1"/>
              </p:cNvSpPr>
              <p:nvPr/>
            </p:nvSpPr>
            <p:spPr bwMode="auto">
              <a:xfrm>
                <a:off x="2553" y="245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27" name="Oval 1297">
                <a:extLst>
                  <a:ext uri="{FF2B5EF4-FFF2-40B4-BE49-F238E27FC236}">
                    <a16:creationId xmlns:a16="http://schemas.microsoft.com/office/drawing/2014/main" id="{483FAC25-7B70-B866-12E1-31DFE368C03C}"/>
                  </a:ext>
                </a:extLst>
              </p:cNvPr>
              <p:cNvSpPr>
                <a:spLocks noChangeArrowheads="1"/>
              </p:cNvSpPr>
              <p:nvPr/>
            </p:nvSpPr>
            <p:spPr bwMode="auto">
              <a:xfrm>
                <a:off x="2418" y="2424"/>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53" name="Group 1298">
              <a:extLst>
                <a:ext uri="{FF2B5EF4-FFF2-40B4-BE49-F238E27FC236}">
                  <a16:creationId xmlns:a16="http://schemas.microsoft.com/office/drawing/2014/main" id="{353A31CE-099B-08D7-F537-A12C9D4B58F1}"/>
                </a:ext>
              </a:extLst>
            </p:cNvPr>
            <p:cNvGrpSpPr>
              <a:grpSpLocks/>
            </p:cNvGrpSpPr>
            <p:nvPr/>
          </p:nvGrpSpPr>
          <p:grpSpPr bwMode="auto">
            <a:xfrm>
              <a:off x="2370" y="2424"/>
              <a:ext cx="279" cy="423"/>
              <a:chOff x="2370" y="2424"/>
              <a:chExt cx="279" cy="423"/>
            </a:xfrm>
          </p:grpSpPr>
          <p:sp>
            <p:nvSpPr>
              <p:cNvPr id="72792" name="Rectangle 1299">
                <a:extLst>
                  <a:ext uri="{FF2B5EF4-FFF2-40B4-BE49-F238E27FC236}">
                    <a16:creationId xmlns:a16="http://schemas.microsoft.com/office/drawing/2014/main" id="{BAAE7BFA-AE21-53FE-EC87-FBF312671581}"/>
                  </a:ext>
                </a:extLst>
              </p:cNvPr>
              <p:cNvSpPr>
                <a:spLocks noChangeArrowheads="1"/>
              </p:cNvSpPr>
              <p:nvPr/>
            </p:nvSpPr>
            <p:spPr bwMode="auto">
              <a:xfrm>
                <a:off x="2370" y="2424"/>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93" name="Line 1300">
                <a:extLst>
                  <a:ext uri="{FF2B5EF4-FFF2-40B4-BE49-F238E27FC236}">
                    <a16:creationId xmlns:a16="http://schemas.microsoft.com/office/drawing/2014/main" id="{EAFEF704-C429-4DAA-1E0C-7E585F019E8B}"/>
                  </a:ext>
                </a:extLst>
              </p:cNvPr>
              <p:cNvSpPr>
                <a:spLocks noChangeShapeType="1"/>
              </p:cNvSpPr>
              <p:nvPr/>
            </p:nvSpPr>
            <p:spPr bwMode="auto">
              <a:xfrm>
                <a:off x="2390" y="2795"/>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4" name="Line 1301">
                <a:extLst>
                  <a:ext uri="{FF2B5EF4-FFF2-40B4-BE49-F238E27FC236}">
                    <a16:creationId xmlns:a16="http://schemas.microsoft.com/office/drawing/2014/main" id="{D5E48FE7-24BB-0DB2-93DA-E33480954C28}"/>
                  </a:ext>
                </a:extLst>
              </p:cNvPr>
              <p:cNvSpPr>
                <a:spLocks noChangeShapeType="1"/>
              </p:cNvSpPr>
              <p:nvPr/>
            </p:nvSpPr>
            <p:spPr bwMode="auto">
              <a:xfrm>
                <a:off x="2517" y="2795"/>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5" name="Line 1302">
                <a:extLst>
                  <a:ext uri="{FF2B5EF4-FFF2-40B4-BE49-F238E27FC236}">
                    <a16:creationId xmlns:a16="http://schemas.microsoft.com/office/drawing/2014/main" id="{B6927FE5-E2B2-E846-DCCB-065CE7D7FE3F}"/>
                  </a:ext>
                </a:extLst>
              </p:cNvPr>
              <p:cNvSpPr>
                <a:spLocks noChangeShapeType="1"/>
              </p:cNvSpPr>
              <p:nvPr/>
            </p:nvSpPr>
            <p:spPr bwMode="auto">
              <a:xfrm>
                <a:off x="2390" y="2604"/>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6" name="Line 1303">
                <a:extLst>
                  <a:ext uri="{FF2B5EF4-FFF2-40B4-BE49-F238E27FC236}">
                    <a16:creationId xmlns:a16="http://schemas.microsoft.com/office/drawing/2014/main" id="{17E86FF0-DD78-B5A0-AFCB-B5910D9A2367}"/>
                  </a:ext>
                </a:extLst>
              </p:cNvPr>
              <p:cNvSpPr>
                <a:spLocks noChangeShapeType="1"/>
              </p:cNvSpPr>
              <p:nvPr/>
            </p:nvSpPr>
            <p:spPr bwMode="auto">
              <a:xfrm>
                <a:off x="2390" y="2628"/>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7" name="Line 1304">
                <a:extLst>
                  <a:ext uri="{FF2B5EF4-FFF2-40B4-BE49-F238E27FC236}">
                    <a16:creationId xmlns:a16="http://schemas.microsoft.com/office/drawing/2014/main" id="{C09A420F-ECDA-D89F-EC00-283E7543B990}"/>
                  </a:ext>
                </a:extLst>
              </p:cNvPr>
              <p:cNvSpPr>
                <a:spLocks noChangeShapeType="1"/>
              </p:cNvSpPr>
              <p:nvPr/>
            </p:nvSpPr>
            <p:spPr bwMode="auto">
              <a:xfrm>
                <a:off x="2390" y="265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8" name="Line 1305">
                <a:extLst>
                  <a:ext uri="{FF2B5EF4-FFF2-40B4-BE49-F238E27FC236}">
                    <a16:creationId xmlns:a16="http://schemas.microsoft.com/office/drawing/2014/main" id="{00696BFC-FAC4-BB88-0972-83CFEDFD74D8}"/>
                  </a:ext>
                </a:extLst>
              </p:cNvPr>
              <p:cNvSpPr>
                <a:spLocks noChangeShapeType="1"/>
              </p:cNvSpPr>
              <p:nvPr/>
            </p:nvSpPr>
            <p:spPr bwMode="auto">
              <a:xfrm>
                <a:off x="2390" y="267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9" name="Line 1306">
                <a:extLst>
                  <a:ext uri="{FF2B5EF4-FFF2-40B4-BE49-F238E27FC236}">
                    <a16:creationId xmlns:a16="http://schemas.microsoft.com/office/drawing/2014/main" id="{EAA43CEA-E7BB-C753-42F2-60C91ABC8AE9}"/>
                  </a:ext>
                </a:extLst>
              </p:cNvPr>
              <p:cNvSpPr>
                <a:spLocks noChangeShapeType="1"/>
              </p:cNvSpPr>
              <p:nvPr/>
            </p:nvSpPr>
            <p:spPr bwMode="auto">
              <a:xfrm>
                <a:off x="2429" y="2604"/>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0" name="Line 1307">
                <a:extLst>
                  <a:ext uri="{FF2B5EF4-FFF2-40B4-BE49-F238E27FC236}">
                    <a16:creationId xmlns:a16="http://schemas.microsoft.com/office/drawing/2014/main" id="{E5396B99-E860-71DD-97DF-7C086777E6DD}"/>
                  </a:ext>
                </a:extLst>
              </p:cNvPr>
              <p:cNvSpPr>
                <a:spLocks noChangeShapeType="1"/>
              </p:cNvSpPr>
              <p:nvPr/>
            </p:nvSpPr>
            <p:spPr bwMode="auto">
              <a:xfrm>
                <a:off x="2485" y="2675"/>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1" name="Line 1308">
                <a:extLst>
                  <a:ext uri="{FF2B5EF4-FFF2-40B4-BE49-F238E27FC236}">
                    <a16:creationId xmlns:a16="http://schemas.microsoft.com/office/drawing/2014/main" id="{8E92EB63-EF34-C608-EC70-67BF5797FAFC}"/>
                  </a:ext>
                </a:extLst>
              </p:cNvPr>
              <p:cNvSpPr>
                <a:spLocks noChangeShapeType="1"/>
              </p:cNvSpPr>
              <p:nvPr/>
            </p:nvSpPr>
            <p:spPr bwMode="auto">
              <a:xfrm>
                <a:off x="2541" y="2628"/>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2" name="Line 1309">
                <a:extLst>
                  <a:ext uri="{FF2B5EF4-FFF2-40B4-BE49-F238E27FC236}">
                    <a16:creationId xmlns:a16="http://schemas.microsoft.com/office/drawing/2014/main" id="{0E6FA500-9722-BC4A-5D05-A258C92BDAAD}"/>
                  </a:ext>
                </a:extLst>
              </p:cNvPr>
              <p:cNvSpPr>
                <a:spLocks noChangeShapeType="1"/>
              </p:cNvSpPr>
              <p:nvPr/>
            </p:nvSpPr>
            <p:spPr bwMode="auto">
              <a:xfrm>
                <a:off x="2390" y="269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3" name="Line 1310">
                <a:extLst>
                  <a:ext uri="{FF2B5EF4-FFF2-40B4-BE49-F238E27FC236}">
                    <a16:creationId xmlns:a16="http://schemas.microsoft.com/office/drawing/2014/main" id="{D995D717-F65D-1CC0-471C-33BFADD9F261}"/>
                  </a:ext>
                </a:extLst>
              </p:cNvPr>
              <p:cNvSpPr>
                <a:spLocks noChangeShapeType="1"/>
              </p:cNvSpPr>
              <p:nvPr/>
            </p:nvSpPr>
            <p:spPr bwMode="auto">
              <a:xfrm>
                <a:off x="2390" y="272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4" name="Line 1311">
                <a:extLst>
                  <a:ext uri="{FF2B5EF4-FFF2-40B4-BE49-F238E27FC236}">
                    <a16:creationId xmlns:a16="http://schemas.microsoft.com/office/drawing/2014/main" id="{5FA71B0C-7D22-C94A-55BD-F01BD18C66AF}"/>
                  </a:ext>
                </a:extLst>
              </p:cNvPr>
              <p:cNvSpPr>
                <a:spLocks noChangeShapeType="1"/>
              </p:cNvSpPr>
              <p:nvPr/>
            </p:nvSpPr>
            <p:spPr bwMode="auto">
              <a:xfrm>
                <a:off x="2390" y="274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5" name="Line 1312">
                <a:extLst>
                  <a:ext uri="{FF2B5EF4-FFF2-40B4-BE49-F238E27FC236}">
                    <a16:creationId xmlns:a16="http://schemas.microsoft.com/office/drawing/2014/main" id="{C0F3A118-4927-1116-6183-6205461F3692}"/>
                  </a:ext>
                </a:extLst>
              </p:cNvPr>
              <p:cNvSpPr>
                <a:spLocks noChangeShapeType="1"/>
              </p:cNvSpPr>
              <p:nvPr/>
            </p:nvSpPr>
            <p:spPr bwMode="auto">
              <a:xfrm>
                <a:off x="2485"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6" name="Line 1313">
                <a:extLst>
                  <a:ext uri="{FF2B5EF4-FFF2-40B4-BE49-F238E27FC236}">
                    <a16:creationId xmlns:a16="http://schemas.microsoft.com/office/drawing/2014/main" id="{5DB98CCF-2E89-4420-54AD-FE8746D1A305}"/>
                  </a:ext>
                </a:extLst>
              </p:cNvPr>
              <p:cNvSpPr>
                <a:spLocks noChangeShapeType="1"/>
              </p:cNvSpPr>
              <p:nvPr/>
            </p:nvSpPr>
            <p:spPr bwMode="auto">
              <a:xfrm>
                <a:off x="2541" y="269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7" name="Rectangle 1314">
                <a:extLst>
                  <a:ext uri="{FF2B5EF4-FFF2-40B4-BE49-F238E27FC236}">
                    <a16:creationId xmlns:a16="http://schemas.microsoft.com/office/drawing/2014/main" id="{3FE8CE7B-18F2-915E-1F74-1828AB52F48B}"/>
                  </a:ext>
                </a:extLst>
              </p:cNvPr>
              <p:cNvSpPr>
                <a:spLocks noChangeArrowheads="1"/>
              </p:cNvSpPr>
              <p:nvPr/>
            </p:nvSpPr>
            <p:spPr bwMode="auto">
              <a:xfrm>
                <a:off x="2521" y="2536"/>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08" name="Rectangle 1315">
                <a:extLst>
                  <a:ext uri="{FF2B5EF4-FFF2-40B4-BE49-F238E27FC236}">
                    <a16:creationId xmlns:a16="http://schemas.microsoft.com/office/drawing/2014/main" id="{19B2BF7C-CDD6-6866-6E94-86077B68A196}"/>
                  </a:ext>
                </a:extLst>
              </p:cNvPr>
              <p:cNvSpPr>
                <a:spLocks noChangeArrowheads="1"/>
              </p:cNvSpPr>
              <p:nvPr/>
            </p:nvSpPr>
            <p:spPr bwMode="auto">
              <a:xfrm>
                <a:off x="2521" y="248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809" name="Oval 1316">
                <a:extLst>
                  <a:ext uri="{FF2B5EF4-FFF2-40B4-BE49-F238E27FC236}">
                    <a16:creationId xmlns:a16="http://schemas.microsoft.com/office/drawing/2014/main" id="{29B7FC11-E93A-22E6-426D-83A3B6C5CCC0}"/>
                  </a:ext>
                </a:extLst>
              </p:cNvPr>
              <p:cNvSpPr>
                <a:spLocks noChangeArrowheads="1"/>
              </p:cNvSpPr>
              <p:nvPr/>
            </p:nvSpPr>
            <p:spPr bwMode="auto">
              <a:xfrm>
                <a:off x="2386" y="2448"/>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54" name="Group 1317">
              <a:extLst>
                <a:ext uri="{FF2B5EF4-FFF2-40B4-BE49-F238E27FC236}">
                  <a16:creationId xmlns:a16="http://schemas.microsoft.com/office/drawing/2014/main" id="{4D1D41D5-82E9-0CB7-D051-D0BB8698EF25}"/>
                </a:ext>
              </a:extLst>
            </p:cNvPr>
            <p:cNvGrpSpPr>
              <a:grpSpLocks/>
            </p:cNvGrpSpPr>
            <p:nvPr/>
          </p:nvGrpSpPr>
          <p:grpSpPr bwMode="auto">
            <a:xfrm>
              <a:off x="2346" y="2456"/>
              <a:ext cx="279" cy="423"/>
              <a:chOff x="2346" y="2456"/>
              <a:chExt cx="279" cy="423"/>
            </a:xfrm>
          </p:grpSpPr>
          <p:sp>
            <p:nvSpPr>
              <p:cNvPr id="72774" name="Rectangle 1318">
                <a:extLst>
                  <a:ext uri="{FF2B5EF4-FFF2-40B4-BE49-F238E27FC236}">
                    <a16:creationId xmlns:a16="http://schemas.microsoft.com/office/drawing/2014/main" id="{B142B6E1-F9E9-6B56-ED02-9055D6C5C55B}"/>
                  </a:ext>
                </a:extLst>
              </p:cNvPr>
              <p:cNvSpPr>
                <a:spLocks noChangeArrowheads="1"/>
              </p:cNvSpPr>
              <p:nvPr/>
            </p:nvSpPr>
            <p:spPr bwMode="auto">
              <a:xfrm>
                <a:off x="2346" y="2456"/>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75" name="Line 1319">
                <a:extLst>
                  <a:ext uri="{FF2B5EF4-FFF2-40B4-BE49-F238E27FC236}">
                    <a16:creationId xmlns:a16="http://schemas.microsoft.com/office/drawing/2014/main" id="{1174C6EE-3799-C402-69B3-9FD5907CE40B}"/>
                  </a:ext>
                </a:extLst>
              </p:cNvPr>
              <p:cNvSpPr>
                <a:spLocks noChangeShapeType="1"/>
              </p:cNvSpPr>
              <p:nvPr/>
            </p:nvSpPr>
            <p:spPr bwMode="auto">
              <a:xfrm>
                <a:off x="2366" y="2827"/>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6" name="Line 1320">
                <a:extLst>
                  <a:ext uri="{FF2B5EF4-FFF2-40B4-BE49-F238E27FC236}">
                    <a16:creationId xmlns:a16="http://schemas.microsoft.com/office/drawing/2014/main" id="{ABA42A1D-98ED-C57E-B619-D71944FC0271}"/>
                  </a:ext>
                </a:extLst>
              </p:cNvPr>
              <p:cNvSpPr>
                <a:spLocks noChangeShapeType="1"/>
              </p:cNvSpPr>
              <p:nvPr/>
            </p:nvSpPr>
            <p:spPr bwMode="auto">
              <a:xfrm>
                <a:off x="2493" y="2827"/>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7" name="Line 1321">
                <a:extLst>
                  <a:ext uri="{FF2B5EF4-FFF2-40B4-BE49-F238E27FC236}">
                    <a16:creationId xmlns:a16="http://schemas.microsoft.com/office/drawing/2014/main" id="{F330CB27-0FEB-434E-DA0A-2BEBDB60B3E9}"/>
                  </a:ext>
                </a:extLst>
              </p:cNvPr>
              <p:cNvSpPr>
                <a:spLocks noChangeShapeType="1"/>
              </p:cNvSpPr>
              <p:nvPr/>
            </p:nvSpPr>
            <p:spPr bwMode="auto">
              <a:xfrm>
                <a:off x="2366" y="2636"/>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8" name="Line 1322">
                <a:extLst>
                  <a:ext uri="{FF2B5EF4-FFF2-40B4-BE49-F238E27FC236}">
                    <a16:creationId xmlns:a16="http://schemas.microsoft.com/office/drawing/2014/main" id="{616C6B0A-ACA4-8180-7EDE-4A23A227545E}"/>
                  </a:ext>
                </a:extLst>
              </p:cNvPr>
              <p:cNvSpPr>
                <a:spLocks noChangeShapeType="1"/>
              </p:cNvSpPr>
              <p:nvPr/>
            </p:nvSpPr>
            <p:spPr bwMode="auto">
              <a:xfrm>
                <a:off x="2366" y="265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9" name="Line 1323">
                <a:extLst>
                  <a:ext uri="{FF2B5EF4-FFF2-40B4-BE49-F238E27FC236}">
                    <a16:creationId xmlns:a16="http://schemas.microsoft.com/office/drawing/2014/main" id="{A4222083-60BC-E3BF-6FD5-DFDDAC246592}"/>
                  </a:ext>
                </a:extLst>
              </p:cNvPr>
              <p:cNvSpPr>
                <a:spLocks noChangeShapeType="1"/>
              </p:cNvSpPr>
              <p:nvPr/>
            </p:nvSpPr>
            <p:spPr bwMode="auto">
              <a:xfrm>
                <a:off x="2366" y="268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0" name="Line 1324">
                <a:extLst>
                  <a:ext uri="{FF2B5EF4-FFF2-40B4-BE49-F238E27FC236}">
                    <a16:creationId xmlns:a16="http://schemas.microsoft.com/office/drawing/2014/main" id="{5D1E4F8B-4C90-CE22-F80D-75A1649ED252}"/>
                  </a:ext>
                </a:extLst>
              </p:cNvPr>
              <p:cNvSpPr>
                <a:spLocks noChangeShapeType="1"/>
              </p:cNvSpPr>
              <p:nvPr/>
            </p:nvSpPr>
            <p:spPr bwMode="auto">
              <a:xfrm>
                <a:off x="2366" y="270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1" name="Line 1325">
                <a:extLst>
                  <a:ext uri="{FF2B5EF4-FFF2-40B4-BE49-F238E27FC236}">
                    <a16:creationId xmlns:a16="http://schemas.microsoft.com/office/drawing/2014/main" id="{ECCC32B6-9509-44D4-141E-D87E7C7EACFA}"/>
                  </a:ext>
                </a:extLst>
              </p:cNvPr>
              <p:cNvSpPr>
                <a:spLocks noChangeShapeType="1"/>
              </p:cNvSpPr>
              <p:nvPr/>
            </p:nvSpPr>
            <p:spPr bwMode="auto">
              <a:xfrm>
                <a:off x="2406" y="2636"/>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2" name="Line 1326">
                <a:extLst>
                  <a:ext uri="{FF2B5EF4-FFF2-40B4-BE49-F238E27FC236}">
                    <a16:creationId xmlns:a16="http://schemas.microsoft.com/office/drawing/2014/main" id="{11686F25-5EDD-0EBC-0162-88282FD211ED}"/>
                  </a:ext>
                </a:extLst>
              </p:cNvPr>
              <p:cNvSpPr>
                <a:spLocks noChangeShapeType="1"/>
              </p:cNvSpPr>
              <p:nvPr/>
            </p:nvSpPr>
            <p:spPr bwMode="auto">
              <a:xfrm>
                <a:off x="2461" y="2707"/>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3" name="Line 1327">
                <a:extLst>
                  <a:ext uri="{FF2B5EF4-FFF2-40B4-BE49-F238E27FC236}">
                    <a16:creationId xmlns:a16="http://schemas.microsoft.com/office/drawing/2014/main" id="{CF3A1078-7387-240E-BB3C-DE992BD6B017}"/>
                  </a:ext>
                </a:extLst>
              </p:cNvPr>
              <p:cNvSpPr>
                <a:spLocks noChangeShapeType="1"/>
              </p:cNvSpPr>
              <p:nvPr/>
            </p:nvSpPr>
            <p:spPr bwMode="auto">
              <a:xfrm>
                <a:off x="2517" y="2659"/>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4" name="Line 1328">
                <a:extLst>
                  <a:ext uri="{FF2B5EF4-FFF2-40B4-BE49-F238E27FC236}">
                    <a16:creationId xmlns:a16="http://schemas.microsoft.com/office/drawing/2014/main" id="{77692C31-3C24-9049-57D4-EA5DBDA9479F}"/>
                  </a:ext>
                </a:extLst>
              </p:cNvPr>
              <p:cNvSpPr>
                <a:spLocks noChangeShapeType="1"/>
              </p:cNvSpPr>
              <p:nvPr/>
            </p:nvSpPr>
            <p:spPr bwMode="auto">
              <a:xfrm>
                <a:off x="2366" y="273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5" name="Line 1329">
                <a:extLst>
                  <a:ext uri="{FF2B5EF4-FFF2-40B4-BE49-F238E27FC236}">
                    <a16:creationId xmlns:a16="http://schemas.microsoft.com/office/drawing/2014/main" id="{E9563D2C-941F-F555-14B4-22EDC52BE688}"/>
                  </a:ext>
                </a:extLst>
              </p:cNvPr>
              <p:cNvSpPr>
                <a:spLocks noChangeShapeType="1"/>
              </p:cNvSpPr>
              <p:nvPr/>
            </p:nvSpPr>
            <p:spPr bwMode="auto">
              <a:xfrm>
                <a:off x="2366" y="275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6" name="Line 1330">
                <a:extLst>
                  <a:ext uri="{FF2B5EF4-FFF2-40B4-BE49-F238E27FC236}">
                    <a16:creationId xmlns:a16="http://schemas.microsoft.com/office/drawing/2014/main" id="{7A6202E5-E76B-D26B-EDAC-D6997861F32B}"/>
                  </a:ext>
                </a:extLst>
              </p:cNvPr>
              <p:cNvSpPr>
                <a:spLocks noChangeShapeType="1"/>
              </p:cNvSpPr>
              <p:nvPr/>
            </p:nvSpPr>
            <p:spPr bwMode="auto">
              <a:xfrm>
                <a:off x="2366" y="277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7" name="Line 1331">
                <a:extLst>
                  <a:ext uri="{FF2B5EF4-FFF2-40B4-BE49-F238E27FC236}">
                    <a16:creationId xmlns:a16="http://schemas.microsoft.com/office/drawing/2014/main" id="{ADFFDD88-91DC-F894-99E0-909EE8A409B1}"/>
                  </a:ext>
                </a:extLst>
              </p:cNvPr>
              <p:cNvSpPr>
                <a:spLocks noChangeShapeType="1"/>
              </p:cNvSpPr>
              <p:nvPr/>
            </p:nvSpPr>
            <p:spPr bwMode="auto">
              <a:xfrm>
                <a:off x="2461" y="2771"/>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8" name="Line 1332">
                <a:extLst>
                  <a:ext uri="{FF2B5EF4-FFF2-40B4-BE49-F238E27FC236}">
                    <a16:creationId xmlns:a16="http://schemas.microsoft.com/office/drawing/2014/main" id="{986154FF-7234-71A2-DBA9-E0F05F2FAFBA}"/>
                  </a:ext>
                </a:extLst>
              </p:cNvPr>
              <p:cNvSpPr>
                <a:spLocks noChangeShapeType="1"/>
              </p:cNvSpPr>
              <p:nvPr/>
            </p:nvSpPr>
            <p:spPr bwMode="auto">
              <a:xfrm>
                <a:off x="2517" y="273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9" name="Rectangle 1333">
                <a:extLst>
                  <a:ext uri="{FF2B5EF4-FFF2-40B4-BE49-F238E27FC236}">
                    <a16:creationId xmlns:a16="http://schemas.microsoft.com/office/drawing/2014/main" id="{F2155FFA-3B60-B857-216D-F299E003C84A}"/>
                  </a:ext>
                </a:extLst>
              </p:cNvPr>
              <p:cNvSpPr>
                <a:spLocks noChangeArrowheads="1"/>
              </p:cNvSpPr>
              <p:nvPr/>
            </p:nvSpPr>
            <p:spPr bwMode="auto">
              <a:xfrm>
                <a:off x="2497" y="2568"/>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90" name="Rectangle 1334">
                <a:extLst>
                  <a:ext uri="{FF2B5EF4-FFF2-40B4-BE49-F238E27FC236}">
                    <a16:creationId xmlns:a16="http://schemas.microsoft.com/office/drawing/2014/main" id="{44726FFD-5647-A5B7-4A68-CE17795B2DD9}"/>
                  </a:ext>
                </a:extLst>
              </p:cNvPr>
              <p:cNvSpPr>
                <a:spLocks noChangeArrowheads="1"/>
              </p:cNvSpPr>
              <p:nvPr/>
            </p:nvSpPr>
            <p:spPr bwMode="auto">
              <a:xfrm>
                <a:off x="2497" y="2512"/>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91" name="Oval 1335">
                <a:extLst>
                  <a:ext uri="{FF2B5EF4-FFF2-40B4-BE49-F238E27FC236}">
                    <a16:creationId xmlns:a16="http://schemas.microsoft.com/office/drawing/2014/main" id="{63B2E4B5-DA2B-2C7E-D5F4-9279C011E980}"/>
                  </a:ext>
                </a:extLst>
              </p:cNvPr>
              <p:cNvSpPr>
                <a:spLocks noChangeArrowheads="1"/>
              </p:cNvSpPr>
              <p:nvPr/>
            </p:nvSpPr>
            <p:spPr bwMode="auto">
              <a:xfrm>
                <a:off x="2362" y="2480"/>
                <a:ext cx="87"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nvGrpSpPr>
            <p:cNvPr id="72755" name="Group 1336">
              <a:extLst>
                <a:ext uri="{FF2B5EF4-FFF2-40B4-BE49-F238E27FC236}">
                  <a16:creationId xmlns:a16="http://schemas.microsoft.com/office/drawing/2014/main" id="{D71ADEC9-8E7F-D78C-0BEB-723017C60E7F}"/>
                </a:ext>
              </a:extLst>
            </p:cNvPr>
            <p:cNvGrpSpPr>
              <a:grpSpLocks/>
            </p:cNvGrpSpPr>
            <p:nvPr/>
          </p:nvGrpSpPr>
          <p:grpSpPr bwMode="auto">
            <a:xfrm>
              <a:off x="2306" y="2488"/>
              <a:ext cx="279" cy="423"/>
              <a:chOff x="2306" y="2488"/>
              <a:chExt cx="279" cy="423"/>
            </a:xfrm>
          </p:grpSpPr>
          <p:sp>
            <p:nvSpPr>
              <p:cNvPr id="72756" name="Rectangle 1337">
                <a:extLst>
                  <a:ext uri="{FF2B5EF4-FFF2-40B4-BE49-F238E27FC236}">
                    <a16:creationId xmlns:a16="http://schemas.microsoft.com/office/drawing/2014/main" id="{7A4E39BB-62D0-1C53-D4DD-BC1BEC316B2C}"/>
                  </a:ext>
                </a:extLst>
              </p:cNvPr>
              <p:cNvSpPr>
                <a:spLocks noChangeArrowheads="1"/>
              </p:cNvSpPr>
              <p:nvPr/>
            </p:nvSpPr>
            <p:spPr bwMode="auto">
              <a:xfrm>
                <a:off x="2306" y="2488"/>
                <a:ext cx="279" cy="423"/>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57" name="Line 1338">
                <a:extLst>
                  <a:ext uri="{FF2B5EF4-FFF2-40B4-BE49-F238E27FC236}">
                    <a16:creationId xmlns:a16="http://schemas.microsoft.com/office/drawing/2014/main" id="{FED71F10-EC1D-6E90-4EC7-EF7F4F66DEA0}"/>
                  </a:ext>
                </a:extLst>
              </p:cNvPr>
              <p:cNvSpPr>
                <a:spLocks noChangeShapeType="1"/>
              </p:cNvSpPr>
              <p:nvPr/>
            </p:nvSpPr>
            <p:spPr bwMode="auto">
              <a:xfrm>
                <a:off x="2326" y="2859"/>
                <a:ext cx="119"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8" name="Line 1339">
                <a:extLst>
                  <a:ext uri="{FF2B5EF4-FFF2-40B4-BE49-F238E27FC236}">
                    <a16:creationId xmlns:a16="http://schemas.microsoft.com/office/drawing/2014/main" id="{89A0B92B-8CDB-80C1-C4A8-21F78848C0BE}"/>
                  </a:ext>
                </a:extLst>
              </p:cNvPr>
              <p:cNvSpPr>
                <a:spLocks noChangeShapeType="1"/>
              </p:cNvSpPr>
              <p:nvPr/>
            </p:nvSpPr>
            <p:spPr bwMode="auto">
              <a:xfrm>
                <a:off x="2453" y="2859"/>
                <a:ext cx="112"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9" name="Line 1340">
                <a:extLst>
                  <a:ext uri="{FF2B5EF4-FFF2-40B4-BE49-F238E27FC236}">
                    <a16:creationId xmlns:a16="http://schemas.microsoft.com/office/drawing/2014/main" id="{423D45A9-6509-CC8D-347F-0E27EE8DE36D}"/>
                  </a:ext>
                </a:extLst>
              </p:cNvPr>
              <p:cNvSpPr>
                <a:spLocks noChangeShapeType="1"/>
              </p:cNvSpPr>
              <p:nvPr/>
            </p:nvSpPr>
            <p:spPr bwMode="auto">
              <a:xfrm>
                <a:off x="2326" y="266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0" name="Line 1341">
                <a:extLst>
                  <a:ext uri="{FF2B5EF4-FFF2-40B4-BE49-F238E27FC236}">
                    <a16:creationId xmlns:a16="http://schemas.microsoft.com/office/drawing/2014/main" id="{21DF1687-1C95-1A1F-61C8-7B11EFF15C5A}"/>
                  </a:ext>
                </a:extLst>
              </p:cNvPr>
              <p:cNvSpPr>
                <a:spLocks noChangeShapeType="1"/>
              </p:cNvSpPr>
              <p:nvPr/>
            </p:nvSpPr>
            <p:spPr bwMode="auto">
              <a:xfrm>
                <a:off x="2326" y="269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1" name="Line 1342">
                <a:extLst>
                  <a:ext uri="{FF2B5EF4-FFF2-40B4-BE49-F238E27FC236}">
                    <a16:creationId xmlns:a16="http://schemas.microsoft.com/office/drawing/2014/main" id="{0CFD8034-B64E-05C5-C2AB-07F9308DC2B0}"/>
                  </a:ext>
                </a:extLst>
              </p:cNvPr>
              <p:cNvSpPr>
                <a:spLocks noChangeShapeType="1"/>
              </p:cNvSpPr>
              <p:nvPr/>
            </p:nvSpPr>
            <p:spPr bwMode="auto">
              <a:xfrm>
                <a:off x="2326" y="271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2" name="Line 1343">
                <a:extLst>
                  <a:ext uri="{FF2B5EF4-FFF2-40B4-BE49-F238E27FC236}">
                    <a16:creationId xmlns:a16="http://schemas.microsoft.com/office/drawing/2014/main" id="{4E1E8A5F-EB31-6E65-8B8F-E2780E4D8BDB}"/>
                  </a:ext>
                </a:extLst>
              </p:cNvPr>
              <p:cNvSpPr>
                <a:spLocks noChangeShapeType="1"/>
              </p:cNvSpPr>
              <p:nvPr/>
            </p:nvSpPr>
            <p:spPr bwMode="auto">
              <a:xfrm>
                <a:off x="2326" y="2739"/>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3" name="Line 1344">
                <a:extLst>
                  <a:ext uri="{FF2B5EF4-FFF2-40B4-BE49-F238E27FC236}">
                    <a16:creationId xmlns:a16="http://schemas.microsoft.com/office/drawing/2014/main" id="{8BFD8695-C2BA-5844-5CEA-F3BEC19F3C37}"/>
                  </a:ext>
                </a:extLst>
              </p:cNvPr>
              <p:cNvSpPr>
                <a:spLocks noChangeShapeType="1"/>
              </p:cNvSpPr>
              <p:nvPr/>
            </p:nvSpPr>
            <p:spPr bwMode="auto">
              <a:xfrm>
                <a:off x="2366" y="2667"/>
                <a:ext cx="71"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4" name="Line 1345">
                <a:extLst>
                  <a:ext uri="{FF2B5EF4-FFF2-40B4-BE49-F238E27FC236}">
                    <a16:creationId xmlns:a16="http://schemas.microsoft.com/office/drawing/2014/main" id="{F6CC28AF-ED08-1E21-28C8-7D175ECDDB2E}"/>
                  </a:ext>
                </a:extLst>
              </p:cNvPr>
              <p:cNvSpPr>
                <a:spLocks noChangeShapeType="1"/>
              </p:cNvSpPr>
              <p:nvPr/>
            </p:nvSpPr>
            <p:spPr bwMode="auto">
              <a:xfrm>
                <a:off x="2421" y="2739"/>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5" name="Line 1346">
                <a:extLst>
                  <a:ext uri="{FF2B5EF4-FFF2-40B4-BE49-F238E27FC236}">
                    <a16:creationId xmlns:a16="http://schemas.microsoft.com/office/drawing/2014/main" id="{32E04E19-0171-63D0-8FA6-9262DE480E6D}"/>
                  </a:ext>
                </a:extLst>
              </p:cNvPr>
              <p:cNvSpPr>
                <a:spLocks noChangeShapeType="1"/>
              </p:cNvSpPr>
              <p:nvPr/>
            </p:nvSpPr>
            <p:spPr bwMode="auto">
              <a:xfrm>
                <a:off x="2477" y="2691"/>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6" name="Line 1347">
                <a:extLst>
                  <a:ext uri="{FF2B5EF4-FFF2-40B4-BE49-F238E27FC236}">
                    <a16:creationId xmlns:a16="http://schemas.microsoft.com/office/drawing/2014/main" id="{1B9A3422-3AA7-0283-B650-F324D1A68FFD}"/>
                  </a:ext>
                </a:extLst>
              </p:cNvPr>
              <p:cNvSpPr>
                <a:spLocks noChangeShapeType="1"/>
              </p:cNvSpPr>
              <p:nvPr/>
            </p:nvSpPr>
            <p:spPr bwMode="auto">
              <a:xfrm>
                <a:off x="2326" y="276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7" name="Line 1348">
                <a:extLst>
                  <a:ext uri="{FF2B5EF4-FFF2-40B4-BE49-F238E27FC236}">
                    <a16:creationId xmlns:a16="http://schemas.microsoft.com/office/drawing/2014/main" id="{DE77982D-6B9A-B75C-0C22-45F2CBBF05BE}"/>
                  </a:ext>
                </a:extLst>
              </p:cNvPr>
              <p:cNvSpPr>
                <a:spLocks noChangeShapeType="1"/>
              </p:cNvSpPr>
              <p:nvPr/>
            </p:nvSpPr>
            <p:spPr bwMode="auto">
              <a:xfrm>
                <a:off x="2326" y="278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8" name="Line 1349">
                <a:extLst>
                  <a:ext uri="{FF2B5EF4-FFF2-40B4-BE49-F238E27FC236}">
                    <a16:creationId xmlns:a16="http://schemas.microsoft.com/office/drawing/2014/main" id="{2FA137F4-9137-2CF1-0E18-4B94EF5BF357}"/>
                  </a:ext>
                </a:extLst>
              </p:cNvPr>
              <p:cNvSpPr>
                <a:spLocks noChangeShapeType="1"/>
              </p:cNvSpPr>
              <p:nvPr/>
            </p:nvSpPr>
            <p:spPr bwMode="auto">
              <a:xfrm>
                <a:off x="2326" y="2811"/>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69" name="Line 1350">
                <a:extLst>
                  <a:ext uri="{FF2B5EF4-FFF2-40B4-BE49-F238E27FC236}">
                    <a16:creationId xmlns:a16="http://schemas.microsoft.com/office/drawing/2014/main" id="{CE841D84-959C-A784-C79A-5684F7FD943E}"/>
                  </a:ext>
                </a:extLst>
              </p:cNvPr>
              <p:cNvSpPr>
                <a:spLocks noChangeShapeType="1"/>
              </p:cNvSpPr>
              <p:nvPr/>
            </p:nvSpPr>
            <p:spPr bwMode="auto">
              <a:xfrm>
                <a:off x="2421" y="2803"/>
                <a:ext cx="80"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0" name="Line 1351">
                <a:extLst>
                  <a:ext uri="{FF2B5EF4-FFF2-40B4-BE49-F238E27FC236}">
                    <a16:creationId xmlns:a16="http://schemas.microsoft.com/office/drawing/2014/main" id="{3C474302-B41E-AE2A-7635-DE565A421700}"/>
                  </a:ext>
                </a:extLst>
              </p:cNvPr>
              <p:cNvSpPr>
                <a:spLocks noChangeShapeType="1"/>
              </p:cNvSpPr>
              <p:nvPr/>
            </p:nvSpPr>
            <p:spPr bwMode="auto">
              <a:xfrm>
                <a:off x="2477" y="2763"/>
                <a:ext cx="72"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71" name="Rectangle 1352">
                <a:extLst>
                  <a:ext uri="{FF2B5EF4-FFF2-40B4-BE49-F238E27FC236}">
                    <a16:creationId xmlns:a16="http://schemas.microsoft.com/office/drawing/2014/main" id="{B984B861-4A9B-C140-5FCB-542EB11FEA33}"/>
                  </a:ext>
                </a:extLst>
              </p:cNvPr>
              <p:cNvSpPr>
                <a:spLocks noChangeArrowheads="1"/>
              </p:cNvSpPr>
              <p:nvPr/>
            </p:nvSpPr>
            <p:spPr bwMode="auto">
              <a:xfrm>
                <a:off x="2457" y="2600"/>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72" name="Rectangle 1353">
                <a:extLst>
                  <a:ext uri="{FF2B5EF4-FFF2-40B4-BE49-F238E27FC236}">
                    <a16:creationId xmlns:a16="http://schemas.microsoft.com/office/drawing/2014/main" id="{25887C83-32E2-01B4-2A12-9453BDFC63C4}"/>
                  </a:ext>
                </a:extLst>
              </p:cNvPr>
              <p:cNvSpPr>
                <a:spLocks noChangeArrowheads="1"/>
              </p:cNvSpPr>
              <p:nvPr/>
            </p:nvSpPr>
            <p:spPr bwMode="auto">
              <a:xfrm>
                <a:off x="2457" y="2544"/>
                <a:ext cx="112" cy="1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2773" name="Oval 1354">
                <a:extLst>
                  <a:ext uri="{FF2B5EF4-FFF2-40B4-BE49-F238E27FC236}">
                    <a16:creationId xmlns:a16="http://schemas.microsoft.com/office/drawing/2014/main" id="{72D43E7E-BAD5-D83D-0026-4C6329853270}"/>
                  </a:ext>
                </a:extLst>
              </p:cNvPr>
              <p:cNvSpPr>
                <a:spLocks noChangeArrowheads="1"/>
              </p:cNvSpPr>
              <p:nvPr/>
            </p:nvSpPr>
            <p:spPr bwMode="auto">
              <a:xfrm>
                <a:off x="2322" y="2512"/>
                <a:ext cx="88" cy="112"/>
              </a:xfrm>
              <a:prstGeom prst="ellipse">
                <a:avLst/>
              </a:prstGeom>
              <a:solidFill>
                <a:srgbClr val="CC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grpSp>
      </p:grpSp>
      <p:sp>
        <p:nvSpPr>
          <p:cNvPr id="72739" name="Line 1355">
            <a:extLst>
              <a:ext uri="{FF2B5EF4-FFF2-40B4-BE49-F238E27FC236}">
                <a16:creationId xmlns:a16="http://schemas.microsoft.com/office/drawing/2014/main" id="{7D0C6B61-F258-AED6-D0B7-5ED0F9E5CB43}"/>
              </a:ext>
            </a:extLst>
          </p:cNvPr>
          <p:cNvSpPr>
            <a:spLocks noChangeShapeType="1"/>
          </p:cNvSpPr>
          <p:nvPr/>
        </p:nvSpPr>
        <p:spPr bwMode="auto">
          <a:xfrm flipH="1" flipV="1">
            <a:off x="4017963" y="2474913"/>
            <a:ext cx="466725" cy="66357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0" name="Line 1356">
            <a:extLst>
              <a:ext uri="{FF2B5EF4-FFF2-40B4-BE49-F238E27FC236}">
                <a16:creationId xmlns:a16="http://schemas.microsoft.com/office/drawing/2014/main" id="{9857C850-F655-17F4-C79D-61475FCADE61}"/>
              </a:ext>
            </a:extLst>
          </p:cNvPr>
          <p:cNvSpPr>
            <a:spLocks noChangeShapeType="1"/>
          </p:cNvSpPr>
          <p:nvPr/>
        </p:nvSpPr>
        <p:spPr bwMode="auto">
          <a:xfrm flipV="1">
            <a:off x="3846513" y="2579688"/>
            <a:ext cx="171450" cy="72072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1" name="Line 1357">
            <a:extLst>
              <a:ext uri="{FF2B5EF4-FFF2-40B4-BE49-F238E27FC236}">
                <a16:creationId xmlns:a16="http://schemas.microsoft.com/office/drawing/2014/main" id="{EC9A7A09-9A72-9B00-28D5-D2E2F78630D0}"/>
              </a:ext>
            </a:extLst>
          </p:cNvPr>
          <p:cNvSpPr>
            <a:spLocks noChangeShapeType="1"/>
          </p:cNvSpPr>
          <p:nvPr/>
        </p:nvSpPr>
        <p:spPr bwMode="auto">
          <a:xfrm flipV="1">
            <a:off x="3960813" y="2674938"/>
            <a:ext cx="76200" cy="119697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2" name="Line 1358">
            <a:extLst>
              <a:ext uri="{FF2B5EF4-FFF2-40B4-BE49-F238E27FC236}">
                <a16:creationId xmlns:a16="http://schemas.microsoft.com/office/drawing/2014/main" id="{7D9C2697-791F-005D-773E-0452825321F4}"/>
              </a:ext>
            </a:extLst>
          </p:cNvPr>
          <p:cNvSpPr>
            <a:spLocks noChangeShapeType="1"/>
          </p:cNvSpPr>
          <p:nvPr/>
        </p:nvSpPr>
        <p:spPr bwMode="auto">
          <a:xfrm flipH="1" flipV="1">
            <a:off x="4056063" y="2589213"/>
            <a:ext cx="323850" cy="1273175"/>
          </a:xfrm>
          <a:prstGeom prst="line">
            <a:avLst/>
          </a:prstGeom>
          <a:noFill/>
          <a:ln w="25400">
            <a:solidFill>
              <a:srgbClr val="FF003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3" name="Rectangle 1359">
            <a:extLst>
              <a:ext uri="{FF2B5EF4-FFF2-40B4-BE49-F238E27FC236}">
                <a16:creationId xmlns:a16="http://schemas.microsoft.com/office/drawing/2014/main" id="{96C4341C-28B1-C8CC-667C-6B46EA59F29C}"/>
              </a:ext>
            </a:extLst>
          </p:cNvPr>
          <p:cNvSpPr>
            <a:spLocks noChangeArrowheads="1"/>
          </p:cNvSpPr>
          <p:nvPr/>
        </p:nvSpPr>
        <p:spPr bwMode="auto">
          <a:xfrm>
            <a:off x="3165475" y="4259263"/>
            <a:ext cx="1673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a:solidFill>
                  <a:srgbClr val="000000"/>
                </a:solidFill>
                <a:latin typeface="Times New Roman" panose="02020603050405020304" pitchFamily="18" charset="0"/>
              </a:rPr>
              <a:t>Archive copies</a:t>
            </a:r>
          </a:p>
        </p:txBody>
      </p:sp>
      <p:pic>
        <p:nvPicPr>
          <p:cNvPr id="72744" name="Picture 1360">
            <a:extLst>
              <a:ext uri="{FF2B5EF4-FFF2-40B4-BE49-F238E27FC236}">
                <a16:creationId xmlns:a16="http://schemas.microsoft.com/office/drawing/2014/main" id="{5CEE7D33-1237-EFA7-AAD2-F7FC76E7357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1068388"/>
            <a:ext cx="9429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45" name="Rectangle 1361">
            <a:extLst>
              <a:ext uri="{FF2B5EF4-FFF2-40B4-BE49-F238E27FC236}">
                <a16:creationId xmlns:a16="http://schemas.microsoft.com/office/drawing/2014/main" id="{3FD75480-EDE4-2493-39FC-962C38E42AE3}"/>
              </a:ext>
            </a:extLst>
          </p:cNvPr>
          <p:cNvSpPr>
            <a:spLocks noChangeArrowheads="1"/>
          </p:cNvSpPr>
          <p:nvPr/>
        </p:nvSpPr>
        <p:spPr bwMode="auto">
          <a:xfrm>
            <a:off x="658813" y="1103313"/>
            <a:ext cx="127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solidFill>
                  <a:srgbClr val="000000"/>
                </a:solidFill>
                <a:latin typeface="Times New Roman" panose="02020603050405020304" pitchFamily="18" charset="0"/>
              </a:rPr>
              <a:t>User PC</a:t>
            </a:r>
          </a:p>
        </p:txBody>
      </p:sp>
      <p:sp>
        <p:nvSpPr>
          <p:cNvPr id="72746" name="Line 1362">
            <a:extLst>
              <a:ext uri="{FF2B5EF4-FFF2-40B4-BE49-F238E27FC236}">
                <a16:creationId xmlns:a16="http://schemas.microsoft.com/office/drawing/2014/main" id="{0859DD89-CAC5-B6C4-A08E-15235FA91D5A}"/>
              </a:ext>
            </a:extLst>
          </p:cNvPr>
          <p:cNvSpPr>
            <a:spLocks noChangeShapeType="1"/>
          </p:cNvSpPr>
          <p:nvPr/>
        </p:nvSpPr>
        <p:spPr bwMode="auto">
          <a:xfrm>
            <a:off x="2576513" y="1571625"/>
            <a:ext cx="955675" cy="204788"/>
          </a:xfrm>
          <a:prstGeom prst="line">
            <a:avLst/>
          </a:prstGeom>
          <a:noFill/>
          <a:ln w="25400">
            <a:solidFill>
              <a:srgbClr val="FF0033"/>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2747" name="Picture 1363" descr="wayback_screenshot">
            <a:extLst>
              <a:ext uri="{FF2B5EF4-FFF2-40B4-BE49-F238E27FC236}">
                <a16:creationId xmlns:a16="http://schemas.microsoft.com/office/drawing/2014/main" id="{5B6E6E97-A388-9672-B686-53A413595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2133600"/>
            <a:ext cx="2971800" cy="33718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48" name="Rectangle 1364">
            <a:extLst>
              <a:ext uri="{FF2B5EF4-FFF2-40B4-BE49-F238E27FC236}">
                <a16:creationId xmlns:a16="http://schemas.microsoft.com/office/drawing/2014/main" id="{ECEDF05C-895E-CF1D-60C7-0727C3D57415}"/>
              </a:ext>
            </a:extLst>
          </p:cNvPr>
          <p:cNvSpPr>
            <a:spLocks noChangeArrowheads="1"/>
          </p:cNvSpPr>
          <p:nvPr/>
        </p:nvSpPr>
        <p:spPr bwMode="auto">
          <a:xfrm>
            <a:off x="28575" y="5749925"/>
            <a:ext cx="90011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r>
              <a:rPr lang="en-US" altLang="en-US" sz="2000"/>
              <a:t>“document not found” –  Paste the address into archive.org</a:t>
            </a:r>
          </a:p>
          <a:p>
            <a:r>
              <a:rPr lang="en-US" altLang="en-US" sz="2000">
                <a:solidFill>
                  <a:schemeClr val="hlink"/>
                </a:solidFill>
              </a:rPr>
              <a:t>Viewing archived web pages will cause hits to live target website</a:t>
            </a:r>
          </a:p>
        </p:txBody>
      </p:sp>
      <p:sp>
        <p:nvSpPr>
          <p:cNvPr id="72749" name="Rectangle 1365">
            <a:extLst>
              <a:ext uri="{FF2B5EF4-FFF2-40B4-BE49-F238E27FC236}">
                <a16:creationId xmlns:a16="http://schemas.microsoft.com/office/drawing/2014/main" id="{CB6F53D2-0832-6AF5-3225-40A396F5486E}"/>
              </a:ext>
            </a:extLst>
          </p:cNvPr>
          <p:cNvSpPr>
            <a:spLocks noChangeArrowheads="1"/>
          </p:cNvSpPr>
          <p:nvPr/>
        </p:nvSpPr>
        <p:spPr bwMode="auto">
          <a:xfrm>
            <a:off x="6853238"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persona_example.html</a:t>
            </a:r>
          </a:p>
        </p:txBody>
      </p:sp>
      <p:pic>
        <p:nvPicPr>
          <p:cNvPr id="72750" name="Picture 1367" descr="C:\Download\presentation\clip_art\Icon Pack\JPG_Internet Icon Pack\Regular\72x72\History.jpg">
            <a:extLst>
              <a:ext uri="{FF2B5EF4-FFF2-40B4-BE49-F238E27FC236}">
                <a16:creationId xmlns:a16="http://schemas.microsoft.com/office/drawing/2014/main" id="{3600BC9E-A817-7D80-767F-5B1A29BBF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163" y="1588"/>
            <a:ext cx="8080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2" descr="C:\Download\presentation\clip_art\Icon Pack\JPG_Internet Icon Pack\Regular\72x72\Login.jpg">
            <a:extLst>
              <a:ext uri="{FF2B5EF4-FFF2-40B4-BE49-F238E27FC236}">
                <a16:creationId xmlns:a16="http://schemas.microsoft.com/office/drawing/2014/main" id="{9F9F9B45-9FBB-A880-9A8F-2097B183B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40862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64" descr="C:\Download\presentation\clip_art\Server.png">
            <a:extLst>
              <a:ext uri="{FF2B5EF4-FFF2-40B4-BE49-F238E27FC236}">
                <a16:creationId xmlns:a16="http://schemas.microsoft.com/office/drawing/2014/main" id="{0E7E79DF-7CAF-37A5-690F-AEDFA84F1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4872038"/>
            <a:ext cx="304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64" descr="C:\Download\presentation\clip_art\Server.png">
            <a:extLst>
              <a:ext uri="{FF2B5EF4-FFF2-40B4-BE49-F238E27FC236}">
                <a16:creationId xmlns:a16="http://schemas.microsoft.com/office/drawing/2014/main" id="{D626867F-1B28-DC1F-AE14-55DAAA6B44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8" y="2792413"/>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64" descr="C:\Download\presentation\clip_art\Server.png">
            <a:extLst>
              <a:ext uri="{FF2B5EF4-FFF2-40B4-BE49-F238E27FC236}">
                <a16:creationId xmlns:a16="http://schemas.microsoft.com/office/drawing/2014/main" id="{3188BA5D-2397-CACF-CF28-8C332C795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2235200"/>
            <a:ext cx="304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64" descr="C:\Download\presentation\clip_art\Server.png">
            <a:extLst>
              <a:ext uri="{FF2B5EF4-FFF2-40B4-BE49-F238E27FC236}">
                <a16:creationId xmlns:a16="http://schemas.microsoft.com/office/drawing/2014/main" id="{9A59969B-3513-6090-6D19-3F03414B0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013" y="4240213"/>
            <a:ext cx="304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64" descr="C:\Download\presentation\clip_art\Server.png">
            <a:extLst>
              <a:ext uri="{FF2B5EF4-FFF2-40B4-BE49-F238E27FC236}">
                <a16:creationId xmlns:a16="http://schemas.microsoft.com/office/drawing/2014/main" id="{F6AE8A0C-44C5-CAC8-D9B6-B54DF467B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313" y="5462588"/>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a:extLst>
              <a:ext uri="{FF2B5EF4-FFF2-40B4-BE49-F238E27FC236}">
                <a16:creationId xmlns:a16="http://schemas.microsoft.com/office/drawing/2014/main" id="{5596FF2B-B764-AA27-7681-C729330C378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57261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6">
            <a:extLst>
              <a:ext uri="{FF2B5EF4-FFF2-40B4-BE49-F238E27FC236}">
                <a16:creationId xmlns:a16="http://schemas.microsoft.com/office/drawing/2014/main" id="{0845810D-3558-C295-5A0B-7990345351B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4975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6">
            <a:extLst>
              <a:ext uri="{FF2B5EF4-FFF2-40B4-BE49-F238E27FC236}">
                <a16:creationId xmlns:a16="http://schemas.microsoft.com/office/drawing/2014/main" id="{967FC072-14C4-4B91-0276-B2EE1EBFE36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0713" y="24876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7">
            <a:extLst>
              <a:ext uri="{FF2B5EF4-FFF2-40B4-BE49-F238E27FC236}">
                <a16:creationId xmlns:a16="http://schemas.microsoft.com/office/drawing/2014/main" id="{DB730822-EF4F-0997-5A79-7E25E791B71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5130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9">
            <a:extLst>
              <a:ext uri="{FF2B5EF4-FFF2-40B4-BE49-F238E27FC236}">
                <a16:creationId xmlns:a16="http://schemas.microsoft.com/office/drawing/2014/main" id="{B525B20B-CE49-3A06-31E7-5C942940768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18272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20">
            <a:extLst>
              <a:ext uri="{FF2B5EF4-FFF2-40B4-BE49-F238E27FC236}">
                <a16:creationId xmlns:a16="http://schemas.microsoft.com/office/drawing/2014/main" id="{45B0A5E8-A1F5-D47E-7D91-FA721BA6535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34020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21">
            <a:extLst>
              <a:ext uri="{FF2B5EF4-FFF2-40B4-BE49-F238E27FC236}">
                <a16:creationId xmlns:a16="http://schemas.microsoft.com/office/drawing/2014/main" id="{4950C753-5A08-8905-6DB0-AE52F92FE6C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6814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22">
            <a:extLst>
              <a:ext uri="{FF2B5EF4-FFF2-40B4-BE49-F238E27FC236}">
                <a16:creationId xmlns:a16="http://schemas.microsoft.com/office/drawing/2014/main" id="{DBE12D88-DB2F-9F81-F553-64771F8DFD9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34020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2" name="Picture 23">
            <a:extLst>
              <a:ext uri="{FF2B5EF4-FFF2-40B4-BE49-F238E27FC236}">
                <a16:creationId xmlns:a16="http://schemas.microsoft.com/office/drawing/2014/main" id="{32BBE9DA-0D06-8900-2DE6-A0FCFA32D5F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26527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3" name="Picture 24">
            <a:extLst>
              <a:ext uri="{FF2B5EF4-FFF2-40B4-BE49-F238E27FC236}">
                <a16:creationId xmlns:a16="http://schemas.microsoft.com/office/drawing/2014/main" id="{56DA8CF6-8167-960B-D5CD-01C70615185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34655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4" name="Picture 25">
            <a:extLst>
              <a:ext uri="{FF2B5EF4-FFF2-40B4-BE49-F238E27FC236}">
                <a16:creationId xmlns:a16="http://schemas.microsoft.com/office/drawing/2014/main" id="{5D73DBD5-7CCF-2727-6260-C2FB87F77F7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54721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5" name="Picture 26">
            <a:extLst>
              <a:ext uri="{FF2B5EF4-FFF2-40B4-BE49-F238E27FC236}">
                <a16:creationId xmlns:a16="http://schemas.microsoft.com/office/drawing/2014/main" id="{A20DEF91-D13A-DFEA-8539-8ECA989706B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40243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6" name="Picture 27">
            <a:extLst>
              <a:ext uri="{FF2B5EF4-FFF2-40B4-BE49-F238E27FC236}">
                <a16:creationId xmlns:a16="http://schemas.microsoft.com/office/drawing/2014/main" id="{F4FD0EBC-29BB-36BD-B79D-3E9F2EBA78D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513" y="18272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7" name="Rectangle 28">
            <a:extLst>
              <a:ext uri="{FF2B5EF4-FFF2-40B4-BE49-F238E27FC236}">
                <a16:creationId xmlns:a16="http://schemas.microsoft.com/office/drawing/2014/main" id="{77C8DE22-39F5-DF42-9D83-FB3D3B7089C9}"/>
              </a:ext>
            </a:extLst>
          </p:cNvPr>
          <p:cNvSpPr>
            <a:spLocks noGrp="1" noChangeArrowheads="1"/>
          </p:cNvSpPr>
          <p:nvPr>
            <p:ph type="title"/>
          </p:nvPr>
        </p:nvSpPr>
        <p:spPr>
          <a:xfrm>
            <a:off x="947738" y="41275"/>
            <a:ext cx="5889625" cy="765175"/>
          </a:xfrm>
        </p:spPr>
        <p:txBody>
          <a:bodyPr/>
          <a:lstStyle/>
          <a:p>
            <a:r>
              <a:rPr lang="en-US" altLang="en-US" sz="2800"/>
              <a:t>Many People Can Observe </a:t>
            </a:r>
            <a:br>
              <a:rPr lang="en-US" altLang="en-US" sz="2800"/>
            </a:br>
            <a:r>
              <a:rPr lang="en-US" altLang="en-US" sz="2800"/>
              <a:t>Your Internet Usage</a:t>
            </a:r>
          </a:p>
        </p:txBody>
      </p:sp>
      <p:sp>
        <p:nvSpPr>
          <p:cNvPr id="9238" name="Rectangle 29">
            <a:extLst>
              <a:ext uri="{FF2B5EF4-FFF2-40B4-BE49-F238E27FC236}">
                <a16:creationId xmlns:a16="http://schemas.microsoft.com/office/drawing/2014/main" id="{91BF0C99-6D95-B1CB-0922-2B9001CE7BB0}"/>
              </a:ext>
            </a:extLst>
          </p:cNvPr>
          <p:cNvSpPr>
            <a:spLocks noChangeArrowheads="1"/>
          </p:cNvSpPr>
          <p:nvPr/>
        </p:nvSpPr>
        <p:spPr bwMode="auto">
          <a:xfrm>
            <a:off x="782638" y="4830763"/>
            <a:ext cx="974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regional</a:t>
            </a:r>
          </a:p>
          <a:p>
            <a:pPr>
              <a:lnSpc>
                <a:spcPct val="100000"/>
              </a:lnSpc>
              <a:spcBef>
                <a:spcPct val="0"/>
              </a:spcBef>
              <a:buSzTx/>
              <a:buFontTx/>
              <a:buNone/>
            </a:pPr>
            <a:r>
              <a:rPr lang="en-US" altLang="en-US" sz="1600"/>
              <a:t>ISP #1</a:t>
            </a:r>
          </a:p>
        </p:txBody>
      </p:sp>
      <p:sp>
        <p:nvSpPr>
          <p:cNvPr id="9239" name="Rectangle 30">
            <a:extLst>
              <a:ext uri="{FF2B5EF4-FFF2-40B4-BE49-F238E27FC236}">
                <a16:creationId xmlns:a16="http://schemas.microsoft.com/office/drawing/2014/main" id="{88B699AA-CD4B-DA3F-AFA8-804F6349654C}"/>
              </a:ext>
            </a:extLst>
          </p:cNvPr>
          <p:cNvSpPr>
            <a:spLocks noChangeArrowheads="1"/>
          </p:cNvSpPr>
          <p:nvPr/>
        </p:nvSpPr>
        <p:spPr bwMode="auto">
          <a:xfrm>
            <a:off x="0" y="946150"/>
            <a:ext cx="91440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pPr>
            <a:r>
              <a:rPr lang="en-US" altLang="en-US" sz="2400" dirty="0"/>
              <a:t>Network traffic flows through multiple Internet providers</a:t>
            </a:r>
          </a:p>
          <a:p>
            <a:pPr>
              <a:lnSpc>
                <a:spcPct val="100000"/>
              </a:lnSpc>
              <a:spcBef>
                <a:spcPct val="0"/>
              </a:spcBef>
              <a:buSzTx/>
            </a:pPr>
            <a:r>
              <a:rPr lang="en-US" altLang="en-US" sz="2400" dirty="0"/>
              <a:t>Routers direct packets of traffic along the “preferred” path</a:t>
            </a:r>
          </a:p>
        </p:txBody>
      </p:sp>
      <p:sp>
        <p:nvSpPr>
          <p:cNvPr id="9240" name="Line 31">
            <a:extLst>
              <a:ext uri="{FF2B5EF4-FFF2-40B4-BE49-F238E27FC236}">
                <a16:creationId xmlns:a16="http://schemas.microsoft.com/office/drawing/2014/main" id="{2E3AE0AE-61A7-9924-1DF9-FCC47C9521C6}"/>
              </a:ext>
            </a:extLst>
          </p:cNvPr>
          <p:cNvSpPr>
            <a:spLocks noChangeShapeType="1"/>
          </p:cNvSpPr>
          <p:nvPr/>
        </p:nvSpPr>
        <p:spPr bwMode="auto">
          <a:xfrm>
            <a:off x="2249488" y="3519488"/>
            <a:ext cx="423862" cy="11684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1" name="Line 32">
            <a:extLst>
              <a:ext uri="{FF2B5EF4-FFF2-40B4-BE49-F238E27FC236}">
                <a16:creationId xmlns:a16="http://schemas.microsoft.com/office/drawing/2014/main" id="{D222A6CA-9DD1-2103-EA44-CDAEA8ED3813}"/>
              </a:ext>
            </a:extLst>
          </p:cNvPr>
          <p:cNvSpPr>
            <a:spLocks noChangeShapeType="1"/>
          </p:cNvSpPr>
          <p:nvPr/>
        </p:nvSpPr>
        <p:spPr bwMode="auto">
          <a:xfrm>
            <a:off x="1947863" y="2349500"/>
            <a:ext cx="596900" cy="223838"/>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2" name="Line 33">
            <a:extLst>
              <a:ext uri="{FF2B5EF4-FFF2-40B4-BE49-F238E27FC236}">
                <a16:creationId xmlns:a16="http://schemas.microsoft.com/office/drawing/2014/main" id="{9E1BA376-A4AA-3452-8DA8-39538636FCC1}"/>
              </a:ext>
            </a:extLst>
          </p:cNvPr>
          <p:cNvSpPr>
            <a:spLocks noChangeShapeType="1"/>
          </p:cNvSpPr>
          <p:nvPr/>
        </p:nvSpPr>
        <p:spPr bwMode="auto">
          <a:xfrm flipV="1">
            <a:off x="1169988" y="2097088"/>
            <a:ext cx="285750" cy="220662"/>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Line 34">
            <a:extLst>
              <a:ext uri="{FF2B5EF4-FFF2-40B4-BE49-F238E27FC236}">
                <a16:creationId xmlns:a16="http://schemas.microsoft.com/office/drawing/2014/main" id="{40F31BA3-6D42-055A-0725-E133ACDEB6F0}"/>
              </a:ext>
            </a:extLst>
          </p:cNvPr>
          <p:cNvSpPr>
            <a:spLocks noChangeShapeType="1"/>
          </p:cNvSpPr>
          <p:nvPr/>
        </p:nvSpPr>
        <p:spPr bwMode="auto">
          <a:xfrm>
            <a:off x="1314450" y="4535488"/>
            <a:ext cx="852488" cy="252412"/>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4" name="Line 35">
            <a:extLst>
              <a:ext uri="{FF2B5EF4-FFF2-40B4-BE49-F238E27FC236}">
                <a16:creationId xmlns:a16="http://schemas.microsoft.com/office/drawing/2014/main" id="{DB319CFC-144E-A58E-41A2-0006284AC156}"/>
              </a:ext>
            </a:extLst>
          </p:cNvPr>
          <p:cNvSpPr>
            <a:spLocks noChangeShapeType="1"/>
          </p:cNvSpPr>
          <p:nvPr/>
        </p:nvSpPr>
        <p:spPr bwMode="auto">
          <a:xfrm>
            <a:off x="576263" y="3298825"/>
            <a:ext cx="17462" cy="238125"/>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5" name="Line 36">
            <a:extLst>
              <a:ext uri="{FF2B5EF4-FFF2-40B4-BE49-F238E27FC236}">
                <a16:creationId xmlns:a16="http://schemas.microsoft.com/office/drawing/2014/main" id="{5A4BF21E-8E31-018E-9F1C-F1BB51E716B9}"/>
              </a:ext>
            </a:extLst>
          </p:cNvPr>
          <p:cNvSpPr>
            <a:spLocks noChangeShapeType="1"/>
          </p:cNvSpPr>
          <p:nvPr/>
        </p:nvSpPr>
        <p:spPr bwMode="auto">
          <a:xfrm flipH="1">
            <a:off x="304800" y="3333750"/>
            <a:ext cx="271463" cy="134938"/>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Line 37">
            <a:extLst>
              <a:ext uri="{FF2B5EF4-FFF2-40B4-BE49-F238E27FC236}">
                <a16:creationId xmlns:a16="http://schemas.microsoft.com/office/drawing/2014/main" id="{F1C65F4F-F619-3A19-D5DE-C7B6C2949109}"/>
              </a:ext>
            </a:extLst>
          </p:cNvPr>
          <p:cNvSpPr>
            <a:spLocks noChangeShapeType="1"/>
          </p:cNvSpPr>
          <p:nvPr/>
        </p:nvSpPr>
        <p:spPr bwMode="auto">
          <a:xfrm flipH="1" flipV="1">
            <a:off x="1473200" y="2536825"/>
            <a:ext cx="100013" cy="238125"/>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Line 38">
            <a:extLst>
              <a:ext uri="{FF2B5EF4-FFF2-40B4-BE49-F238E27FC236}">
                <a16:creationId xmlns:a16="http://schemas.microsoft.com/office/drawing/2014/main" id="{C0C98311-C91B-B22B-00B8-9BE453B190D9}"/>
              </a:ext>
            </a:extLst>
          </p:cNvPr>
          <p:cNvSpPr>
            <a:spLocks noChangeShapeType="1"/>
          </p:cNvSpPr>
          <p:nvPr/>
        </p:nvSpPr>
        <p:spPr bwMode="auto">
          <a:xfrm flipV="1">
            <a:off x="1487488" y="2368550"/>
            <a:ext cx="474662" cy="168275"/>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Line 39">
            <a:extLst>
              <a:ext uri="{FF2B5EF4-FFF2-40B4-BE49-F238E27FC236}">
                <a16:creationId xmlns:a16="http://schemas.microsoft.com/office/drawing/2014/main" id="{501202A2-F998-C696-0C0C-E048EBEA63C3}"/>
              </a:ext>
            </a:extLst>
          </p:cNvPr>
          <p:cNvSpPr>
            <a:spLocks noChangeShapeType="1"/>
          </p:cNvSpPr>
          <p:nvPr/>
        </p:nvSpPr>
        <p:spPr bwMode="auto">
          <a:xfrm>
            <a:off x="1420813" y="2081213"/>
            <a:ext cx="525462" cy="2365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9" name="Line 40">
            <a:extLst>
              <a:ext uri="{FF2B5EF4-FFF2-40B4-BE49-F238E27FC236}">
                <a16:creationId xmlns:a16="http://schemas.microsoft.com/office/drawing/2014/main" id="{E1060C61-ED11-4592-DFE7-A42FAE0F0570}"/>
              </a:ext>
            </a:extLst>
          </p:cNvPr>
          <p:cNvSpPr>
            <a:spLocks noChangeShapeType="1"/>
          </p:cNvSpPr>
          <p:nvPr/>
        </p:nvSpPr>
        <p:spPr bwMode="auto">
          <a:xfrm flipV="1">
            <a:off x="1373188" y="3502025"/>
            <a:ext cx="863600" cy="136525"/>
          </a:xfrm>
          <a:prstGeom prst="line">
            <a:avLst/>
          </a:prstGeom>
          <a:noFill/>
          <a:ln w="127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Line 41">
            <a:extLst>
              <a:ext uri="{FF2B5EF4-FFF2-40B4-BE49-F238E27FC236}">
                <a16:creationId xmlns:a16="http://schemas.microsoft.com/office/drawing/2014/main" id="{6EE33C1A-5D9B-56E6-5A50-E896ECB938E0}"/>
              </a:ext>
            </a:extLst>
          </p:cNvPr>
          <p:cNvSpPr>
            <a:spLocks noChangeShapeType="1"/>
          </p:cNvSpPr>
          <p:nvPr/>
        </p:nvSpPr>
        <p:spPr bwMode="auto">
          <a:xfrm flipV="1">
            <a:off x="1795463" y="5227638"/>
            <a:ext cx="342900" cy="1270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Line 42">
            <a:extLst>
              <a:ext uri="{FF2B5EF4-FFF2-40B4-BE49-F238E27FC236}">
                <a16:creationId xmlns:a16="http://schemas.microsoft.com/office/drawing/2014/main" id="{0B22113A-3EF1-F01E-614C-8BFEE3A0AE73}"/>
              </a:ext>
            </a:extLst>
          </p:cNvPr>
          <p:cNvSpPr>
            <a:spLocks noChangeShapeType="1"/>
          </p:cNvSpPr>
          <p:nvPr/>
        </p:nvSpPr>
        <p:spPr bwMode="auto">
          <a:xfrm flipV="1">
            <a:off x="1741488" y="4773613"/>
            <a:ext cx="458787" cy="4397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2" name="Line 43">
            <a:extLst>
              <a:ext uri="{FF2B5EF4-FFF2-40B4-BE49-F238E27FC236}">
                <a16:creationId xmlns:a16="http://schemas.microsoft.com/office/drawing/2014/main" id="{A623805E-864D-F476-8204-1E1D04D8ADB5}"/>
              </a:ext>
            </a:extLst>
          </p:cNvPr>
          <p:cNvSpPr>
            <a:spLocks noChangeShapeType="1"/>
          </p:cNvSpPr>
          <p:nvPr/>
        </p:nvSpPr>
        <p:spPr bwMode="auto">
          <a:xfrm flipV="1">
            <a:off x="2133600" y="4795838"/>
            <a:ext cx="68263" cy="43338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3" name="Line 44">
            <a:extLst>
              <a:ext uri="{FF2B5EF4-FFF2-40B4-BE49-F238E27FC236}">
                <a16:creationId xmlns:a16="http://schemas.microsoft.com/office/drawing/2014/main" id="{65575095-914A-A7A4-CB84-FCE03B4FF607}"/>
              </a:ext>
            </a:extLst>
          </p:cNvPr>
          <p:cNvSpPr>
            <a:spLocks noChangeShapeType="1"/>
          </p:cNvSpPr>
          <p:nvPr/>
        </p:nvSpPr>
        <p:spPr bwMode="auto">
          <a:xfrm>
            <a:off x="3079750" y="2046288"/>
            <a:ext cx="322263" cy="490537"/>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Line 45">
            <a:extLst>
              <a:ext uri="{FF2B5EF4-FFF2-40B4-BE49-F238E27FC236}">
                <a16:creationId xmlns:a16="http://schemas.microsoft.com/office/drawing/2014/main" id="{647A8C99-D95F-6057-6915-A8F38A6A669B}"/>
              </a:ext>
            </a:extLst>
          </p:cNvPr>
          <p:cNvSpPr>
            <a:spLocks noChangeShapeType="1"/>
          </p:cNvSpPr>
          <p:nvPr/>
        </p:nvSpPr>
        <p:spPr bwMode="auto">
          <a:xfrm flipH="1">
            <a:off x="2570163" y="2044700"/>
            <a:ext cx="495300" cy="541338"/>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5" name="Line 46">
            <a:extLst>
              <a:ext uri="{FF2B5EF4-FFF2-40B4-BE49-F238E27FC236}">
                <a16:creationId xmlns:a16="http://schemas.microsoft.com/office/drawing/2014/main" id="{F2D7B7C0-D923-9F70-F1EA-35D767D4C8CB}"/>
              </a:ext>
            </a:extLst>
          </p:cNvPr>
          <p:cNvSpPr>
            <a:spLocks noChangeShapeType="1"/>
          </p:cNvSpPr>
          <p:nvPr/>
        </p:nvSpPr>
        <p:spPr bwMode="auto">
          <a:xfrm flipV="1">
            <a:off x="2252663" y="2587625"/>
            <a:ext cx="304800" cy="9144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6" name="Line 47">
            <a:extLst>
              <a:ext uri="{FF2B5EF4-FFF2-40B4-BE49-F238E27FC236}">
                <a16:creationId xmlns:a16="http://schemas.microsoft.com/office/drawing/2014/main" id="{B3AB693D-6356-7C78-72D4-C0524049AD05}"/>
              </a:ext>
            </a:extLst>
          </p:cNvPr>
          <p:cNvSpPr>
            <a:spLocks noChangeShapeType="1"/>
          </p:cNvSpPr>
          <p:nvPr/>
        </p:nvSpPr>
        <p:spPr bwMode="auto">
          <a:xfrm>
            <a:off x="2554288" y="2571750"/>
            <a:ext cx="576262" cy="9144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7" name="Line 48">
            <a:extLst>
              <a:ext uri="{FF2B5EF4-FFF2-40B4-BE49-F238E27FC236}">
                <a16:creationId xmlns:a16="http://schemas.microsoft.com/office/drawing/2014/main" id="{39FA522B-7AFA-5925-6E68-92FFB2C9D990}"/>
              </a:ext>
            </a:extLst>
          </p:cNvPr>
          <p:cNvSpPr>
            <a:spLocks noChangeShapeType="1"/>
          </p:cNvSpPr>
          <p:nvPr/>
        </p:nvSpPr>
        <p:spPr bwMode="auto">
          <a:xfrm>
            <a:off x="2265363" y="3462338"/>
            <a:ext cx="695325" cy="5651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Line 49">
            <a:extLst>
              <a:ext uri="{FF2B5EF4-FFF2-40B4-BE49-F238E27FC236}">
                <a16:creationId xmlns:a16="http://schemas.microsoft.com/office/drawing/2014/main" id="{C3B4F52B-4ADF-3584-D2C4-303739C3DCFF}"/>
              </a:ext>
            </a:extLst>
          </p:cNvPr>
          <p:cNvSpPr>
            <a:spLocks noChangeShapeType="1"/>
          </p:cNvSpPr>
          <p:nvPr/>
        </p:nvSpPr>
        <p:spPr bwMode="auto">
          <a:xfrm flipH="1">
            <a:off x="2389188" y="3486150"/>
            <a:ext cx="762000" cy="474663"/>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Line 50">
            <a:extLst>
              <a:ext uri="{FF2B5EF4-FFF2-40B4-BE49-F238E27FC236}">
                <a16:creationId xmlns:a16="http://schemas.microsoft.com/office/drawing/2014/main" id="{C8C0D255-074F-524A-E8C7-865E80BD2827}"/>
              </a:ext>
            </a:extLst>
          </p:cNvPr>
          <p:cNvSpPr>
            <a:spLocks noChangeShapeType="1"/>
          </p:cNvSpPr>
          <p:nvPr/>
        </p:nvSpPr>
        <p:spPr bwMode="auto">
          <a:xfrm flipH="1">
            <a:off x="2660650" y="3494088"/>
            <a:ext cx="506413" cy="1125537"/>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0" name="Line 51">
            <a:extLst>
              <a:ext uri="{FF2B5EF4-FFF2-40B4-BE49-F238E27FC236}">
                <a16:creationId xmlns:a16="http://schemas.microsoft.com/office/drawing/2014/main" id="{B5C917FF-3211-1AB9-4A6E-70760D168161}"/>
              </a:ext>
            </a:extLst>
          </p:cNvPr>
          <p:cNvSpPr>
            <a:spLocks noChangeShapeType="1"/>
          </p:cNvSpPr>
          <p:nvPr/>
        </p:nvSpPr>
        <p:spPr bwMode="auto">
          <a:xfrm flipV="1">
            <a:off x="3133725" y="3417888"/>
            <a:ext cx="965200" cy="508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1" name="Line 52">
            <a:extLst>
              <a:ext uri="{FF2B5EF4-FFF2-40B4-BE49-F238E27FC236}">
                <a16:creationId xmlns:a16="http://schemas.microsoft.com/office/drawing/2014/main" id="{95570830-E54F-8C69-05B5-0AA428A5F600}"/>
              </a:ext>
            </a:extLst>
          </p:cNvPr>
          <p:cNvSpPr>
            <a:spLocks noChangeShapeType="1"/>
          </p:cNvSpPr>
          <p:nvPr/>
        </p:nvSpPr>
        <p:spPr bwMode="auto">
          <a:xfrm flipH="1">
            <a:off x="3113088" y="2520950"/>
            <a:ext cx="271462" cy="965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2" name="Line 53">
            <a:extLst>
              <a:ext uri="{FF2B5EF4-FFF2-40B4-BE49-F238E27FC236}">
                <a16:creationId xmlns:a16="http://schemas.microsoft.com/office/drawing/2014/main" id="{19D8241C-1F16-B053-78DB-9D86236C4205}"/>
              </a:ext>
            </a:extLst>
          </p:cNvPr>
          <p:cNvSpPr>
            <a:spLocks noChangeShapeType="1"/>
          </p:cNvSpPr>
          <p:nvPr/>
        </p:nvSpPr>
        <p:spPr bwMode="auto">
          <a:xfrm flipH="1">
            <a:off x="2690813" y="4230688"/>
            <a:ext cx="541337" cy="423862"/>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Line 54">
            <a:extLst>
              <a:ext uri="{FF2B5EF4-FFF2-40B4-BE49-F238E27FC236}">
                <a16:creationId xmlns:a16="http://schemas.microsoft.com/office/drawing/2014/main" id="{3DF875E6-9298-EB73-1F0B-80B37C62CCD1}"/>
              </a:ext>
            </a:extLst>
          </p:cNvPr>
          <p:cNvSpPr>
            <a:spLocks noChangeShapeType="1"/>
          </p:cNvSpPr>
          <p:nvPr/>
        </p:nvSpPr>
        <p:spPr bwMode="auto">
          <a:xfrm flipH="1" flipV="1">
            <a:off x="3235325" y="4264025"/>
            <a:ext cx="863600" cy="68263"/>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4" name="Line 55">
            <a:extLst>
              <a:ext uri="{FF2B5EF4-FFF2-40B4-BE49-F238E27FC236}">
                <a16:creationId xmlns:a16="http://schemas.microsoft.com/office/drawing/2014/main" id="{D958B3E4-3333-538A-F8BF-E70F747707A4}"/>
              </a:ext>
            </a:extLst>
          </p:cNvPr>
          <p:cNvSpPr>
            <a:spLocks noChangeShapeType="1"/>
          </p:cNvSpPr>
          <p:nvPr/>
        </p:nvSpPr>
        <p:spPr bwMode="auto">
          <a:xfrm flipV="1">
            <a:off x="3421063" y="2519363"/>
            <a:ext cx="660400" cy="190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5" name="Line 56">
            <a:extLst>
              <a:ext uri="{FF2B5EF4-FFF2-40B4-BE49-F238E27FC236}">
                <a16:creationId xmlns:a16="http://schemas.microsoft.com/office/drawing/2014/main" id="{7813618C-4F6E-B45C-DA5C-89E9823779F7}"/>
              </a:ext>
            </a:extLst>
          </p:cNvPr>
          <p:cNvSpPr>
            <a:spLocks noChangeShapeType="1"/>
          </p:cNvSpPr>
          <p:nvPr/>
        </p:nvSpPr>
        <p:spPr bwMode="auto">
          <a:xfrm>
            <a:off x="2944813" y="4044950"/>
            <a:ext cx="287337" cy="236538"/>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6" name="Line 57">
            <a:extLst>
              <a:ext uri="{FF2B5EF4-FFF2-40B4-BE49-F238E27FC236}">
                <a16:creationId xmlns:a16="http://schemas.microsoft.com/office/drawing/2014/main" id="{02B483F4-9618-3316-C63D-C9227D56306B}"/>
              </a:ext>
            </a:extLst>
          </p:cNvPr>
          <p:cNvSpPr>
            <a:spLocks noChangeShapeType="1"/>
          </p:cNvSpPr>
          <p:nvPr/>
        </p:nvSpPr>
        <p:spPr bwMode="auto">
          <a:xfrm flipV="1">
            <a:off x="2266950" y="2520950"/>
            <a:ext cx="1100138" cy="965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7" name="Line 58">
            <a:extLst>
              <a:ext uri="{FF2B5EF4-FFF2-40B4-BE49-F238E27FC236}">
                <a16:creationId xmlns:a16="http://schemas.microsoft.com/office/drawing/2014/main" id="{3149AA54-003C-4D35-7EA8-441D467DAF46}"/>
              </a:ext>
            </a:extLst>
          </p:cNvPr>
          <p:cNvSpPr>
            <a:spLocks noChangeShapeType="1"/>
          </p:cNvSpPr>
          <p:nvPr/>
        </p:nvSpPr>
        <p:spPr bwMode="auto">
          <a:xfrm>
            <a:off x="1439863" y="2063750"/>
            <a:ext cx="34925" cy="473075"/>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8" name="Line 59">
            <a:extLst>
              <a:ext uri="{FF2B5EF4-FFF2-40B4-BE49-F238E27FC236}">
                <a16:creationId xmlns:a16="http://schemas.microsoft.com/office/drawing/2014/main" id="{6452E176-8340-9ADC-8C97-4B19E9DA41E4}"/>
              </a:ext>
            </a:extLst>
          </p:cNvPr>
          <p:cNvSpPr>
            <a:spLocks noChangeShapeType="1"/>
          </p:cNvSpPr>
          <p:nvPr/>
        </p:nvSpPr>
        <p:spPr bwMode="auto">
          <a:xfrm flipH="1" flipV="1">
            <a:off x="1101725" y="2317750"/>
            <a:ext cx="830263" cy="66675"/>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9" name="Line 60">
            <a:extLst>
              <a:ext uri="{FF2B5EF4-FFF2-40B4-BE49-F238E27FC236}">
                <a16:creationId xmlns:a16="http://schemas.microsoft.com/office/drawing/2014/main" id="{F516BE63-9E09-7FE4-B210-E8C96F8259D5}"/>
              </a:ext>
            </a:extLst>
          </p:cNvPr>
          <p:cNvSpPr>
            <a:spLocks noChangeShapeType="1"/>
          </p:cNvSpPr>
          <p:nvPr/>
        </p:nvSpPr>
        <p:spPr bwMode="auto">
          <a:xfrm>
            <a:off x="1135063" y="2301875"/>
            <a:ext cx="338137" cy="23495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Line 61">
            <a:extLst>
              <a:ext uri="{FF2B5EF4-FFF2-40B4-BE49-F238E27FC236}">
                <a16:creationId xmlns:a16="http://schemas.microsoft.com/office/drawing/2014/main" id="{1A0E851E-5484-F32F-0B30-1C02E8E02CA4}"/>
              </a:ext>
            </a:extLst>
          </p:cNvPr>
          <p:cNvSpPr>
            <a:spLocks noChangeShapeType="1"/>
          </p:cNvSpPr>
          <p:nvPr/>
        </p:nvSpPr>
        <p:spPr bwMode="auto">
          <a:xfrm flipV="1">
            <a:off x="1135063" y="5164138"/>
            <a:ext cx="679450" cy="404812"/>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1" name="Line 62">
            <a:extLst>
              <a:ext uri="{FF2B5EF4-FFF2-40B4-BE49-F238E27FC236}">
                <a16:creationId xmlns:a16="http://schemas.microsoft.com/office/drawing/2014/main" id="{27ADD1BE-164C-35D7-C606-A988A0FE7F3A}"/>
              </a:ext>
            </a:extLst>
          </p:cNvPr>
          <p:cNvSpPr>
            <a:spLocks noChangeShapeType="1"/>
          </p:cNvSpPr>
          <p:nvPr/>
        </p:nvSpPr>
        <p:spPr bwMode="auto">
          <a:xfrm>
            <a:off x="652463" y="5018088"/>
            <a:ext cx="1108075" cy="2111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Line 63">
            <a:extLst>
              <a:ext uri="{FF2B5EF4-FFF2-40B4-BE49-F238E27FC236}">
                <a16:creationId xmlns:a16="http://schemas.microsoft.com/office/drawing/2014/main" id="{19C5B060-B248-050F-85D5-75BA88E2B67B}"/>
              </a:ext>
            </a:extLst>
          </p:cNvPr>
          <p:cNvSpPr>
            <a:spLocks noChangeShapeType="1"/>
          </p:cNvSpPr>
          <p:nvPr/>
        </p:nvSpPr>
        <p:spPr bwMode="auto">
          <a:xfrm flipV="1">
            <a:off x="1338263" y="3976688"/>
            <a:ext cx="1047750" cy="463550"/>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3" name="Line 64">
            <a:extLst>
              <a:ext uri="{FF2B5EF4-FFF2-40B4-BE49-F238E27FC236}">
                <a16:creationId xmlns:a16="http://schemas.microsoft.com/office/drawing/2014/main" id="{19FDBC9E-E088-0345-3AA7-0AB817605442}"/>
              </a:ext>
            </a:extLst>
          </p:cNvPr>
          <p:cNvSpPr>
            <a:spLocks noChangeShapeType="1"/>
          </p:cNvSpPr>
          <p:nvPr/>
        </p:nvSpPr>
        <p:spPr bwMode="auto">
          <a:xfrm>
            <a:off x="1338263" y="3079750"/>
            <a:ext cx="930275" cy="439738"/>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4" name="Line 65">
            <a:extLst>
              <a:ext uri="{FF2B5EF4-FFF2-40B4-BE49-F238E27FC236}">
                <a16:creationId xmlns:a16="http://schemas.microsoft.com/office/drawing/2014/main" id="{3BE124A0-637E-C305-6612-2880F1F486A2}"/>
              </a:ext>
            </a:extLst>
          </p:cNvPr>
          <p:cNvSpPr>
            <a:spLocks noChangeShapeType="1"/>
          </p:cNvSpPr>
          <p:nvPr/>
        </p:nvSpPr>
        <p:spPr bwMode="auto">
          <a:xfrm flipV="1">
            <a:off x="1606550" y="5213350"/>
            <a:ext cx="541338" cy="320675"/>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5" name="Line 66">
            <a:extLst>
              <a:ext uri="{FF2B5EF4-FFF2-40B4-BE49-F238E27FC236}">
                <a16:creationId xmlns:a16="http://schemas.microsoft.com/office/drawing/2014/main" id="{028F3E73-77A0-9311-FD2E-C320401AF886}"/>
              </a:ext>
            </a:extLst>
          </p:cNvPr>
          <p:cNvSpPr>
            <a:spLocks noChangeShapeType="1"/>
          </p:cNvSpPr>
          <p:nvPr/>
        </p:nvSpPr>
        <p:spPr bwMode="auto">
          <a:xfrm flipV="1">
            <a:off x="2216150" y="4654550"/>
            <a:ext cx="423863" cy="117475"/>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6" name="Line 67">
            <a:extLst>
              <a:ext uri="{FF2B5EF4-FFF2-40B4-BE49-F238E27FC236}">
                <a16:creationId xmlns:a16="http://schemas.microsoft.com/office/drawing/2014/main" id="{9A7F66C5-0F9B-C69F-3432-EF9DB51C6D8A}"/>
              </a:ext>
            </a:extLst>
          </p:cNvPr>
          <p:cNvSpPr>
            <a:spLocks noChangeShapeType="1"/>
          </p:cNvSpPr>
          <p:nvPr/>
        </p:nvSpPr>
        <p:spPr bwMode="auto">
          <a:xfrm flipH="1">
            <a:off x="627063" y="2317750"/>
            <a:ext cx="542925" cy="15240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7" name="Line 68">
            <a:extLst>
              <a:ext uri="{FF2B5EF4-FFF2-40B4-BE49-F238E27FC236}">
                <a16:creationId xmlns:a16="http://schemas.microsoft.com/office/drawing/2014/main" id="{EB44D017-180B-02E2-DBCA-36716E82F3F1}"/>
              </a:ext>
            </a:extLst>
          </p:cNvPr>
          <p:cNvSpPr>
            <a:spLocks noChangeShapeType="1"/>
          </p:cNvSpPr>
          <p:nvPr/>
        </p:nvSpPr>
        <p:spPr bwMode="auto">
          <a:xfrm>
            <a:off x="1657350" y="3892550"/>
            <a:ext cx="728663" cy="33338"/>
          </a:xfrm>
          <a:prstGeom prst="line">
            <a:avLst/>
          </a:prstGeom>
          <a:noFill/>
          <a:ln w="127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8" name="Line 69">
            <a:extLst>
              <a:ext uri="{FF2B5EF4-FFF2-40B4-BE49-F238E27FC236}">
                <a16:creationId xmlns:a16="http://schemas.microsoft.com/office/drawing/2014/main" id="{823390E9-6785-6A3F-9FF6-4CFAC67176CB}"/>
              </a:ext>
            </a:extLst>
          </p:cNvPr>
          <p:cNvSpPr>
            <a:spLocks noChangeShapeType="1"/>
          </p:cNvSpPr>
          <p:nvPr/>
        </p:nvSpPr>
        <p:spPr bwMode="auto">
          <a:xfrm>
            <a:off x="776288" y="3062288"/>
            <a:ext cx="557212" cy="34925"/>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Line 70">
            <a:extLst>
              <a:ext uri="{FF2B5EF4-FFF2-40B4-BE49-F238E27FC236}">
                <a16:creationId xmlns:a16="http://schemas.microsoft.com/office/drawing/2014/main" id="{9AEEBA3C-53F1-4049-4910-D1078BBC6D84}"/>
              </a:ext>
            </a:extLst>
          </p:cNvPr>
          <p:cNvSpPr>
            <a:spLocks noChangeShapeType="1"/>
          </p:cNvSpPr>
          <p:nvPr/>
        </p:nvSpPr>
        <p:spPr bwMode="auto">
          <a:xfrm flipV="1">
            <a:off x="2063750" y="5213350"/>
            <a:ext cx="119063" cy="388938"/>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0" name="Line 71">
            <a:extLst>
              <a:ext uri="{FF2B5EF4-FFF2-40B4-BE49-F238E27FC236}">
                <a16:creationId xmlns:a16="http://schemas.microsoft.com/office/drawing/2014/main" id="{B397F0BE-8326-7763-3552-C4EA9739D311}"/>
              </a:ext>
            </a:extLst>
          </p:cNvPr>
          <p:cNvSpPr>
            <a:spLocks noChangeShapeType="1"/>
          </p:cNvSpPr>
          <p:nvPr/>
        </p:nvSpPr>
        <p:spPr bwMode="auto">
          <a:xfrm flipV="1">
            <a:off x="1084263" y="2300288"/>
            <a:ext cx="69850" cy="304800"/>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1" name="Line 72">
            <a:extLst>
              <a:ext uri="{FF2B5EF4-FFF2-40B4-BE49-F238E27FC236}">
                <a16:creationId xmlns:a16="http://schemas.microsoft.com/office/drawing/2014/main" id="{1AB1E4C4-AF7D-5A8B-3930-949F7BF1ECD4}"/>
              </a:ext>
            </a:extLst>
          </p:cNvPr>
          <p:cNvSpPr>
            <a:spLocks noChangeShapeType="1"/>
          </p:cNvSpPr>
          <p:nvPr/>
        </p:nvSpPr>
        <p:spPr bwMode="auto">
          <a:xfrm>
            <a:off x="895350" y="2046288"/>
            <a:ext cx="525463" cy="17462"/>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Line 73">
            <a:extLst>
              <a:ext uri="{FF2B5EF4-FFF2-40B4-BE49-F238E27FC236}">
                <a16:creationId xmlns:a16="http://schemas.microsoft.com/office/drawing/2014/main" id="{F552F1C9-C073-A6F8-89CB-F87DD595EBE4}"/>
              </a:ext>
            </a:extLst>
          </p:cNvPr>
          <p:cNvSpPr>
            <a:spLocks noChangeShapeType="1"/>
          </p:cNvSpPr>
          <p:nvPr/>
        </p:nvSpPr>
        <p:spPr bwMode="auto">
          <a:xfrm flipH="1" flipV="1">
            <a:off x="6240463" y="2330450"/>
            <a:ext cx="474662" cy="168275"/>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Line 74">
            <a:extLst>
              <a:ext uri="{FF2B5EF4-FFF2-40B4-BE49-F238E27FC236}">
                <a16:creationId xmlns:a16="http://schemas.microsoft.com/office/drawing/2014/main" id="{6302C04C-7E7A-BF02-A3C2-B9B239EA8FC6}"/>
              </a:ext>
            </a:extLst>
          </p:cNvPr>
          <p:cNvSpPr>
            <a:spLocks noChangeShapeType="1"/>
          </p:cNvSpPr>
          <p:nvPr/>
        </p:nvSpPr>
        <p:spPr bwMode="auto">
          <a:xfrm flipH="1">
            <a:off x="6278563" y="2043113"/>
            <a:ext cx="503237" cy="276225"/>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4" name="Line 75">
            <a:extLst>
              <a:ext uri="{FF2B5EF4-FFF2-40B4-BE49-F238E27FC236}">
                <a16:creationId xmlns:a16="http://schemas.microsoft.com/office/drawing/2014/main" id="{D221C808-91C3-82D5-1517-641465624E02}"/>
              </a:ext>
            </a:extLst>
          </p:cNvPr>
          <p:cNvSpPr>
            <a:spLocks noChangeShapeType="1"/>
          </p:cNvSpPr>
          <p:nvPr/>
        </p:nvSpPr>
        <p:spPr bwMode="auto">
          <a:xfrm flipH="1" flipV="1">
            <a:off x="5783263" y="4465638"/>
            <a:ext cx="123825" cy="5286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5" name="Line 76">
            <a:extLst>
              <a:ext uri="{FF2B5EF4-FFF2-40B4-BE49-F238E27FC236}">
                <a16:creationId xmlns:a16="http://schemas.microsoft.com/office/drawing/2014/main" id="{FCBE4BB9-B5B5-3519-37EC-55863CFE4A3A}"/>
              </a:ext>
            </a:extLst>
          </p:cNvPr>
          <p:cNvSpPr>
            <a:spLocks noChangeShapeType="1"/>
          </p:cNvSpPr>
          <p:nvPr/>
        </p:nvSpPr>
        <p:spPr bwMode="auto">
          <a:xfrm flipH="1">
            <a:off x="5910263" y="4756150"/>
            <a:ext cx="403225" cy="269875"/>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Line 77">
            <a:extLst>
              <a:ext uri="{FF2B5EF4-FFF2-40B4-BE49-F238E27FC236}">
                <a16:creationId xmlns:a16="http://schemas.microsoft.com/office/drawing/2014/main" id="{2A1D575D-B0D9-5229-AFAF-E85B38D0D30B}"/>
              </a:ext>
            </a:extLst>
          </p:cNvPr>
          <p:cNvSpPr>
            <a:spLocks noChangeShapeType="1"/>
          </p:cNvSpPr>
          <p:nvPr/>
        </p:nvSpPr>
        <p:spPr bwMode="auto">
          <a:xfrm flipH="1" flipV="1">
            <a:off x="6281738" y="4773613"/>
            <a:ext cx="458787" cy="43973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Line 78">
            <a:extLst>
              <a:ext uri="{FF2B5EF4-FFF2-40B4-BE49-F238E27FC236}">
                <a16:creationId xmlns:a16="http://schemas.microsoft.com/office/drawing/2014/main" id="{B309E868-A35C-8E31-552E-C55C140B0F75}"/>
              </a:ext>
            </a:extLst>
          </p:cNvPr>
          <p:cNvSpPr>
            <a:spLocks noChangeShapeType="1"/>
          </p:cNvSpPr>
          <p:nvPr/>
        </p:nvSpPr>
        <p:spPr bwMode="auto">
          <a:xfrm flipH="1">
            <a:off x="5080000" y="2046288"/>
            <a:ext cx="322263" cy="490537"/>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Line 79">
            <a:extLst>
              <a:ext uri="{FF2B5EF4-FFF2-40B4-BE49-F238E27FC236}">
                <a16:creationId xmlns:a16="http://schemas.microsoft.com/office/drawing/2014/main" id="{4E39803C-06D0-F9B6-5FE5-6DB68065E679}"/>
              </a:ext>
            </a:extLst>
          </p:cNvPr>
          <p:cNvSpPr>
            <a:spLocks noChangeShapeType="1"/>
          </p:cNvSpPr>
          <p:nvPr/>
        </p:nvSpPr>
        <p:spPr bwMode="auto">
          <a:xfrm>
            <a:off x="5416550" y="2044700"/>
            <a:ext cx="574675" cy="542925"/>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9" name="Line 80">
            <a:extLst>
              <a:ext uri="{FF2B5EF4-FFF2-40B4-BE49-F238E27FC236}">
                <a16:creationId xmlns:a16="http://schemas.microsoft.com/office/drawing/2014/main" id="{357B4FDA-E61E-B48D-6471-8DE9D01E1FFF}"/>
              </a:ext>
            </a:extLst>
          </p:cNvPr>
          <p:cNvSpPr>
            <a:spLocks noChangeShapeType="1"/>
          </p:cNvSpPr>
          <p:nvPr/>
        </p:nvSpPr>
        <p:spPr bwMode="auto">
          <a:xfrm flipV="1">
            <a:off x="5910263" y="2587625"/>
            <a:ext cx="14287" cy="950913"/>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0" name="Line 81">
            <a:extLst>
              <a:ext uri="{FF2B5EF4-FFF2-40B4-BE49-F238E27FC236}">
                <a16:creationId xmlns:a16="http://schemas.microsoft.com/office/drawing/2014/main" id="{A06D7F66-A0B3-6A3C-C659-CDB47473DFC5}"/>
              </a:ext>
            </a:extLst>
          </p:cNvPr>
          <p:cNvSpPr>
            <a:spLocks noChangeShapeType="1"/>
          </p:cNvSpPr>
          <p:nvPr/>
        </p:nvSpPr>
        <p:spPr bwMode="auto">
          <a:xfrm flipV="1">
            <a:off x="5330825" y="2598738"/>
            <a:ext cx="604838" cy="887412"/>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1" name="Line 82">
            <a:extLst>
              <a:ext uri="{FF2B5EF4-FFF2-40B4-BE49-F238E27FC236}">
                <a16:creationId xmlns:a16="http://schemas.microsoft.com/office/drawing/2014/main" id="{A04AAD90-4544-899B-7571-A9465A0C6202}"/>
              </a:ext>
            </a:extLst>
          </p:cNvPr>
          <p:cNvSpPr>
            <a:spLocks noChangeShapeType="1"/>
          </p:cNvSpPr>
          <p:nvPr/>
        </p:nvSpPr>
        <p:spPr bwMode="auto">
          <a:xfrm>
            <a:off x="5351463" y="3449638"/>
            <a:ext cx="419100" cy="9906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2" name="Line 83">
            <a:extLst>
              <a:ext uri="{FF2B5EF4-FFF2-40B4-BE49-F238E27FC236}">
                <a16:creationId xmlns:a16="http://schemas.microsoft.com/office/drawing/2014/main" id="{F6EDAE60-D285-65EA-B7D9-CC49D1AD9A1C}"/>
              </a:ext>
            </a:extLst>
          </p:cNvPr>
          <p:cNvSpPr>
            <a:spLocks noChangeShapeType="1"/>
          </p:cNvSpPr>
          <p:nvPr/>
        </p:nvSpPr>
        <p:spPr bwMode="auto">
          <a:xfrm flipH="1" flipV="1">
            <a:off x="4383088" y="3417888"/>
            <a:ext cx="965200" cy="508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3" name="Line 84">
            <a:extLst>
              <a:ext uri="{FF2B5EF4-FFF2-40B4-BE49-F238E27FC236}">
                <a16:creationId xmlns:a16="http://schemas.microsoft.com/office/drawing/2014/main" id="{F28AE9F5-FF85-D372-B299-27BF6D50F338}"/>
              </a:ext>
            </a:extLst>
          </p:cNvPr>
          <p:cNvSpPr>
            <a:spLocks noChangeShapeType="1"/>
          </p:cNvSpPr>
          <p:nvPr/>
        </p:nvSpPr>
        <p:spPr bwMode="auto">
          <a:xfrm>
            <a:off x="5097463" y="2520950"/>
            <a:ext cx="271462" cy="965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4" name="Line 85">
            <a:extLst>
              <a:ext uri="{FF2B5EF4-FFF2-40B4-BE49-F238E27FC236}">
                <a16:creationId xmlns:a16="http://schemas.microsoft.com/office/drawing/2014/main" id="{1A24F927-F701-C38F-2278-06585D2B6219}"/>
              </a:ext>
            </a:extLst>
          </p:cNvPr>
          <p:cNvSpPr>
            <a:spLocks noChangeShapeType="1"/>
          </p:cNvSpPr>
          <p:nvPr/>
        </p:nvSpPr>
        <p:spPr bwMode="auto">
          <a:xfrm>
            <a:off x="5249863" y="4230688"/>
            <a:ext cx="533400" cy="2222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5" name="Line 86">
            <a:extLst>
              <a:ext uri="{FF2B5EF4-FFF2-40B4-BE49-F238E27FC236}">
                <a16:creationId xmlns:a16="http://schemas.microsoft.com/office/drawing/2014/main" id="{FC77892F-1A5B-2B74-8490-770D9D1DC24C}"/>
              </a:ext>
            </a:extLst>
          </p:cNvPr>
          <p:cNvSpPr>
            <a:spLocks noChangeShapeType="1"/>
          </p:cNvSpPr>
          <p:nvPr/>
        </p:nvSpPr>
        <p:spPr bwMode="auto">
          <a:xfrm flipV="1">
            <a:off x="4383088" y="4264025"/>
            <a:ext cx="863600" cy="68263"/>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6" name="Line 87">
            <a:extLst>
              <a:ext uri="{FF2B5EF4-FFF2-40B4-BE49-F238E27FC236}">
                <a16:creationId xmlns:a16="http://schemas.microsoft.com/office/drawing/2014/main" id="{F9D466F7-13A7-7C0A-7958-A96207E6AC33}"/>
              </a:ext>
            </a:extLst>
          </p:cNvPr>
          <p:cNvSpPr>
            <a:spLocks noChangeShapeType="1"/>
          </p:cNvSpPr>
          <p:nvPr/>
        </p:nvSpPr>
        <p:spPr bwMode="auto">
          <a:xfrm flipH="1" flipV="1">
            <a:off x="4400550" y="2519363"/>
            <a:ext cx="660400" cy="190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7" name="Line 88">
            <a:extLst>
              <a:ext uri="{FF2B5EF4-FFF2-40B4-BE49-F238E27FC236}">
                <a16:creationId xmlns:a16="http://schemas.microsoft.com/office/drawing/2014/main" id="{126815ED-C87A-7FBE-1BAF-7DF9EC68A993}"/>
              </a:ext>
            </a:extLst>
          </p:cNvPr>
          <p:cNvSpPr>
            <a:spLocks noChangeShapeType="1"/>
          </p:cNvSpPr>
          <p:nvPr/>
        </p:nvSpPr>
        <p:spPr bwMode="auto">
          <a:xfrm flipH="1">
            <a:off x="5249863" y="3436938"/>
            <a:ext cx="101600" cy="84455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 name="Line 89">
            <a:extLst>
              <a:ext uri="{FF2B5EF4-FFF2-40B4-BE49-F238E27FC236}">
                <a16:creationId xmlns:a16="http://schemas.microsoft.com/office/drawing/2014/main" id="{D9468A4F-C23C-5E30-514F-5767F10A102A}"/>
              </a:ext>
            </a:extLst>
          </p:cNvPr>
          <p:cNvSpPr>
            <a:spLocks noChangeShapeType="1"/>
          </p:cNvSpPr>
          <p:nvPr/>
        </p:nvSpPr>
        <p:spPr bwMode="auto">
          <a:xfrm flipH="1">
            <a:off x="6727825" y="2025650"/>
            <a:ext cx="34925" cy="473075"/>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9" name="Line 90">
            <a:extLst>
              <a:ext uri="{FF2B5EF4-FFF2-40B4-BE49-F238E27FC236}">
                <a16:creationId xmlns:a16="http://schemas.microsoft.com/office/drawing/2014/main" id="{51119DAB-A3F3-8298-121C-FD4F6BC29822}"/>
              </a:ext>
            </a:extLst>
          </p:cNvPr>
          <p:cNvSpPr>
            <a:spLocks noChangeShapeType="1"/>
          </p:cNvSpPr>
          <p:nvPr/>
        </p:nvSpPr>
        <p:spPr bwMode="auto">
          <a:xfrm flipV="1">
            <a:off x="6270625" y="2279650"/>
            <a:ext cx="830263" cy="66675"/>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0" name="Line 91">
            <a:extLst>
              <a:ext uri="{FF2B5EF4-FFF2-40B4-BE49-F238E27FC236}">
                <a16:creationId xmlns:a16="http://schemas.microsoft.com/office/drawing/2014/main" id="{815A8D33-C0C6-EA1D-1C55-62C45C395E56}"/>
              </a:ext>
            </a:extLst>
          </p:cNvPr>
          <p:cNvSpPr>
            <a:spLocks noChangeShapeType="1"/>
          </p:cNvSpPr>
          <p:nvPr/>
        </p:nvSpPr>
        <p:spPr bwMode="auto">
          <a:xfrm flipH="1">
            <a:off x="6729413" y="2263775"/>
            <a:ext cx="338137" cy="234950"/>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1" name="Line 92">
            <a:extLst>
              <a:ext uri="{FF2B5EF4-FFF2-40B4-BE49-F238E27FC236}">
                <a16:creationId xmlns:a16="http://schemas.microsoft.com/office/drawing/2014/main" id="{9BF4092B-B3F9-B737-0A16-AE3AA32530E6}"/>
              </a:ext>
            </a:extLst>
          </p:cNvPr>
          <p:cNvSpPr>
            <a:spLocks noChangeShapeType="1"/>
          </p:cNvSpPr>
          <p:nvPr/>
        </p:nvSpPr>
        <p:spPr bwMode="auto">
          <a:xfrm flipH="1" flipV="1">
            <a:off x="5927725" y="5026025"/>
            <a:ext cx="792163" cy="20320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2" name="Line 93">
            <a:extLst>
              <a:ext uri="{FF2B5EF4-FFF2-40B4-BE49-F238E27FC236}">
                <a16:creationId xmlns:a16="http://schemas.microsoft.com/office/drawing/2014/main" id="{449E8F75-D845-D4BC-9319-1ED787752120}"/>
              </a:ext>
            </a:extLst>
          </p:cNvPr>
          <p:cNvSpPr>
            <a:spLocks noChangeShapeType="1"/>
          </p:cNvSpPr>
          <p:nvPr/>
        </p:nvSpPr>
        <p:spPr bwMode="auto">
          <a:xfrm flipH="1" flipV="1">
            <a:off x="6667500" y="5164138"/>
            <a:ext cx="679450" cy="404812"/>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3" name="Line 94">
            <a:extLst>
              <a:ext uri="{FF2B5EF4-FFF2-40B4-BE49-F238E27FC236}">
                <a16:creationId xmlns:a16="http://schemas.microsoft.com/office/drawing/2014/main" id="{29FB70D3-D3F0-345A-3E63-F742F81DABDB}"/>
              </a:ext>
            </a:extLst>
          </p:cNvPr>
          <p:cNvSpPr>
            <a:spLocks noChangeShapeType="1"/>
          </p:cNvSpPr>
          <p:nvPr/>
        </p:nvSpPr>
        <p:spPr bwMode="auto">
          <a:xfrm flipH="1">
            <a:off x="6721475" y="5189538"/>
            <a:ext cx="738188" cy="39687"/>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4" name="Line 95">
            <a:extLst>
              <a:ext uri="{FF2B5EF4-FFF2-40B4-BE49-F238E27FC236}">
                <a16:creationId xmlns:a16="http://schemas.microsoft.com/office/drawing/2014/main" id="{8B66BC79-1F23-E7E9-BEA2-748E449463DA}"/>
              </a:ext>
            </a:extLst>
          </p:cNvPr>
          <p:cNvSpPr>
            <a:spLocks noChangeShapeType="1"/>
          </p:cNvSpPr>
          <p:nvPr/>
        </p:nvSpPr>
        <p:spPr bwMode="auto">
          <a:xfrm flipH="1">
            <a:off x="5783263" y="4451350"/>
            <a:ext cx="1955800" cy="1588"/>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5" name="Line 96">
            <a:extLst>
              <a:ext uri="{FF2B5EF4-FFF2-40B4-BE49-F238E27FC236}">
                <a16:creationId xmlns:a16="http://schemas.microsoft.com/office/drawing/2014/main" id="{41A48DEB-BF72-6B19-80C5-5851EE0F6000}"/>
              </a:ext>
            </a:extLst>
          </p:cNvPr>
          <p:cNvSpPr>
            <a:spLocks noChangeShapeType="1"/>
          </p:cNvSpPr>
          <p:nvPr/>
        </p:nvSpPr>
        <p:spPr bwMode="auto">
          <a:xfrm flipH="1">
            <a:off x="5364163" y="3259138"/>
            <a:ext cx="1663700" cy="1778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6" name="Line 97">
            <a:extLst>
              <a:ext uri="{FF2B5EF4-FFF2-40B4-BE49-F238E27FC236}">
                <a16:creationId xmlns:a16="http://schemas.microsoft.com/office/drawing/2014/main" id="{8686FD2C-92BA-380F-BD3C-4228B7119A7A}"/>
              </a:ext>
            </a:extLst>
          </p:cNvPr>
          <p:cNvSpPr>
            <a:spLocks noChangeShapeType="1"/>
          </p:cNvSpPr>
          <p:nvPr/>
        </p:nvSpPr>
        <p:spPr bwMode="auto">
          <a:xfrm flipH="1" flipV="1">
            <a:off x="6705600" y="5246688"/>
            <a:ext cx="169863" cy="287337"/>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7" name="Line 98">
            <a:extLst>
              <a:ext uri="{FF2B5EF4-FFF2-40B4-BE49-F238E27FC236}">
                <a16:creationId xmlns:a16="http://schemas.microsoft.com/office/drawing/2014/main" id="{DC2F3F00-8F1E-EDE1-733A-28060D476DA1}"/>
              </a:ext>
            </a:extLst>
          </p:cNvPr>
          <p:cNvSpPr>
            <a:spLocks noChangeShapeType="1"/>
          </p:cNvSpPr>
          <p:nvPr/>
        </p:nvSpPr>
        <p:spPr bwMode="auto">
          <a:xfrm flipH="1" flipV="1">
            <a:off x="5795963" y="4440238"/>
            <a:ext cx="469900" cy="331787"/>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8" name="Line 99">
            <a:extLst>
              <a:ext uri="{FF2B5EF4-FFF2-40B4-BE49-F238E27FC236}">
                <a16:creationId xmlns:a16="http://schemas.microsoft.com/office/drawing/2014/main" id="{2C075ACD-23C7-CA7E-D97F-AC53D1F78BD9}"/>
              </a:ext>
            </a:extLst>
          </p:cNvPr>
          <p:cNvSpPr>
            <a:spLocks noChangeShapeType="1"/>
          </p:cNvSpPr>
          <p:nvPr/>
        </p:nvSpPr>
        <p:spPr bwMode="auto">
          <a:xfrm>
            <a:off x="7032625" y="2279650"/>
            <a:ext cx="542925" cy="152400"/>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9" name="Line 100">
            <a:extLst>
              <a:ext uri="{FF2B5EF4-FFF2-40B4-BE49-F238E27FC236}">
                <a16:creationId xmlns:a16="http://schemas.microsoft.com/office/drawing/2014/main" id="{D2C86CDF-4858-13EE-7449-FF4F78D6B516}"/>
              </a:ext>
            </a:extLst>
          </p:cNvPr>
          <p:cNvSpPr>
            <a:spLocks noChangeShapeType="1"/>
          </p:cNvSpPr>
          <p:nvPr/>
        </p:nvSpPr>
        <p:spPr bwMode="auto">
          <a:xfrm flipH="1">
            <a:off x="5821363" y="4275138"/>
            <a:ext cx="571500" cy="165100"/>
          </a:xfrm>
          <a:prstGeom prst="line">
            <a:avLst/>
          </a:prstGeom>
          <a:noFill/>
          <a:ln w="127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0" name="Line 101">
            <a:extLst>
              <a:ext uri="{FF2B5EF4-FFF2-40B4-BE49-F238E27FC236}">
                <a16:creationId xmlns:a16="http://schemas.microsoft.com/office/drawing/2014/main" id="{F28195D8-1CAC-D09D-6623-6EE079F14535}"/>
              </a:ext>
            </a:extLst>
          </p:cNvPr>
          <p:cNvSpPr>
            <a:spLocks noChangeShapeType="1"/>
          </p:cNvSpPr>
          <p:nvPr/>
        </p:nvSpPr>
        <p:spPr bwMode="auto">
          <a:xfrm flipV="1">
            <a:off x="7300913" y="3259138"/>
            <a:ext cx="146050" cy="2159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1" name="Line 102">
            <a:extLst>
              <a:ext uri="{FF2B5EF4-FFF2-40B4-BE49-F238E27FC236}">
                <a16:creationId xmlns:a16="http://schemas.microsoft.com/office/drawing/2014/main" id="{4C306E4F-135B-D2AB-7129-28FD534ADDD0}"/>
              </a:ext>
            </a:extLst>
          </p:cNvPr>
          <p:cNvSpPr>
            <a:spLocks noChangeShapeType="1"/>
          </p:cNvSpPr>
          <p:nvPr/>
        </p:nvSpPr>
        <p:spPr bwMode="auto">
          <a:xfrm flipV="1">
            <a:off x="6418263" y="5178425"/>
            <a:ext cx="271462" cy="423863"/>
          </a:xfrm>
          <a:prstGeom prst="line">
            <a:avLst/>
          </a:prstGeom>
          <a:noFill/>
          <a:ln w="127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2" name="Line 103">
            <a:extLst>
              <a:ext uri="{FF2B5EF4-FFF2-40B4-BE49-F238E27FC236}">
                <a16:creationId xmlns:a16="http://schemas.microsoft.com/office/drawing/2014/main" id="{F0D2B843-8950-3BE0-67A3-E2C424006462}"/>
              </a:ext>
            </a:extLst>
          </p:cNvPr>
          <p:cNvSpPr>
            <a:spLocks noChangeShapeType="1"/>
          </p:cNvSpPr>
          <p:nvPr/>
        </p:nvSpPr>
        <p:spPr bwMode="auto">
          <a:xfrm flipH="1" flipV="1">
            <a:off x="7048500" y="2262188"/>
            <a:ext cx="69850" cy="304800"/>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3" name="Line 104">
            <a:extLst>
              <a:ext uri="{FF2B5EF4-FFF2-40B4-BE49-F238E27FC236}">
                <a16:creationId xmlns:a16="http://schemas.microsoft.com/office/drawing/2014/main" id="{66A368A5-9207-F783-1497-6D7C9B55FC5B}"/>
              </a:ext>
            </a:extLst>
          </p:cNvPr>
          <p:cNvSpPr>
            <a:spLocks noChangeShapeType="1"/>
          </p:cNvSpPr>
          <p:nvPr/>
        </p:nvSpPr>
        <p:spPr bwMode="auto">
          <a:xfrm flipH="1">
            <a:off x="6781800" y="2001838"/>
            <a:ext cx="334963" cy="23812"/>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4" name="Line 105">
            <a:extLst>
              <a:ext uri="{FF2B5EF4-FFF2-40B4-BE49-F238E27FC236}">
                <a16:creationId xmlns:a16="http://schemas.microsoft.com/office/drawing/2014/main" id="{929C2EEF-C226-1ADF-8EA1-F413A29B4858}"/>
              </a:ext>
            </a:extLst>
          </p:cNvPr>
          <p:cNvSpPr>
            <a:spLocks noChangeShapeType="1"/>
          </p:cNvSpPr>
          <p:nvPr/>
        </p:nvSpPr>
        <p:spPr bwMode="auto">
          <a:xfrm flipV="1">
            <a:off x="5978525" y="2306638"/>
            <a:ext cx="325438" cy="246062"/>
          </a:xfrm>
          <a:prstGeom prst="line">
            <a:avLst/>
          </a:prstGeom>
          <a:noFill/>
          <a:ln w="254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5" name="Line 106">
            <a:extLst>
              <a:ext uri="{FF2B5EF4-FFF2-40B4-BE49-F238E27FC236}">
                <a16:creationId xmlns:a16="http://schemas.microsoft.com/office/drawing/2014/main" id="{0BFEE8B8-A1D1-2EA4-5BE1-0385140EF7FF}"/>
              </a:ext>
            </a:extLst>
          </p:cNvPr>
          <p:cNvSpPr>
            <a:spLocks noChangeShapeType="1"/>
          </p:cNvSpPr>
          <p:nvPr/>
        </p:nvSpPr>
        <p:spPr bwMode="auto">
          <a:xfrm flipH="1">
            <a:off x="5795963" y="3500438"/>
            <a:ext cx="127000" cy="965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6" name="Rectangle 107">
            <a:extLst>
              <a:ext uri="{FF2B5EF4-FFF2-40B4-BE49-F238E27FC236}">
                <a16:creationId xmlns:a16="http://schemas.microsoft.com/office/drawing/2014/main" id="{7BBB0308-A9E2-1B4A-28B5-EC3AC69620C2}"/>
              </a:ext>
            </a:extLst>
          </p:cNvPr>
          <p:cNvSpPr>
            <a:spLocks noChangeArrowheads="1"/>
          </p:cNvSpPr>
          <p:nvPr/>
        </p:nvSpPr>
        <p:spPr bwMode="auto">
          <a:xfrm>
            <a:off x="1846263" y="1839913"/>
            <a:ext cx="11398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backbone</a:t>
            </a:r>
          </a:p>
          <a:p>
            <a:pPr algn="ctr">
              <a:lnSpc>
                <a:spcPct val="100000"/>
              </a:lnSpc>
              <a:spcBef>
                <a:spcPct val="0"/>
              </a:spcBef>
              <a:buSzTx/>
              <a:buFontTx/>
              <a:buNone/>
            </a:pPr>
            <a:r>
              <a:rPr lang="en-US" altLang="en-US" sz="1600"/>
              <a:t> ISP- A</a:t>
            </a:r>
          </a:p>
        </p:txBody>
      </p:sp>
      <p:sp>
        <p:nvSpPr>
          <p:cNvPr id="9317" name="Rectangle 108">
            <a:extLst>
              <a:ext uri="{FF2B5EF4-FFF2-40B4-BE49-F238E27FC236}">
                <a16:creationId xmlns:a16="http://schemas.microsoft.com/office/drawing/2014/main" id="{D42DB8E2-0C7E-6ED4-4B87-0EBD6E570312}"/>
              </a:ext>
            </a:extLst>
          </p:cNvPr>
          <p:cNvSpPr>
            <a:spLocks noChangeArrowheads="1"/>
          </p:cNvSpPr>
          <p:nvPr/>
        </p:nvSpPr>
        <p:spPr bwMode="auto">
          <a:xfrm>
            <a:off x="2971800" y="5511800"/>
            <a:ext cx="1536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Backbone ISP</a:t>
            </a:r>
          </a:p>
        </p:txBody>
      </p:sp>
      <p:sp>
        <p:nvSpPr>
          <p:cNvPr id="9318" name="Line 109">
            <a:extLst>
              <a:ext uri="{FF2B5EF4-FFF2-40B4-BE49-F238E27FC236}">
                <a16:creationId xmlns:a16="http://schemas.microsoft.com/office/drawing/2014/main" id="{B2E79808-A17A-94DD-6BC6-3D0A00AE908F}"/>
              </a:ext>
            </a:extLst>
          </p:cNvPr>
          <p:cNvSpPr>
            <a:spLocks noChangeShapeType="1"/>
          </p:cNvSpPr>
          <p:nvPr/>
        </p:nvSpPr>
        <p:spPr bwMode="auto">
          <a:xfrm>
            <a:off x="2652713" y="5962650"/>
            <a:ext cx="32385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 name="Oval 110">
            <a:extLst>
              <a:ext uri="{FF2B5EF4-FFF2-40B4-BE49-F238E27FC236}">
                <a16:creationId xmlns:a16="http://schemas.microsoft.com/office/drawing/2014/main" id="{549AEC3D-C81C-3079-FA44-E7FA7006F131}"/>
              </a:ext>
            </a:extLst>
          </p:cNvPr>
          <p:cNvSpPr>
            <a:spLocks noChangeArrowheads="1"/>
          </p:cNvSpPr>
          <p:nvPr/>
        </p:nvSpPr>
        <p:spPr bwMode="auto">
          <a:xfrm>
            <a:off x="2711450" y="5289550"/>
            <a:ext cx="211138" cy="195263"/>
          </a:xfrm>
          <a:prstGeom prst="ellipse">
            <a:avLst/>
          </a:prstGeom>
          <a:solidFill>
            <a:schemeClr val="bg1"/>
          </a:solidFill>
          <a:ln w="762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20" name="Line 111">
            <a:extLst>
              <a:ext uri="{FF2B5EF4-FFF2-40B4-BE49-F238E27FC236}">
                <a16:creationId xmlns:a16="http://schemas.microsoft.com/office/drawing/2014/main" id="{F47AF831-E2CD-F293-3311-ACC3976CF023}"/>
              </a:ext>
            </a:extLst>
          </p:cNvPr>
          <p:cNvSpPr>
            <a:spLocks noChangeShapeType="1"/>
          </p:cNvSpPr>
          <p:nvPr/>
        </p:nvSpPr>
        <p:spPr bwMode="auto">
          <a:xfrm>
            <a:off x="2655888" y="5673725"/>
            <a:ext cx="322262" cy="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1" name="Rectangle 112">
            <a:extLst>
              <a:ext uri="{FF2B5EF4-FFF2-40B4-BE49-F238E27FC236}">
                <a16:creationId xmlns:a16="http://schemas.microsoft.com/office/drawing/2014/main" id="{26DA22BD-7465-4BF0-2575-BDF4F332B5DC}"/>
              </a:ext>
            </a:extLst>
          </p:cNvPr>
          <p:cNvSpPr>
            <a:spLocks noChangeArrowheads="1"/>
          </p:cNvSpPr>
          <p:nvPr/>
        </p:nvSpPr>
        <p:spPr bwMode="auto">
          <a:xfrm>
            <a:off x="3005138" y="5832475"/>
            <a:ext cx="142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Regional ISP</a:t>
            </a:r>
          </a:p>
        </p:txBody>
      </p:sp>
      <p:sp>
        <p:nvSpPr>
          <p:cNvPr id="9322" name="Rectangle 113">
            <a:extLst>
              <a:ext uri="{FF2B5EF4-FFF2-40B4-BE49-F238E27FC236}">
                <a16:creationId xmlns:a16="http://schemas.microsoft.com/office/drawing/2014/main" id="{4CA8EB83-FEDE-3916-A5F2-2B7580E6CF13}"/>
              </a:ext>
            </a:extLst>
          </p:cNvPr>
          <p:cNvSpPr>
            <a:spLocks noChangeArrowheads="1"/>
          </p:cNvSpPr>
          <p:nvPr/>
        </p:nvSpPr>
        <p:spPr bwMode="auto">
          <a:xfrm>
            <a:off x="2954338" y="5241925"/>
            <a:ext cx="1706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Exchange Point</a:t>
            </a:r>
          </a:p>
        </p:txBody>
      </p:sp>
      <p:sp>
        <p:nvSpPr>
          <p:cNvPr id="9323" name="Rectangle 114">
            <a:extLst>
              <a:ext uri="{FF2B5EF4-FFF2-40B4-BE49-F238E27FC236}">
                <a16:creationId xmlns:a16="http://schemas.microsoft.com/office/drawing/2014/main" id="{B0EED097-747B-070C-4503-DA054F97C8E3}"/>
              </a:ext>
            </a:extLst>
          </p:cNvPr>
          <p:cNvSpPr>
            <a:spLocks noChangeArrowheads="1"/>
          </p:cNvSpPr>
          <p:nvPr/>
        </p:nvSpPr>
        <p:spPr bwMode="auto">
          <a:xfrm>
            <a:off x="4929188" y="5767388"/>
            <a:ext cx="1166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Client(PC)</a:t>
            </a:r>
          </a:p>
        </p:txBody>
      </p:sp>
      <p:sp>
        <p:nvSpPr>
          <p:cNvPr id="9324" name="Rectangle 115">
            <a:extLst>
              <a:ext uri="{FF2B5EF4-FFF2-40B4-BE49-F238E27FC236}">
                <a16:creationId xmlns:a16="http://schemas.microsoft.com/office/drawing/2014/main" id="{BADF1C71-BA1C-38A8-3EE0-F8D738B3DBA4}"/>
              </a:ext>
            </a:extLst>
          </p:cNvPr>
          <p:cNvSpPr>
            <a:spLocks noChangeArrowheads="1"/>
          </p:cNvSpPr>
          <p:nvPr/>
        </p:nvSpPr>
        <p:spPr bwMode="auto">
          <a:xfrm>
            <a:off x="5110163" y="5345113"/>
            <a:ext cx="815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Server</a:t>
            </a:r>
          </a:p>
        </p:txBody>
      </p:sp>
      <p:sp>
        <p:nvSpPr>
          <p:cNvPr id="9325" name="Rectangle 116">
            <a:extLst>
              <a:ext uri="{FF2B5EF4-FFF2-40B4-BE49-F238E27FC236}">
                <a16:creationId xmlns:a16="http://schemas.microsoft.com/office/drawing/2014/main" id="{08DBCC83-2038-ADF3-EF12-250FD2C47C12}"/>
              </a:ext>
            </a:extLst>
          </p:cNvPr>
          <p:cNvSpPr>
            <a:spLocks noChangeArrowheads="1"/>
          </p:cNvSpPr>
          <p:nvPr/>
        </p:nvSpPr>
        <p:spPr bwMode="auto">
          <a:xfrm>
            <a:off x="2576513" y="5172075"/>
            <a:ext cx="3479800" cy="13192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26" name="Line 117">
            <a:extLst>
              <a:ext uri="{FF2B5EF4-FFF2-40B4-BE49-F238E27FC236}">
                <a16:creationId xmlns:a16="http://schemas.microsoft.com/office/drawing/2014/main" id="{02343FAA-1313-27A5-8D63-31B90D72C6E2}"/>
              </a:ext>
            </a:extLst>
          </p:cNvPr>
          <p:cNvSpPr>
            <a:spLocks noChangeShapeType="1"/>
          </p:cNvSpPr>
          <p:nvPr/>
        </p:nvSpPr>
        <p:spPr bwMode="auto">
          <a:xfrm flipV="1">
            <a:off x="3167063" y="2579688"/>
            <a:ext cx="1905000" cy="8382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7" name="Rectangle 118">
            <a:extLst>
              <a:ext uri="{FF2B5EF4-FFF2-40B4-BE49-F238E27FC236}">
                <a16:creationId xmlns:a16="http://schemas.microsoft.com/office/drawing/2014/main" id="{D26BA3A2-5BA8-3E26-ACAC-922EEEA29B1B}"/>
              </a:ext>
            </a:extLst>
          </p:cNvPr>
          <p:cNvSpPr>
            <a:spLocks noChangeArrowheads="1"/>
          </p:cNvSpPr>
          <p:nvPr/>
        </p:nvSpPr>
        <p:spPr bwMode="auto">
          <a:xfrm rot="-1440000">
            <a:off x="3251200" y="2747963"/>
            <a:ext cx="1476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a:t>Private Peering</a:t>
            </a:r>
          </a:p>
        </p:txBody>
      </p:sp>
      <p:sp>
        <p:nvSpPr>
          <p:cNvPr id="9328" name="Rectangle 119">
            <a:extLst>
              <a:ext uri="{FF2B5EF4-FFF2-40B4-BE49-F238E27FC236}">
                <a16:creationId xmlns:a16="http://schemas.microsoft.com/office/drawing/2014/main" id="{7B592024-83F6-1A25-64D2-31C03EFFB7D6}"/>
              </a:ext>
            </a:extLst>
          </p:cNvPr>
          <p:cNvSpPr>
            <a:spLocks noChangeArrowheads="1"/>
          </p:cNvSpPr>
          <p:nvPr/>
        </p:nvSpPr>
        <p:spPr bwMode="auto">
          <a:xfrm>
            <a:off x="4202113" y="1878013"/>
            <a:ext cx="11398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backbone</a:t>
            </a:r>
          </a:p>
          <a:p>
            <a:pPr algn="ctr">
              <a:lnSpc>
                <a:spcPct val="100000"/>
              </a:lnSpc>
              <a:spcBef>
                <a:spcPct val="0"/>
              </a:spcBef>
              <a:buSzTx/>
              <a:buFontTx/>
              <a:buNone/>
            </a:pPr>
            <a:r>
              <a:rPr lang="en-US" altLang="en-US" sz="1600"/>
              <a:t> ISP- B</a:t>
            </a:r>
          </a:p>
        </p:txBody>
      </p:sp>
      <p:sp>
        <p:nvSpPr>
          <p:cNvPr id="9329" name="Rectangle 120">
            <a:extLst>
              <a:ext uri="{FF2B5EF4-FFF2-40B4-BE49-F238E27FC236}">
                <a16:creationId xmlns:a16="http://schemas.microsoft.com/office/drawing/2014/main" id="{E1AE8D0C-C8AD-448E-F28A-3D790ABB023B}"/>
              </a:ext>
            </a:extLst>
          </p:cNvPr>
          <p:cNvSpPr>
            <a:spLocks noChangeArrowheads="1"/>
          </p:cNvSpPr>
          <p:nvPr/>
        </p:nvSpPr>
        <p:spPr bwMode="auto">
          <a:xfrm>
            <a:off x="6538913" y="4659313"/>
            <a:ext cx="974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600"/>
              <a:t>regional</a:t>
            </a:r>
          </a:p>
          <a:p>
            <a:pPr algn="ctr">
              <a:lnSpc>
                <a:spcPct val="100000"/>
              </a:lnSpc>
              <a:spcBef>
                <a:spcPct val="0"/>
              </a:spcBef>
              <a:buSzTx/>
              <a:buFontTx/>
              <a:buNone/>
            </a:pPr>
            <a:r>
              <a:rPr lang="en-US" altLang="en-US" sz="1600"/>
              <a:t>ISP #2</a:t>
            </a:r>
          </a:p>
        </p:txBody>
      </p:sp>
      <p:pic>
        <p:nvPicPr>
          <p:cNvPr id="9330" name="Picture 122">
            <a:extLst>
              <a:ext uri="{FF2B5EF4-FFF2-40B4-BE49-F238E27FC236}">
                <a16:creationId xmlns:a16="http://schemas.microsoft.com/office/drawing/2014/main" id="{649BBC6F-1673-67F5-E435-DCDA8BCF7C4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54467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31" name="Picture 123">
            <a:extLst>
              <a:ext uri="{FF2B5EF4-FFF2-40B4-BE49-F238E27FC236}">
                <a16:creationId xmlns:a16="http://schemas.microsoft.com/office/drawing/2014/main" id="{04547017-987C-FAEA-61F7-09C4195F1D8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5356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32" name="Picture 124">
            <a:extLst>
              <a:ext uri="{FF2B5EF4-FFF2-40B4-BE49-F238E27FC236}">
                <a16:creationId xmlns:a16="http://schemas.microsoft.com/office/drawing/2014/main" id="{8418C433-0DEF-9417-9B6E-4D85605CAB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0" y="5497513"/>
            <a:ext cx="476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33" name="Line 125">
            <a:extLst>
              <a:ext uri="{FF2B5EF4-FFF2-40B4-BE49-F238E27FC236}">
                <a16:creationId xmlns:a16="http://schemas.microsoft.com/office/drawing/2014/main" id="{D4C58945-45C6-6377-A7FD-938B8000D623}"/>
              </a:ext>
            </a:extLst>
          </p:cNvPr>
          <p:cNvSpPr>
            <a:spLocks noChangeShapeType="1"/>
          </p:cNvSpPr>
          <p:nvPr/>
        </p:nvSpPr>
        <p:spPr bwMode="auto">
          <a:xfrm flipH="1" flipV="1">
            <a:off x="6964363" y="3525838"/>
            <a:ext cx="76200" cy="1143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4" name="Line 126">
            <a:extLst>
              <a:ext uri="{FF2B5EF4-FFF2-40B4-BE49-F238E27FC236}">
                <a16:creationId xmlns:a16="http://schemas.microsoft.com/office/drawing/2014/main" id="{FC5692A3-7410-761F-B712-334105E4049E}"/>
              </a:ext>
            </a:extLst>
          </p:cNvPr>
          <p:cNvSpPr>
            <a:spLocks noChangeShapeType="1"/>
          </p:cNvSpPr>
          <p:nvPr/>
        </p:nvSpPr>
        <p:spPr bwMode="auto">
          <a:xfrm flipH="1" flipV="1">
            <a:off x="6748463" y="3246438"/>
            <a:ext cx="50800" cy="4191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5" name="Line 127">
            <a:extLst>
              <a:ext uri="{FF2B5EF4-FFF2-40B4-BE49-F238E27FC236}">
                <a16:creationId xmlns:a16="http://schemas.microsoft.com/office/drawing/2014/main" id="{A31DA27E-E489-5D56-C524-8B288C11A51D}"/>
              </a:ext>
            </a:extLst>
          </p:cNvPr>
          <p:cNvSpPr>
            <a:spLocks noChangeShapeType="1"/>
          </p:cNvSpPr>
          <p:nvPr/>
        </p:nvSpPr>
        <p:spPr bwMode="auto">
          <a:xfrm flipH="1">
            <a:off x="5237163" y="3449638"/>
            <a:ext cx="1765300" cy="762000"/>
          </a:xfrm>
          <a:prstGeom prst="line">
            <a:avLst/>
          </a:prstGeom>
          <a:noFill/>
          <a:ln w="50800">
            <a:solidFill>
              <a:srgbClr val="063DE8"/>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6" name="Line 132">
            <a:extLst>
              <a:ext uri="{FF2B5EF4-FFF2-40B4-BE49-F238E27FC236}">
                <a16:creationId xmlns:a16="http://schemas.microsoft.com/office/drawing/2014/main" id="{FE74775C-A09A-6B18-418F-B16F4EBF7C4B}"/>
              </a:ext>
            </a:extLst>
          </p:cNvPr>
          <p:cNvSpPr>
            <a:spLocks noChangeShapeType="1"/>
          </p:cNvSpPr>
          <p:nvPr/>
        </p:nvSpPr>
        <p:spPr bwMode="auto">
          <a:xfrm flipH="1" flipV="1">
            <a:off x="7180263" y="3500438"/>
            <a:ext cx="88900" cy="1397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7" name="Line 134">
            <a:extLst>
              <a:ext uri="{FF2B5EF4-FFF2-40B4-BE49-F238E27FC236}">
                <a16:creationId xmlns:a16="http://schemas.microsoft.com/office/drawing/2014/main" id="{34AA85F1-B103-068D-4741-EB4CBB80C13D}"/>
              </a:ext>
            </a:extLst>
          </p:cNvPr>
          <p:cNvSpPr>
            <a:spLocks noChangeShapeType="1"/>
          </p:cNvSpPr>
          <p:nvPr/>
        </p:nvSpPr>
        <p:spPr bwMode="auto">
          <a:xfrm flipH="1" flipV="1">
            <a:off x="7345363" y="3398838"/>
            <a:ext cx="152400" cy="508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8" name="Line 135">
            <a:extLst>
              <a:ext uri="{FF2B5EF4-FFF2-40B4-BE49-F238E27FC236}">
                <a16:creationId xmlns:a16="http://schemas.microsoft.com/office/drawing/2014/main" id="{E43E0E66-D5CD-FCD3-BAE7-9C8BFA72652C}"/>
              </a:ext>
            </a:extLst>
          </p:cNvPr>
          <p:cNvSpPr>
            <a:spLocks noChangeShapeType="1"/>
          </p:cNvSpPr>
          <p:nvPr/>
        </p:nvSpPr>
        <p:spPr bwMode="auto">
          <a:xfrm flipH="1">
            <a:off x="6799263" y="3475038"/>
            <a:ext cx="533400" cy="508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9" name="Line 136">
            <a:extLst>
              <a:ext uri="{FF2B5EF4-FFF2-40B4-BE49-F238E27FC236}">
                <a16:creationId xmlns:a16="http://schemas.microsoft.com/office/drawing/2014/main" id="{BAA4D316-9E11-EA73-23A4-3D65EB6F3BCA}"/>
              </a:ext>
            </a:extLst>
          </p:cNvPr>
          <p:cNvSpPr>
            <a:spLocks noChangeShapeType="1"/>
          </p:cNvSpPr>
          <p:nvPr/>
        </p:nvSpPr>
        <p:spPr bwMode="auto">
          <a:xfrm flipH="1" flipV="1">
            <a:off x="7319963" y="3449638"/>
            <a:ext cx="88900" cy="1397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0" name="Line 137">
            <a:extLst>
              <a:ext uri="{FF2B5EF4-FFF2-40B4-BE49-F238E27FC236}">
                <a16:creationId xmlns:a16="http://schemas.microsoft.com/office/drawing/2014/main" id="{C2EB8A9C-D9E9-39E4-0A7B-01CBE15ED485}"/>
              </a:ext>
            </a:extLst>
          </p:cNvPr>
          <p:cNvSpPr>
            <a:spLocks noChangeShapeType="1"/>
          </p:cNvSpPr>
          <p:nvPr/>
        </p:nvSpPr>
        <p:spPr bwMode="auto">
          <a:xfrm flipH="1" flipV="1">
            <a:off x="6748463" y="3259138"/>
            <a:ext cx="635000" cy="12700"/>
          </a:xfrm>
          <a:prstGeom prst="line">
            <a:avLst/>
          </a:prstGeom>
          <a:noFill/>
          <a:ln w="508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1" name="Line 139">
            <a:extLst>
              <a:ext uri="{FF2B5EF4-FFF2-40B4-BE49-F238E27FC236}">
                <a16:creationId xmlns:a16="http://schemas.microsoft.com/office/drawing/2014/main" id="{387FF57C-F10C-C321-4983-9510EEA7ED35}"/>
              </a:ext>
            </a:extLst>
          </p:cNvPr>
          <p:cNvSpPr>
            <a:spLocks noChangeShapeType="1"/>
          </p:cNvSpPr>
          <p:nvPr/>
        </p:nvSpPr>
        <p:spPr bwMode="auto">
          <a:xfrm>
            <a:off x="2665413" y="6267450"/>
            <a:ext cx="323850" cy="0"/>
          </a:xfrm>
          <a:prstGeom prst="line">
            <a:avLst/>
          </a:prstGeom>
          <a:noFill/>
          <a:ln w="38100" cmpd="dbl">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2" name="Rectangle 140">
            <a:extLst>
              <a:ext uri="{FF2B5EF4-FFF2-40B4-BE49-F238E27FC236}">
                <a16:creationId xmlns:a16="http://schemas.microsoft.com/office/drawing/2014/main" id="{BEBA9841-1232-64A9-E6FD-4A6D504FC057}"/>
              </a:ext>
            </a:extLst>
          </p:cNvPr>
          <p:cNvSpPr>
            <a:spLocks noChangeArrowheads="1"/>
          </p:cNvSpPr>
          <p:nvPr/>
        </p:nvSpPr>
        <p:spPr bwMode="auto">
          <a:xfrm>
            <a:off x="3017838" y="6137275"/>
            <a:ext cx="17367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Enterprise LAN</a:t>
            </a:r>
          </a:p>
        </p:txBody>
      </p:sp>
      <p:sp>
        <p:nvSpPr>
          <p:cNvPr id="9343" name="Oval 141">
            <a:extLst>
              <a:ext uri="{FF2B5EF4-FFF2-40B4-BE49-F238E27FC236}">
                <a16:creationId xmlns:a16="http://schemas.microsoft.com/office/drawing/2014/main" id="{FF8EF14C-CEBD-A60F-99DA-9773E3267C86}"/>
              </a:ext>
            </a:extLst>
          </p:cNvPr>
          <p:cNvSpPr>
            <a:spLocks noChangeArrowheads="1"/>
          </p:cNvSpPr>
          <p:nvPr/>
        </p:nvSpPr>
        <p:spPr bwMode="auto">
          <a:xfrm>
            <a:off x="4086225" y="2387600"/>
            <a:ext cx="211138" cy="195263"/>
          </a:xfrm>
          <a:prstGeom prst="ellipse">
            <a:avLst/>
          </a:prstGeom>
          <a:solidFill>
            <a:schemeClr val="bg1"/>
          </a:solidFill>
          <a:ln w="762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44" name="Oval 142">
            <a:extLst>
              <a:ext uri="{FF2B5EF4-FFF2-40B4-BE49-F238E27FC236}">
                <a16:creationId xmlns:a16="http://schemas.microsoft.com/office/drawing/2014/main" id="{50EE9A41-75AB-DE58-F7E5-B9415B8ED670}"/>
              </a:ext>
            </a:extLst>
          </p:cNvPr>
          <p:cNvSpPr>
            <a:spLocks noChangeArrowheads="1"/>
          </p:cNvSpPr>
          <p:nvPr/>
        </p:nvSpPr>
        <p:spPr bwMode="auto">
          <a:xfrm>
            <a:off x="4138613" y="3317875"/>
            <a:ext cx="211137" cy="195263"/>
          </a:xfrm>
          <a:prstGeom prst="ellipse">
            <a:avLst/>
          </a:prstGeom>
          <a:solidFill>
            <a:schemeClr val="bg1"/>
          </a:solidFill>
          <a:ln w="762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45" name="Oval 143">
            <a:extLst>
              <a:ext uri="{FF2B5EF4-FFF2-40B4-BE49-F238E27FC236}">
                <a16:creationId xmlns:a16="http://schemas.microsoft.com/office/drawing/2014/main" id="{E54803B1-C4BB-AB23-60A5-21FE4A794416}"/>
              </a:ext>
            </a:extLst>
          </p:cNvPr>
          <p:cNvSpPr>
            <a:spLocks noChangeArrowheads="1"/>
          </p:cNvSpPr>
          <p:nvPr/>
        </p:nvSpPr>
        <p:spPr bwMode="auto">
          <a:xfrm>
            <a:off x="4121150" y="4233863"/>
            <a:ext cx="211138" cy="195262"/>
          </a:xfrm>
          <a:prstGeom prst="ellipse">
            <a:avLst/>
          </a:prstGeom>
          <a:solidFill>
            <a:schemeClr val="bg1"/>
          </a:solidFill>
          <a:ln w="762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9346" name="Rectangle 144">
            <a:extLst>
              <a:ext uri="{FF2B5EF4-FFF2-40B4-BE49-F238E27FC236}">
                <a16:creationId xmlns:a16="http://schemas.microsoft.com/office/drawing/2014/main" id="{BC2602B3-22B5-4E47-226A-48F0AA3DD4DC}"/>
              </a:ext>
            </a:extLst>
          </p:cNvPr>
          <p:cNvSpPr>
            <a:spLocks noChangeArrowheads="1"/>
          </p:cNvSpPr>
          <p:nvPr/>
        </p:nvSpPr>
        <p:spPr bwMode="auto">
          <a:xfrm>
            <a:off x="7362825" y="1779588"/>
            <a:ext cx="1404938"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1600"/>
              <a:t>large </a:t>
            </a:r>
          </a:p>
          <a:p>
            <a:pPr>
              <a:lnSpc>
                <a:spcPct val="100000"/>
              </a:lnSpc>
              <a:spcBef>
                <a:spcPct val="0"/>
              </a:spcBef>
              <a:buSzTx/>
              <a:buFontTx/>
              <a:buNone/>
            </a:pPr>
            <a:r>
              <a:rPr lang="en-US" altLang="en-US" sz="1600"/>
              <a:t>organization</a:t>
            </a:r>
          </a:p>
        </p:txBody>
      </p:sp>
      <p:sp>
        <p:nvSpPr>
          <p:cNvPr id="9347" name="Line 145">
            <a:extLst>
              <a:ext uri="{FF2B5EF4-FFF2-40B4-BE49-F238E27FC236}">
                <a16:creationId xmlns:a16="http://schemas.microsoft.com/office/drawing/2014/main" id="{340DA927-73DE-C020-43CB-3E3EDC6F6DB3}"/>
              </a:ext>
            </a:extLst>
          </p:cNvPr>
          <p:cNvSpPr>
            <a:spLocks noChangeShapeType="1"/>
          </p:cNvSpPr>
          <p:nvPr/>
        </p:nvSpPr>
        <p:spPr bwMode="auto">
          <a:xfrm flipV="1">
            <a:off x="2138363" y="4465638"/>
            <a:ext cx="2076450" cy="838200"/>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8" name="Rectangle 147">
            <a:extLst>
              <a:ext uri="{FF2B5EF4-FFF2-40B4-BE49-F238E27FC236}">
                <a16:creationId xmlns:a16="http://schemas.microsoft.com/office/drawing/2014/main" id="{7259A659-6BD2-AE60-0E57-D6C6477EA801}"/>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pic>
        <p:nvPicPr>
          <p:cNvPr id="9349" name="Picture 167" descr="C:\Download\presentation\clip_art\Icon Pack\JPG_Internet Icon Pack\Regular\72x72\Online Spy.jpg">
            <a:extLst>
              <a:ext uri="{FF2B5EF4-FFF2-40B4-BE49-F238E27FC236}">
                <a16:creationId xmlns:a16="http://schemas.microsoft.com/office/drawing/2014/main" id="{28E242BE-0882-B11F-44AA-B24C03A77C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38100"/>
            <a:ext cx="8572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0" name="Picture 164" descr="C:\Download\presentation\clip_art\Server.png">
            <a:extLst>
              <a:ext uri="{FF2B5EF4-FFF2-40B4-BE49-F238E27FC236}">
                <a16:creationId xmlns:a16="http://schemas.microsoft.com/office/drawing/2014/main" id="{0BA7A908-389A-EE65-214A-5316A0632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5226050"/>
            <a:ext cx="304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1" name="Picture 164" descr="C:\Download\presentation\clip_art\Server.png">
            <a:extLst>
              <a:ext uri="{FF2B5EF4-FFF2-40B4-BE49-F238E27FC236}">
                <a16:creationId xmlns:a16="http://schemas.microsoft.com/office/drawing/2014/main" id="{A9113767-2112-47FE-1A3E-5626F3C3F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638550"/>
            <a:ext cx="306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2" name="Picture 164" descr="C:\Download\presentation\clip_art\Server.png">
            <a:extLst>
              <a:ext uri="{FF2B5EF4-FFF2-40B4-BE49-F238E27FC236}">
                <a16:creationId xmlns:a16="http://schemas.microsoft.com/office/drawing/2014/main" id="{2BDD8734-2D7D-B356-EB10-DAFE080BF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75" y="3598863"/>
            <a:ext cx="306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3" name="Picture 164" descr="C:\Download\presentation\clip_art\Server.png">
            <a:extLst>
              <a:ext uri="{FF2B5EF4-FFF2-40B4-BE49-F238E27FC236}">
                <a16:creationId xmlns:a16="http://schemas.microsoft.com/office/drawing/2014/main" id="{703092DA-EC90-4B5B-4C1D-C911A0ACE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838" y="3525838"/>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4" name="Picture 164" descr="C:\Download\presentation\clip_art\Server.png">
            <a:extLst>
              <a:ext uri="{FF2B5EF4-FFF2-40B4-BE49-F238E27FC236}">
                <a16:creationId xmlns:a16="http://schemas.microsoft.com/office/drawing/2014/main" id="{ABF3B1D9-BFB9-093A-DA72-DDF808EFD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738" y="3352800"/>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55" name="Picture 164" descr="C:\Download\presentation\clip_art\Server.png">
            <a:extLst>
              <a:ext uri="{FF2B5EF4-FFF2-40B4-BE49-F238E27FC236}">
                <a16:creationId xmlns:a16="http://schemas.microsoft.com/office/drawing/2014/main" id="{6C2462ED-D07C-E96D-B87D-E5454F442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2330450"/>
            <a:ext cx="3063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6" name="Rectangle 138">
            <a:extLst>
              <a:ext uri="{FF2B5EF4-FFF2-40B4-BE49-F238E27FC236}">
                <a16:creationId xmlns:a16="http://schemas.microsoft.com/office/drawing/2014/main" id="{9FFA45E7-71F6-275C-35A2-625BA026592C}"/>
              </a:ext>
            </a:extLst>
          </p:cNvPr>
          <p:cNvSpPr>
            <a:spLocks noChangeArrowheads="1"/>
          </p:cNvSpPr>
          <p:nvPr/>
        </p:nvSpPr>
        <p:spPr bwMode="auto">
          <a:xfrm>
            <a:off x="7296150" y="3032125"/>
            <a:ext cx="142398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r">
              <a:lnSpc>
                <a:spcPct val="100000"/>
              </a:lnSpc>
              <a:spcBef>
                <a:spcPct val="0"/>
              </a:spcBef>
              <a:buSzTx/>
              <a:buFontTx/>
              <a:buNone/>
            </a:pPr>
            <a:r>
              <a:rPr lang="en-US" altLang="en-US" sz="1600"/>
              <a:t>webhosting</a:t>
            </a:r>
          </a:p>
          <a:p>
            <a:pPr algn="r">
              <a:lnSpc>
                <a:spcPct val="100000"/>
              </a:lnSpc>
              <a:spcBef>
                <a:spcPct val="0"/>
              </a:spcBef>
              <a:buSzTx/>
              <a:buFontTx/>
              <a:buNone/>
            </a:pPr>
            <a:r>
              <a:rPr lang="en-US" altLang="en-US" sz="1600"/>
              <a:t>cloud</a:t>
            </a:r>
          </a:p>
        </p:txBody>
      </p:sp>
      <p:pic>
        <p:nvPicPr>
          <p:cNvPr id="9357" name="Picture 150" descr="C:\Download\presentation\clip_art\Icon Pack\JPG_Internet Icon Pack\Regular\32x32\Firewall.jpg">
            <a:extLst>
              <a:ext uri="{FF2B5EF4-FFF2-40B4-BE49-F238E27FC236}">
                <a16:creationId xmlns:a16="http://schemas.microsoft.com/office/drawing/2014/main" id="{330803E1-A70B-89C6-769B-4CA70CF392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8075" y="21574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58" name="Text Box 146">
            <a:extLst>
              <a:ext uri="{FF2B5EF4-FFF2-40B4-BE49-F238E27FC236}">
                <a16:creationId xmlns:a16="http://schemas.microsoft.com/office/drawing/2014/main" id="{51C1CD15-1912-AF0B-0272-EF85C687041B}"/>
              </a:ext>
            </a:extLst>
          </p:cNvPr>
          <p:cNvSpPr txBox="1">
            <a:spLocks noChangeArrowheads="1"/>
          </p:cNvSpPr>
          <p:nvPr/>
        </p:nvSpPr>
        <p:spPr bwMode="auto">
          <a:xfrm>
            <a:off x="242888" y="4230688"/>
            <a:ext cx="658812" cy="368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r">
              <a:lnSpc>
                <a:spcPct val="100000"/>
              </a:lnSpc>
              <a:spcBef>
                <a:spcPct val="0"/>
              </a:spcBef>
              <a:buSzTx/>
              <a:buFontTx/>
              <a:buNone/>
            </a:pPr>
            <a:r>
              <a:rPr lang="en-US" altLang="en-US" sz="1800"/>
              <a:t>VPN</a:t>
            </a:r>
          </a:p>
        </p:txBody>
      </p:sp>
      <p:pic>
        <p:nvPicPr>
          <p:cNvPr id="9359" name="Picture 168" descr="C:\Download\presentation\clip_art\Icon Pack\JPG_Internet Icon Pack\Regular\48x48\Home Simple.jpg">
            <a:extLst>
              <a:ext uri="{FF2B5EF4-FFF2-40B4-BE49-F238E27FC236}">
                <a16:creationId xmlns:a16="http://schemas.microsoft.com/office/drawing/2014/main" id="{C27AC7B2-3E4C-5654-60C9-5AF1BB0B2D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6813" y="48704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D39B332-7295-1C3B-B31C-B42DC2E76638}"/>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755" name="Rectangle 3">
            <a:extLst>
              <a:ext uri="{FF2B5EF4-FFF2-40B4-BE49-F238E27FC236}">
                <a16:creationId xmlns:a16="http://schemas.microsoft.com/office/drawing/2014/main" id="{FBC88967-155B-47FA-854E-AB407C0E2F4B}"/>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756" name="Rectangle 4">
            <a:extLst>
              <a:ext uri="{FF2B5EF4-FFF2-40B4-BE49-F238E27FC236}">
                <a16:creationId xmlns:a16="http://schemas.microsoft.com/office/drawing/2014/main" id="{07EA67BC-34CF-FD26-0D7E-688C022D22F8}"/>
              </a:ext>
            </a:extLst>
          </p:cNvPr>
          <p:cNvSpPr>
            <a:spLocks noGrp="1" noChangeArrowheads="1"/>
          </p:cNvSpPr>
          <p:nvPr>
            <p:ph type="title"/>
          </p:nvPr>
        </p:nvSpPr>
        <p:spPr/>
        <p:txBody>
          <a:bodyPr/>
          <a:lstStyle/>
          <a:p>
            <a:r>
              <a:rPr lang="en-US" altLang="en-US"/>
              <a:t>The Future of the Internet</a:t>
            </a:r>
          </a:p>
        </p:txBody>
      </p:sp>
      <p:sp>
        <p:nvSpPr>
          <p:cNvPr id="74757" name="Rectangle 5">
            <a:extLst>
              <a:ext uri="{FF2B5EF4-FFF2-40B4-BE49-F238E27FC236}">
                <a16:creationId xmlns:a16="http://schemas.microsoft.com/office/drawing/2014/main" id="{B200C77D-ED09-B5EF-DB79-C5B3292774B5}"/>
              </a:ext>
            </a:extLst>
          </p:cNvPr>
          <p:cNvSpPr>
            <a:spLocks noChangeArrowheads="1"/>
          </p:cNvSpPr>
          <p:nvPr/>
        </p:nvSpPr>
        <p:spPr bwMode="auto">
          <a:xfrm>
            <a:off x="803275" y="1069975"/>
            <a:ext cx="133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Content</a:t>
            </a:r>
          </a:p>
        </p:txBody>
      </p:sp>
      <p:sp>
        <p:nvSpPr>
          <p:cNvPr id="74758" name="Rectangle 6">
            <a:extLst>
              <a:ext uri="{FF2B5EF4-FFF2-40B4-BE49-F238E27FC236}">
                <a16:creationId xmlns:a16="http://schemas.microsoft.com/office/drawing/2014/main" id="{50B761D7-6898-55ED-1553-C407F6196205}"/>
              </a:ext>
            </a:extLst>
          </p:cNvPr>
          <p:cNvSpPr>
            <a:spLocks noChangeArrowheads="1"/>
          </p:cNvSpPr>
          <p:nvPr/>
        </p:nvSpPr>
        <p:spPr bwMode="auto">
          <a:xfrm>
            <a:off x="460375" y="1979613"/>
            <a:ext cx="28717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
        <p:nvSpPr>
          <p:cNvPr id="74759" name="Rectangle 7">
            <a:extLst>
              <a:ext uri="{FF2B5EF4-FFF2-40B4-BE49-F238E27FC236}">
                <a16:creationId xmlns:a16="http://schemas.microsoft.com/office/drawing/2014/main" id="{792CDD72-B984-897E-919E-E5ADCE56C744}"/>
              </a:ext>
            </a:extLst>
          </p:cNvPr>
          <p:cNvSpPr>
            <a:spLocks noChangeArrowheads="1"/>
          </p:cNvSpPr>
          <p:nvPr/>
        </p:nvSpPr>
        <p:spPr bwMode="auto">
          <a:xfrm>
            <a:off x="6254750" y="1028700"/>
            <a:ext cx="1692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400"/>
              <a:t>Consumer</a:t>
            </a:r>
          </a:p>
          <a:p>
            <a:pPr algn="ctr">
              <a:lnSpc>
                <a:spcPct val="100000"/>
              </a:lnSpc>
              <a:spcBef>
                <a:spcPct val="0"/>
              </a:spcBef>
              <a:buSzTx/>
              <a:buFontTx/>
              <a:buNone/>
            </a:pPr>
            <a:r>
              <a:rPr lang="en-US" altLang="en-US" sz="2400"/>
              <a:t>of content</a:t>
            </a:r>
          </a:p>
        </p:txBody>
      </p:sp>
      <p:sp>
        <p:nvSpPr>
          <p:cNvPr id="74760" name="Line 8">
            <a:extLst>
              <a:ext uri="{FF2B5EF4-FFF2-40B4-BE49-F238E27FC236}">
                <a16:creationId xmlns:a16="http://schemas.microsoft.com/office/drawing/2014/main" id="{DD867376-3FCC-9B92-0A8C-B2168D17ECFE}"/>
              </a:ext>
            </a:extLst>
          </p:cNvPr>
          <p:cNvSpPr>
            <a:spLocks noChangeShapeType="1"/>
          </p:cNvSpPr>
          <p:nvPr/>
        </p:nvSpPr>
        <p:spPr bwMode="auto">
          <a:xfrm>
            <a:off x="2419350" y="1333500"/>
            <a:ext cx="37719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Rectangle 9">
            <a:extLst>
              <a:ext uri="{FF2B5EF4-FFF2-40B4-BE49-F238E27FC236}">
                <a16:creationId xmlns:a16="http://schemas.microsoft.com/office/drawing/2014/main" id="{DF531344-B440-6633-6875-037C2375C029}"/>
              </a:ext>
            </a:extLst>
          </p:cNvPr>
          <p:cNvSpPr>
            <a:spLocks noGrp="1" noChangeArrowheads="1"/>
          </p:cNvSpPr>
          <p:nvPr>
            <p:ph type="body" idx="1"/>
          </p:nvPr>
        </p:nvSpPr>
        <p:spPr>
          <a:xfrm>
            <a:off x="215900" y="1725613"/>
            <a:ext cx="8763000" cy="4090987"/>
          </a:xfrm>
        </p:spPr>
        <p:txBody>
          <a:bodyPr/>
          <a:lstStyle/>
          <a:p>
            <a:r>
              <a:rPr lang="en-US" altLang="en-US" sz="2400"/>
              <a:t>Types of content</a:t>
            </a:r>
          </a:p>
          <a:p>
            <a:pPr lvl="1"/>
            <a:r>
              <a:rPr lang="en-US" altLang="en-US" sz="2400"/>
              <a:t>Information, entertainment, business, leisure</a:t>
            </a:r>
          </a:p>
          <a:p>
            <a:r>
              <a:rPr lang="en-US" altLang="en-US" sz="2400"/>
              <a:t>Content origins</a:t>
            </a:r>
          </a:p>
          <a:p>
            <a:pPr lvl="1"/>
            <a:r>
              <a:rPr lang="en-US" altLang="en-US" sz="2400"/>
              <a:t>corporations, hollywood, other people</a:t>
            </a:r>
          </a:p>
          <a:p>
            <a:r>
              <a:rPr lang="en-US" altLang="en-US" sz="2400"/>
              <a:t>Content formats</a:t>
            </a:r>
          </a:p>
          <a:p>
            <a:pPr lvl="1"/>
            <a:r>
              <a:rPr lang="en-US" altLang="en-US" sz="2400"/>
              <a:t>text, audio, video, interactive reality</a:t>
            </a:r>
          </a:p>
          <a:p>
            <a:r>
              <a:rPr lang="en-US" altLang="en-US" sz="2400"/>
              <a:t>Transport mechanism</a:t>
            </a:r>
          </a:p>
          <a:p>
            <a:pPr lvl="1"/>
            <a:r>
              <a:rPr lang="en-US" altLang="en-US" sz="2400"/>
              <a:t>Phone line (copper/fiber), coaxial cable, wireless, direct satellite, electric lines</a:t>
            </a:r>
          </a:p>
        </p:txBody>
      </p:sp>
      <p:sp>
        <p:nvSpPr>
          <p:cNvPr id="74762" name="Rectangle 10">
            <a:extLst>
              <a:ext uri="{FF2B5EF4-FFF2-40B4-BE49-F238E27FC236}">
                <a16:creationId xmlns:a16="http://schemas.microsoft.com/office/drawing/2014/main" id="{DA9D0ED8-9517-1F2A-5E1B-6608393C12AC}"/>
              </a:ext>
            </a:extLst>
          </p:cNvPr>
          <p:cNvSpPr>
            <a:spLocks noChangeArrowheads="1"/>
          </p:cNvSpPr>
          <p:nvPr/>
        </p:nvSpPr>
        <p:spPr bwMode="auto">
          <a:xfrm>
            <a:off x="3413125" y="879475"/>
            <a:ext cx="1522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400"/>
              <a:t>transport</a:t>
            </a:r>
          </a:p>
        </p:txBody>
      </p:sp>
      <p:sp>
        <p:nvSpPr>
          <p:cNvPr id="74763" name="Rectangle 11">
            <a:extLst>
              <a:ext uri="{FF2B5EF4-FFF2-40B4-BE49-F238E27FC236}">
                <a16:creationId xmlns:a16="http://schemas.microsoft.com/office/drawing/2014/main" id="{088E5522-0E81-4939-F08E-E5B1A7178CB7}"/>
              </a:ext>
            </a:extLst>
          </p:cNvPr>
          <p:cNvSpPr>
            <a:spLocks noChangeArrowheads="1"/>
          </p:cNvSpPr>
          <p:nvPr/>
        </p:nvSpPr>
        <p:spPr bwMode="auto">
          <a:xfrm>
            <a:off x="603250" y="5816600"/>
            <a:ext cx="83756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000"/>
              <a:t>Mergers and acquisitions are occurring horizontally and vertically</a:t>
            </a:r>
          </a:p>
        </p:txBody>
      </p:sp>
      <p:graphicFrame>
        <p:nvGraphicFramePr>
          <p:cNvPr id="74764" name="Object 13">
            <a:extLst>
              <a:ext uri="{FF2B5EF4-FFF2-40B4-BE49-F238E27FC236}">
                <a16:creationId xmlns:a16="http://schemas.microsoft.com/office/drawing/2014/main" id="{27BDCFC0-0759-8EDE-43D9-6AF100AB636D}"/>
              </a:ext>
            </a:extLst>
          </p:cNvPr>
          <p:cNvGraphicFramePr>
            <a:graphicFrameLocks/>
          </p:cNvGraphicFramePr>
          <p:nvPr/>
        </p:nvGraphicFramePr>
        <p:xfrm>
          <a:off x="8039100" y="890588"/>
          <a:ext cx="914400" cy="1285875"/>
        </p:xfrm>
        <a:graphic>
          <a:graphicData uri="http://schemas.openxmlformats.org/presentationml/2006/ole">
            <mc:AlternateContent xmlns:mc="http://schemas.openxmlformats.org/markup-compatibility/2006">
              <mc:Choice xmlns:v="urn:schemas-microsoft-com:vml" Requires="v">
                <p:oleObj name="Clip" r:id="rId3" imgW="1628291" imgH="2286000" progId="MS_ClipArt_Gallery.2">
                  <p:embed/>
                </p:oleObj>
              </mc:Choice>
              <mc:Fallback>
                <p:oleObj name="Clip" r:id="rId3" imgW="1628291" imgH="2286000" progId="MS_ClipArt_Gallery.2">
                  <p:embed/>
                  <p:pic>
                    <p:nvPicPr>
                      <p:cNvPr id="0" name="Objec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890588"/>
                        <a:ext cx="9144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1979F63-3560-8016-E534-FF3EBD8DB08B}"/>
              </a:ext>
            </a:extLst>
          </p:cNvPr>
          <p:cNvSpPr>
            <a:spLocks noGrp="1" noChangeArrowheads="1"/>
          </p:cNvSpPr>
          <p:nvPr>
            <p:ph type="title"/>
          </p:nvPr>
        </p:nvSpPr>
        <p:spPr>
          <a:xfrm>
            <a:off x="611188" y="266700"/>
            <a:ext cx="5730875" cy="381000"/>
          </a:xfrm>
        </p:spPr>
        <p:txBody>
          <a:bodyPr/>
          <a:lstStyle/>
          <a:p>
            <a:r>
              <a:rPr lang="en-US" altLang="en-US" sz="3400"/>
              <a:t>Summary</a:t>
            </a:r>
          </a:p>
        </p:txBody>
      </p:sp>
      <p:sp>
        <p:nvSpPr>
          <p:cNvPr id="75779" name="Rectangle 3">
            <a:extLst>
              <a:ext uri="{FF2B5EF4-FFF2-40B4-BE49-F238E27FC236}">
                <a16:creationId xmlns:a16="http://schemas.microsoft.com/office/drawing/2014/main" id="{032CBFE4-9FF3-02CA-3D20-FFBF1ED03CDF}"/>
              </a:ext>
            </a:extLst>
          </p:cNvPr>
          <p:cNvSpPr>
            <a:spLocks noGrp="1" noChangeArrowheads="1"/>
          </p:cNvSpPr>
          <p:nvPr>
            <p:ph type="body" idx="1"/>
          </p:nvPr>
        </p:nvSpPr>
        <p:spPr>
          <a:xfrm>
            <a:off x="57150" y="950913"/>
            <a:ext cx="8991600" cy="2747962"/>
          </a:xfrm>
        </p:spPr>
        <p:txBody>
          <a:bodyPr/>
          <a:lstStyle/>
          <a:p>
            <a:r>
              <a:rPr lang="en-US" altLang="en-US" sz="2400"/>
              <a:t>Internet contains a large, fragmented information space</a:t>
            </a:r>
            <a:endParaRPr lang="en-US" altLang="en-US" sz="2000"/>
          </a:p>
          <a:p>
            <a:r>
              <a:rPr lang="en-US" altLang="en-US" sz="2400"/>
              <a:t>Search engines are </a:t>
            </a:r>
            <a:r>
              <a:rPr lang="en-US" altLang="en-US" sz="2400" u="sng"/>
              <a:t>limited</a:t>
            </a:r>
            <a:r>
              <a:rPr lang="en-US" altLang="en-US" sz="2400"/>
              <a:t> to billions of “clickable” pages</a:t>
            </a:r>
          </a:p>
          <a:p>
            <a:r>
              <a:rPr lang="en-US" altLang="en-US" sz="2400"/>
              <a:t>The best content is organized by “people without lives” </a:t>
            </a:r>
          </a:p>
          <a:p>
            <a:r>
              <a:rPr lang="en-US" altLang="en-US" sz="2400"/>
              <a:t>The Internet will transcend all other communication technologies</a:t>
            </a:r>
          </a:p>
          <a:p>
            <a:r>
              <a:rPr lang="en-US" altLang="en-US" sz="2400"/>
              <a:t>Change is the only constant</a:t>
            </a:r>
          </a:p>
        </p:txBody>
      </p:sp>
      <p:pic>
        <p:nvPicPr>
          <p:cNvPr id="75780" name="Picture 4" descr="dillo2">
            <a:extLst>
              <a:ext uri="{FF2B5EF4-FFF2-40B4-BE49-F238E27FC236}">
                <a16:creationId xmlns:a16="http://schemas.microsoft.com/office/drawing/2014/main" id="{078327D7-DEA8-E8CD-4767-AF3FBEC4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988" y="2865438"/>
            <a:ext cx="2460625"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5">
            <a:extLst>
              <a:ext uri="{FF2B5EF4-FFF2-40B4-BE49-F238E27FC236}">
                <a16:creationId xmlns:a16="http://schemas.microsoft.com/office/drawing/2014/main" id="{5BA4CE06-FDEF-D6BA-881B-99135971E2AF}"/>
              </a:ext>
            </a:extLst>
          </p:cNvPr>
          <p:cNvSpPr>
            <a:spLocks noChangeArrowheads="1"/>
          </p:cNvSpPr>
          <p:nvPr/>
        </p:nvSpPr>
        <p:spPr bwMode="auto">
          <a:xfrm>
            <a:off x="1516063" y="3786188"/>
            <a:ext cx="3694112"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2862" rIns="87312" bIns="42862">
            <a:spAutoFit/>
          </a:bodyPr>
          <a:lstStyle>
            <a:lvl1pPr defTabSz="85883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85883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r>
              <a:rPr lang="en-US" altLang="en-US" sz="2800"/>
              <a:t>The Future is Clear...</a:t>
            </a:r>
          </a:p>
        </p:txBody>
      </p:sp>
      <p:sp>
        <p:nvSpPr>
          <p:cNvPr id="75782" name="Rectangle 6">
            <a:extLst>
              <a:ext uri="{FF2B5EF4-FFF2-40B4-BE49-F238E27FC236}">
                <a16:creationId xmlns:a16="http://schemas.microsoft.com/office/drawing/2014/main" id="{F95E8F3D-ABB3-B719-A024-57A47E68618E}"/>
              </a:ext>
            </a:extLst>
          </p:cNvPr>
          <p:cNvSpPr>
            <a:spLocks noChangeArrowheads="1"/>
          </p:cNvSpPr>
          <p:nvPr/>
        </p:nvSpPr>
        <p:spPr bwMode="auto">
          <a:xfrm>
            <a:off x="33338" y="4227513"/>
            <a:ext cx="6626225"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spAutoFit/>
          </a:bodyPr>
          <a:lstStyle>
            <a:lvl1pPr defTabSz="858838"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defTabSz="858838"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defTabSz="858838"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defTabSz="858838"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2800"/>
              <a:t>Master the Information Superhighway </a:t>
            </a:r>
          </a:p>
          <a:p>
            <a:pPr algn="ctr">
              <a:lnSpc>
                <a:spcPct val="100000"/>
              </a:lnSpc>
              <a:spcBef>
                <a:spcPct val="0"/>
              </a:spcBef>
              <a:buSzTx/>
              <a:buFontTx/>
              <a:buNone/>
            </a:pPr>
            <a:r>
              <a:rPr lang="en-US" altLang="en-US" sz="2800"/>
              <a:t>or</a:t>
            </a:r>
          </a:p>
          <a:p>
            <a:pPr algn="ctr">
              <a:lnSpc>
                <a:spcPct val="100000"/>
              </a:lnSpc>
              <a:spcBef>
                <a:spcPct val="0"/>
              </a:spcBef>
              <a:buSzTx/>
              <a:buFontTx/>
              <a:buNone/>
            </a:pPr>
            <a:r>
              <a:rPr lang="en-US" altLang="en-US" sz="2800"/>
              <a:t>Become Roadkill</a:t>
            </a:r>
          </a:p>
        </p:txBody>
      </p:sp>
      <p:sp>
        <p:nvSpPr>
          <p:cNvPr id="75783" name="Rectangle 7">
            <a:extLst>
              <a:ext uri="{FF2B5EF4-FFF2-40B4-BE49-F238E27FC236}">
                <a16:creationId xmlns:a16="http://schemas.microsoft.com/office/drawing/2014/main" id="{9200A228-C1CE-716F-F41C-5416DD5BA6D4}"/>
              </a:ext>
            </a:extLst>
          </p:cNvPr>
          <p:cNvSpPr>
            <a:spLocks noChangeArrowheads="1"/>
          </p:cNvSpPr>
          <p:nvPr/>
        </p:nvSpPr>
        <p:spPr bwMode="auto">
          <a:xfrm>
            <a:off x="57150" y="3760788"/>
            <a:ext cx="6519863" cy="1982787"/>
          </a:xfrm>
          <a:prstGeom prst="rect">
            <a:avLst/>
          </a:prstGeom>
          <a:noFill/>
          <a:ln w="47625" cmpd="thickThin">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00000"/>
              </a:lnSpc>
              <a:spcBef>
                <a:spcPct val="0"/>
              </a:spcBef>
              <a:buSzTx/>
              <a:buFontTx/>
              <a:buNone/>
            </a:pPr>
            <a:endParaRPr lang="en-US" altLang="en-US"/>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372A9DFD-EF6D-AB62-7C12-700A8EB50DD9}"/>
              </a:ext>
            </a:extLst>
          </p:cNvPr>
          <p:cNvSpPr>
            <a:spLocks noGrp="1"/>
          </p:cNvSpPr>
          <p:nvPr>
            <p:ph type="title"/>
          </p:nvPr>
        </p:nvSpPr>
        <p:spPr>
          <a:xfrm>
            <a:off x="0" y="190500"/>
            <a:ext cx="6767513" cy="546100"/>
          </a:xfrm>
        </p:spPr>
        <p:txBody>
          <a:bodyPr/>
          <a:lstStyle/>
          <a:p>
            <a:r>
              <a:rPr lang="en-US" altLang="en-US" dirty="0"/>
              <a:t>Hidden Universes Links</a:t>
            </a:r>
          </a:p>
        </p:txBody>
      </p:sp>
      <p:sp>
        <p:nvSpPr>
          <p:cNvPr id="76803" name="Content Placeholder 2">
            <a:extLst>
              <a:ext uri="{FF2B5EF4-FFF2-40B4-BE49-F238E27FC236}">
                <a16:creationId xmlns:a16="http://schemas.microsoft.com/office/drawing/2014/main" id="{2A656263-07C3-786F-F489-7E42753A7C3E}"/>
              </a:ext>
            </a:extLst>
          </p:cNvPr>
          <p:cNvSpPr>
            <a:spLocks noGrp="1"/>
          </p:cNvSpPr>
          <p:nvPr>
            <p:ph idx="1"/>
          </p:nvPr>
        </p:nvSpPr>
        <p:spPr>
          <a:xfrm>
            <a:off x="26988" y="914400"/>
            <a:ext cx="9102725" cy="4940300"/>
          </a:xfrm>
          <a:solidFill>
            <a:schemeClr val="bg1"/>
          </a:solidFill>
        </p:spPr>
        <p:txBody>
          <a:bodyPr/>
          <a:lstStyle/>
          <a:p>
            <a:pPr>
              <a:lnSpc>
                <a:spcPct val="100000"/>
              </a:lnSpc>
            </a:pPr>
            <a:r>
              <a:rPr lang="en-US" altLang="en-US" sz="1600" dirty="0"/>
              <a:t>Persona: 	ipleak.com/full-report 	whoer.net  	browserleaks.com 		coveryourtracks.eff.org        amiunique.org/fingerprint</a:t>
            </a:r>
          </a:p>
          <a:p>
            <a:pPr defTabSz="850900">
              <a:lnSpc>
                <a:spcPct val="100000"/>
              </a:lnSpc>
            </a:pPr>
            <a:r>
              <a:rPr lang="en-US" altLang="en-US" sz="1600" dirty="0"/>
              <a:t>Search tools: 	google.com     	google.com/</a:t>
            </a:r>
            <a:r>
              <a:rPr lang="en-US" altLang="en-US" sz="1600" dirty="0" err="1"/>
              <a:t>advanced_search</a:t>
            </a:r>
            <a:r>
              <a:rPr lang="en-US" altLang="en-US" sz="1600" dirty="0"/>
              <a:t>       	bing.com   </a:t>
            </a:r>
            <a:br>
              <a:rPr lang="en-US" altLang="en-US" sz="1600" dirty="0"/>
            </a:br>
            <a:r>
              <a:rPr lang="en-US" altLang="en-US" sz="1600" dirty="0"/>
              <a:t>		chatpgt.com	wikipedia.org    			old.wikimapia.org		 unclaimed.org	Searchsystems.net       	</a:t>
            </a:r>
          </a:p>
          <a:p>
            <a:pPr>
              <a:lnSpc>
                <a:spcPct val="100000"/>
              </a:lnSpc>
            </a:pPr>
            <a:r>
              <a:rPr lang="en-US" altLang="en-US" sz="1600" dirty="0"/>
              <a:t>International	searchenginecolossus.com 	abyznewslinks.com/allco.htm   </a:t>
            </a:r>
            <a:br>
              <a:rPr lang="en-US" altLang="en-US" sz="1600" dirty="0"/>
            </a:br>
            <a:r>
              <a:rPr lang="en-US" altLang="en-US" sz="1600" dirty="0"/>
              <a:t>		radio-locator.com        		wayp.com  </a:t>
            </a:r>
          </a:p>
          <a:p>
            <a:pPr>
              <a:lnSpc>
                <a:spcPct val="100000"/>
              </a:lnSpc>
            </a:pPr>
            <a:r>
              <a:rPr lang="en-US" altLang="en-US" sz="1600" dirty="0"/>
              <a:t>OSINT tools:	metaosint.github.io 		bit.ly/</a:t>
            </a:r>
            <a:r>
              <a:rPr lang="en-US" altLang="en-US" sz="1600" dirty="0" err="1"/>
              <a:t>bcattools</a:t>
            </a:r>
            <a:r>
              <a:rPr lang="en-US" altLang="en-US" sz="1600" dirty="0"/>
              <a:t>     	</a:t>
            </a:r>
            <a:br>
              <a:rPr lang="en-US" altLang="en-US" sz="1600" dirty="0"/>
            </a:br>
            <a:r>
              <a:rPr lang="en-US" altLang="en-US" sz="1600" dirty="0"/>
              <a:t>		inteltechniques.com/tools</a:t>
            </a:r>
            <a:br>
              <a:rPr lang="en-US" altLang="en-US" sz="1600" dirty="0"/>
            </a:br>
            <a:r>
              <a:rPr lang="en-US" altLang="en-US" sz="1600" dirty="0"/>
              <a:t>		i-intelligence.eu/uploads/public-documents/OSINT_Handbook_2020.pdf</a:t>
            </a:r>
          </a:p>
          <a:p>
            <a:pPr>
              <a:lnSpc>
                <a:spcPct val="100000"/>
              </a:lnSpc>
            </a:pPr>
            <a:r>
              <a:rPr lang="en-US" altLang="en-US" sz="1600" dirty="0"/>
              <a:t>Analytics: 	radar.cloudflare.com  		similarweb.com/website     </a:t>
            </a:r>
          </a:p>
          <a:p>
            <a:pPr>
              <a:lnSpc>
                <a:spcPct val="100000"/>
              </a:lnSpc>
            </a:pPr>
            <a:r>
              <a:rPr lang="en-US" altLang="en-US" sz="1600" dirty="0" err="1"/>
              <a:t>WayBack</a:t>
            </a:r>
            <a:r>
              <a:rPr lang="en-US" altLang="en-US" sz="1600" dirty="0"/>
              <a:t> machine:  	web.archive.org  </a:t>
            </a:r>
          </a:p>
          <a:p>
            <a:pPr marL="282575" lvl="1" indent="-282575">
              <a:lnSpc>
                <a:spcPct val="100000"/>
              </a:lnSpc>
              <a:buFontTx/>
              <a:buChar char="•"/>
            </a:pPr>
            <a:r>
              <a:rPr lang="en-US" altLang="en-US" sz="1600" dirty="0"/>
              <a:t>Source Evaluation: 	iana.org/domains/root/</a:t>
            </a:r>
            <a:r>
              <a:rPr lang="en-US" altLang="en-US" sz="1600" dirty="0" err="1"/>
              <a:t>db</a:t>
            </a:r>
            <a:r>
              <a:rPr lang="en-US" altLang="en-US" sz="1600" dirty="0"/>
              <a:t> 	traceroute.org      	who.is               			search.arin.net      		db.ripe.net/</a:t>
            </a:r>
            <a:r>
              <a:rPr lang="en-US" altLang="en-US" sz="1600" dirty="0" err="1"/>
              <a:t>whois</a:t>
            </a:r>
            <a:r>
              <a:rPr lang="en-US" altLang="en-US" sz="1600" dirty="0"/>
              <a:t> 					afrinic.net/</a:t>
            </a:r>
            <a:r>
              <a:rPr lang="en-US" altLang="en-US" sz="1600" dirty="0" err="1"/>
              <a:t>whois</a:t>
            </a:r>
            <a:r>
              <a:rPr lang="en-US" altLang="en-US" sz="1600" dirty="0"/>
              <a:t>   		lacnic.net/</a:t>
            </a:r>
            <a:r>
              <a:rPr lang="en-US" altLang="en-US" sz="1600" dirty="0" err="1"/>
              <a:t>cgi</a:t>
            </a:r>
            <a:r>
              <a:rPr lang="en-US" altLang="en-US" sz="1600" dirty="0"/>
              <a:t>-bin/</a:t>
            </a:r>
            <a:r>
              <a:rPr lang="en-US" altLang="en-US" sz="1600" dirty="0" err="1"/>
              <a:t>lacnic</a:t>
            </a:r>
            <a:r>
              <a:rPr lang="en-US" altLang="en-US" sz="1600" dirty="0"/>
              <a:t>/</a:t>
            </a:r>
            <a:r>
              <a:rPr lang="en-US" altLang="en-US" sz="1600" dirty="0" err="1"/>
              <a:t>whois</a:t>
            </a:r>
            <a:br>
              <a:rPr lang="en-US" altLang="en-US" sz="1600" dirty="0"/>
            </a:br>
            <a:r>
              <a:rPr lang="en-US" altLang="en-US" sz="1600" dirty="0"/>
              <a:t>			wq.apnic.net/static/search.html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E533FE1-0C2C-D1AF-0C2D-20F115B27706}"/>
              </a:ext>
            </a:extLst>
          </p:cNvPr>
          <p:cNvSpPr>
            <a:spLocks noGrp="1"/>
          </p:cNvSpPr>
          <p:nvPr>
            <p:ph type="title"/>
          </p:nvPr>
        </p:nvSpPr>
        <p:spPr>
          <a:xfrm>
            <a:off x="0" y="190500"/>
            <a:ext cx="6767513" cy="390525"/>
          </a:xfrm>
        </p:spPr>
        <p:txBody>
          <a:bodyPr/>
          <a:lstStyle/>
          <a:p>
            <a:r>
              <a:rPr lang="en-US" altLang="en-US" dirty="0"/>
              <a:t>Security and Privacy Links</a:t>
            </a:r>
          </a:p>
        </p:txBody>
      </p:sp>
      <p:sp>
        <p:nvSpPr>
          <p:cNvPr id="77827" name="Content Placeholder 2">
            <a:extLst>
              <a:ext uri="{FF2B5EF4-FFF2-40B4-BE49-F238E27FC236}">
                <a16:creationId xmlns:a16="http://schemas.microsoft.com/office/drawing/2014/main" id="{0727BC90-B6C4-0992-DB22-D330E28E5E2C}"/>
              </a:ext>
            </a:extLst>
          </p:cNvPr>
          <p:cNvSpPr>
            <a:spLocks noGrp="1"/>
          </p:cNvSpPr>
          <p:nvPr>
            <p:ph idx="1"/>
          </p:nvPr>
        </p:nvSpPr>
        <p:spPr>
          <a:xfrm>
            <a:off x="26989" y="914400"/>
            <a:ext cx="8619171" cy="5567679"/>
          </a:xfrm>
          <a:solidFill>
            <a:schemeClr val="bg1"/>
          </a:solidFill>
        </p:spPr>
        <p:txBody>
          <a:bodyPr/>
          <a:lstStyle/>
          <a:p>
            <a:pPr marL="282575" lvl="1" indent="-282575">
              <a:lnSpc>
                <a:spcPct val="150000"/>
              </a:lnSpc>
              <a:buFontTx/>
              <a:buChar char="•"/>
            </a:pPr>
            <a:r>
              <a:rPr lang="en-US" altLang="en-US" sz="1600" dirty="0"/>
              <a:t>Security and Privacy Issues:     annualcreditreport.com</a:t>
            </a:r>
          </a:p>
          <a:p>
            <a:pPr marL="282575" lvl="1" indent="-282575">
              <a:lnSpc>
                <a:spcPct val="150000"/>
              </a:lnSpc>
              <a:buFontTx/>
              <a:buChar char="•"/>
            </a:pPr>
            <a:r>
              <a:rPr lang="en-US" altLang="en-US" sz="1600" dirty="0"/>
              <a:t>Download your data: </a:t>
            </a:r>
            <a:br>
              <a:rPr lang="en-US" altLang="en-US" sz="1600" dirty="0"/>
            </a:br>
            <a:r>
              <a:rPr lang="en-US" altLang="en-US" sz="1600" dirty="0"/>
              <a:t>	facebook.com/</a:t>
            </a:r>
            <a:r>
              <a:rPr lang="en-US" altLang="en-US" sz="1600" dirty="0" err="1"/>
              <a:t>settings?tab</a:t>
            </a:r>
            <a:r>
              <a:rPr lang="en-US" altLang="en-US" sz="1600" dirty="0"/>
              <a:t>=</a:t>
            </a:r>
            <a:r>
              <a:rPr lang="en-US" altLang="en-US" sz="1600" dirty="0" err="1"/>
              <a:t>your_facebook_information</a:t>
            </a:r>
            <a:r>
              <a:rPr lang="en-US" altLang="en-US" sz="1600" dirty="0"/>
              <a:t> </a:t>
            </a:r>
            <a:br>
              <a:rPr lang="en-US" altLang="en-US" sz="1600" dirty="0"/>
            </a:br>
            <a:r>
              <a:rPr lang="en-US" altLang="en-US" sz="1600" dirty="0"/>
              <a:t>	www.linkedin.com/mypreferences/d/download-my-data </a:t>
            </a:r>
            <a:br>
              <a:rPr lang="en-US" altLang="en-US" sz="1600" dirty="0"/>
            </a:br>
            <a:r>
              <a:rPr lang="en-US" altLang="en-US" sz="1600" dirty="0"/>
              <a:t>	takeout.google.com</a:t>
            </a:r>
          </a:p>
          <a:p>
            <a:pPr marL="282575" lvl="1" indent="-282575">
              <a:lnSpc>
                <a:spcPct val="150000"/>
              </a:lnSpc>
              <a:buFontTx/>
              <a:buChar char="•"/>
            </a:pPr>
            <a:r>
              <a:rPr lang="en-US" altLang="en-US" sz="1600" dirty="0"/>
              <a:t>Detailed Privacy Guides: </a:t>
            </a:r>
            <a:br>
              <a:rPr lang="en-US" altLang="en-US" sz="1600" dirty="0"/>
            </a:br>
            <a:r>
              <a:rPr lang="en-US" altLang="en-US" sz="1600" dirty="0"/>
              <a:t>- odni.gov/files/NCSC/documents/campaign/DoD_IAPM_Guide_March_2021.pdf</a:t>
            </a:r>
          </a:p>
          <a:p>
            <a:pPr marL="282575" lvl="1" indent="-282575">
              <a:lnSpc>
                <a:spcPct val="150000"/>
              </a:lnSpc>
              <a:buFontTx/>
              <a:buChar char="•"/>
            </a:pPr>
            <a:r>
              <a:rPr lang="en-US" altLang="en-US" sz="1600" dirty="0"/>
              <a:t>- www.socom.mil/Documents/SOCOMSmartcards.pdf</a:t>
            </a:r>
            <a:br>
              <a:rPr lang="en-US" altLang="en-US" sz="1600" dirty="0"/>
            </a:br>
            <a:r>
              <a:rPr lang="en-US" altLang="en-US" sz="1600" dirty="0"/>
              <a:t>- www.soc.mil/IdM/publications/docs/general/Id_Privacy_Full.pdf</a:t>
            </a:r>
            <a:br>
              <a:rPr lang="en-US" altLang="en-US" sz="1600" dirty="0"/>
            </a:br>
            <a:r>
              <a:rPr lang="en-US" altLang="en-US" sz="1600" dirty="0"/>
              <a:t>- www.pa.gov/content/dam/copapwp-pagov/en/pccd/documents/victim-services/documents/2023-stop-conference/digital_exhaust_guide-law_enforcement_partners_version_2.0_final.pdf</a:t>
            </a:r>
          </a:p>
          <a:p>
            <a:pPr marL="282575" lvl="1" indent="-282575">
              <a:lnSpc>
                <a:spcPct val="150000"/>
              </a:lnSpc>
              <a:buFontTx/>
              <a:buChar char="•"/>
            </a:pPr>
            <a:r>
              <a:rPr lang="en-US" altLang="en-US" sz="1600" dirty="0"/>
              <a:t>Trackers:   	whotracks.me           </a:t>
            </a:r>
          </a:p>
          <a:p>
            <a:pPr>
              <a:lnSpc>
                <a:spcPct val="150000"/>
              </a:lnSpc>
            </a:pPr>
            <a:r>
              <a:rPr lang="en-US" altLang="en-US" sz="1600" dirty="0"/>
              <a:t>Watch: 	“The Social Dilemma” on Netflix</a:t>
            </a:r>
          </a:p>
          <a:p>
            <a:pPr>
              <a:lnSpc>
                <a:spcPct val="150000"/>
              </a:lnSpc>
            </a:pPr>
            <a:endParaRPr lang="en-US" altLang="en-US" sz="16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75FA611-E07A-7781-34F9-DE65F938F83B}"/>
              </a:ext>
            </a:extLst>
          </p:cNvPr>
          <p:cNvSpPr>
            <a:spLocks noGrp="1"/>
          </p:cNvSpPr>
          <p:nvPr>
            <p:ph type="title"/>
          </p:nvPr>
        </p:nvSpPr>
        <p:spPr>
          <a:xfrm>
            <a:off x="53975" y="201613"/>
            <a:ext cx="6756400" cy="639762"/>
          </a:xfrm>
        </p:spPr>
        <p:txBody>
          <a:bodyPr/>
          <a:lstStyle/>
          <a:p>
            <a:r>
              <a:rPr lang="en-US" altLang="en-US" sz="2800">
                <a:cs typeface="Arial" panose="020B0604020202020204" pitchFamily="34" charset="0"/>
              </a:rPr>
              <a:t>Internet Protocol Address  (IPv4)</a:t>
            </a:r>
            <a:endParaRPr lang="en-US" altLang="en-US" sz="2800"/>
          </a:p>
        </p:txBody>
      </p:sp>
      <p:sp>
        <p:nvSpPr>
          <p:cNvPr id="3" name="Content Placeholder 2">
            <a:extLst>
              <a:ext uri="{FF2B5EF4-FFF2-40B4-BE49-F238E27FC236}">
                <a16:creationId xmlns:a16="http://schemas.microsoft.com/office/drawing/2014/main" id="{86AB91E0-CCEE-464B-DE3B-55A936B813C0}"/>
              </a:ext>
            </a:extLst>
          </p:cNvPr>
          <p:cNvSpPr>
            <a:spLocks noGrp="1"/>
          </p:cNvSpPr>
          <p:nvPr>
            <p:ph idx="1"/>
          </p:nvPr>
        </p:nvSpPr>
        <p:spPr>
          <a:xfrm>
            <a:off x="-14288" y="1112838"/>
            <a:ext cx="9101138" cy="5497512"/>
          </a:xfrm>
        </p:spPr>
        <p:txBody>
          <a:bodyPr lIns="91440" tIns="45720" rIns="91440" bIns="45720" rtlCol="0">
            <a:normAutofit/>
          </a:bodyPr>
          <a:lstStyle/>
          <a:p>
            <a:pPr>
              <a:defRPr/>
            </a:pPr>
            <a:r>
              <a:rPr lang="en-US" sz="2000" dirty="0">
                <a:cs typeface="Arial"/>
              </a:rPr>
              <a:t>Has  32 bits of information (a binary sequence of 32 zeroes and ones)</a:t>
            </a:r>
          </a:p>
          <a:p>
            <a:pPr>
              <a:defRPr/>
            </a:pPr>
            <a:r>
              <a:rPr lang="en-US" sz="2000" dirty="0">
                <a:cs typeface="Arial"/>
              </a:rPr>
              <a:t>Expressed as a set of 4 numbers,  each number has a range of 0-255</a:t>
            </a:r>
          </a:p>
          <a:p>
            <a:pPr>
              <a:defRPr/>
            </a:pPr>
            <a:endParaRPr lang="en-US" sz="2000" dirty="0">
              <a:cs typeface="Arial"/>
            </a:endParaRPr>
          </a:p>
          <a:p>
            <a:pPr>
              <a:defRPr/>
            </a:pPr>
            <a:endParaRPr lang="en-US" sz="2000" dirty="0">
              <a:cs typeface="Arial"/>
            </a:endParaRPr>
          </a:p>
          <a:p>
            <a:pPr marL="0" indent="0">
              <a:buFontTx/>
              <a:buNone/>
              <a:defRPr/>
            </a:pPr>
            <a:endParaRPr lang="en-US" sz="2000" dirty="0">
              <a:cs typeface="Arial"/>
            </a:endParaRPr>
          </a:p>
          <a:p>
            <a:pPr marL="0" indent="0">
              <a:buFontTx/>
              <a:buNone/>
              <a:defRPr/>
            </a:pPr>
            <a:endParaRPr lang="en-US" sz="2000" dirty="0">
              <a:cs typeface="Arial"/>
            </a:endParaRPr>
          </a:p>
          <a:p>
            <a:pPr marL="0" indent="0">
              <a:buFontTx/>
              <a:buNone/>
              <a:defRPr/>
            </a:pPr>
            <a:endParaRPr lang="en-US" sz="2000" dirty="0">
              <a:cs typeface="Arial"/>
            </a:endParaRPr>
          </a:p>
          <a:p>
            <a:pPr>
              <a:defRPr/>
            </a:pPr>
            <a:r>
              <a:rPr lang="en-US" sz="2000" dirty="0">
                <a:cs typeface="Arial"/>
              </a:rPr>
              <a:t>Total number of possible IPv4 Numbers: 4,294,967,296 (2</a:t>
            </a:r>
            <a:r>
              <a:rPr lang="en-US" sz="2000" baseline="30000" dirty="0">
                <a:cs typeface="Arial"/>
              </a:rPr>
              <a:t>32</a:t>
            </a:r>
            <a:r>
              <a:rPr lang="en-US" sz="2000" dirty="0">
                <a:cs typeface="Arial"/>
              </a:rPr>
              <a:t>) </a:t>
            </a:r>
          </a:p>
          <a:p>
            <a:pPr>
              <a:defRPr/>
            </a:pPr>
            <a:r>
              <a:rPr lang="en-US" sz="2000" dirty="0">
                <a:solidFill>
                  <a:srgbClr val="000000"/>
                </a:solidFill>
                <a:ea typeface="+mn-lt"/>
                <a:cs typeface="+mn-lt"/>
              </a:rPr>
              <a:t>1 million IPv4 numbers per day </a:t>
            </a:r>
            <a:br>
              <a:rPr lang="en-US" sz="2000" dirty="0">
                <a:solidFill>
                  <a:srgbClr val="000000"/>
                </a:solidFill>
                <a:ea typeface="+mn-lt"/>
                <a:cs typeface="+mn-lt"/>
              </a:rPr>
            </a:br>
            <a:r>
              <a:rPr lang="en-US" sz="2000" dirty="0">
                <a:solidFill>
                  <a:srgbClr val="000000"/>
                </a:solidFill>
                <a:ea typeface="+mn-lt"/>
                <a:cs typeface="+mn-lt"/>
              </a:rPr>
              <a:t>were being allocated, </a:t>
            </a:r>
            <a:br>
              <a:rPr lang="en-US" sz="2000" dirty="0">
                <a:solidFill>
                  <a:srgbClr val="000000"/>
                </a:solidFill>
                <a:ea typeface="+mn-lt"/>
                <a:cs typeface="+mn-lt"/>
              </a:rPr>
            </a:br>
            <a:r>
              <a:rPr lang="en-US" sz="2000" dirty="0">
                <a:solidFill>
                  <a:srgbClr val="000000"/>
                </a:solidFill>
                <a:ea typeface="+mn-lt"/>
                <a:cs typeface="+mn-lt"/>
              </a:rPr>
              <a:t>until depletions began in 2011 </a:t>
            </a:r>
          </a:p>
        </p:txBody>
      </p:sp>
      <p:pic>
        <p:nvPicPr>
          <p:cNvPr id="10244" name="Content Placeholder 2">
            <a:extLst>
              <a:ext uri="{FF2B5EF4-FFF2-40B4-BE49-F238E27FC236}">
                <a16:creationId xmlns:a16="http://schemas.microsoft.com/office/drawing/2014/main" id="{76D88FF0-1131-7ADD-293B-4B2968BBE6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1725" y="1863725"/>
            <a:ext cx="4948238"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 descr="A graph with different colored lines&#10;&#10;Description automatically generated">
            <a:extLst>
              <a:ext uri="{FF2B5EF4-FFF2-40B4-BE49-F238E27FC236}">
                <a16:creationId xmlns:a16="http://schemas.microsoft.com/office/drawing/2014/main" id="{A205C5DA-F358-8F00-AC85-0548F44AC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4059238"/>
            <a:ext cx="3641725"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47">
            <a:extLst>
              <a:ext uri="{FF2B5EF4-FFF2-40B4-BE49-F238E27FC236}">
                <a16:creationId xmlns:a16="http://schemas.microsoft.com/office/drawing/2014/main" id="{AF1C61AD-2982-0214-0F07-86C6BAAB152D}"/>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B15CA38-7332-4FF3-FCF3-7A4D9FD5DFE1}"/>
              </a:ext>
            </a:extLst>
          </p:cNvPr>
          <p:cNvSpPr>
            <a:spLocks noGrp="1"/>
          </p:cNvSpPr>
          <p:nvPr>
            <p:ph type="title"/>
          </p:nvPr>
        </p:nvSpPr>
        <p:spPr>
          <a:xfrm>
            <a:off x="214313" y="187325"/>
            <a:ext cx="6434137" cy="639763"/>
          </a:xfrm>
        </p:spPr>
        <p:txBody>
          <a:bodyPr/>
          <a:lstStyle/>
          <a:p>
            <a:r>
              <a:rPr lang="en-US" altLang="en-US" sz="2800">
                <a:cs typeface="Arial" panose="020B0604020202020204" pitchFamily="34" charset="0"/>
              </a:rPr>
              <a:t>Internet Protocol Address  (IPv6)</a:t>
            </a:r>
            <a:endParaRPr lang="en-US" altLang="en-US" sz="2800"/>
          </a:p>
        </p:txBody>
      </p:sp>
      <p:sp>
        <p:nvSpPr>
          <p:cNvPr id="11267" name="Content Placeholder 2">
            <a:extLst>
              <a:ext uri="{FF2B5EF4-FFF2-40B4-BE49-F238E27FC236}">
                <a16:creationId xmlns:a16="http://schemas.microsoft.com/office/drawing/2014/main" id="{F8BA4ED6-5291-185D-5095-CFBC23FB973D}"/>
              </a:ext>
            </a:extLst>
          </p:cNvPr>
          <p:cNvSpPr>
            <a:spLocks noGrp="1"/>
          </p:cNvSpPr>
          <p:nvPr>
            <p:ph idx="1"/>
          </p:nvPr>
        </p:nvSpPr>
        <p:spPr>
          <a:xfrm>
            <a:off x="22225" y="1114425"/>
            <a:ext cx="9064625" cy="730250"/>
          </a:xfrm>
        </p:spPr>
        <p:txBody>
          <a:bodyPr lIns="91440" tIns="45720" rIns="91440" bIns="45720"/>
          <a:lstStyle/>
          <a:p>
            <a:r>
              <a:rPr lang="en-US" altLang="en-US" sz="2000">
                <a:cs typeface="Arial" panose="020B0604020202020204" pitchFamily="34" charset="0"/>
              </a:rPr>
              <a:t>Has 128 bits of information (a binary sequence of 128 zeroes and ones)</a:t>
            </a:r>
          </a:p>
          <a:p>
            <a:r>
              <a:rPr lang="en-US" altLang="en-US" sz="2000">
                <a:cs typeface="Arial" panose="020B0604020202020204" pitchFamily="34" charset="0"/>
              </a:rPr>
              <a:t>Expressed as 8 groups of 4 hexadecimal digits (0-9, ABCDEF)</a:t>
            </a:r>
          </a:p>
        </p:txBody>
      </p:sp>
      <p:sp>
        <p:nvSpPr>
          <p:cNvPr id="11268" name="TextBox 4">
            <a:extLst>
              <a:ext uri="{FF2B5EF4-FFF2-40B4-BE49-F238E27FC236}">
                <a16:creationId xmlns:a16="http://schemas.microsoft.com/office/drawing/2014/main" id="{7C29CD20-DE9C-8DF2-112F-D37D5826ED44}"/>
              </a:ext>
            </a:extLst>
          </p:cNvPr>
          <p:cNvSpPr txBox="1">
            <a:spLocks noChangeArrowheads="1"/>
          </p:cNvSpPr>
          <p:nvPr/>
        </p:nvSpPr>
        <p:spPr bwMode="auto">
          <a:xfrm>
            <a:off x="14288" y="4502150"/>
            <a:ext cx="90868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nSpc>
                <a:spcPct val="150000"/>
              </a:lnSpc>
              <a:spcBef>
                <a:spcPct val="0"/>
              </a:spcBef>
              <a:buSzTx/>
              <a:buFontTx/>
              <a:buNone/>
            </a:pPr>
            <a:r>
              <a:rPr lang="en-US" altLang="en-US" sz="1800">
                <a:cs typeface="Segoe UI" panose="020B0502040204020203" pitchFamily="34" charset="0"/>
              </a:rPr>
              <a:t>340,282,366,920,938,463,463,374,607,431,768,211,456 (2</a:t>
            </a:r>
            <a:r>
              <a:rPr lang="en-US" altLang="en-US" sz="1800" baseline="30000">
                <a:cs typeface="Segoe UI" panose="020B0502040204020203" pitchFamily="34" charset="0"/>
              </a:rPr>
              <a:t>128</a:t>
            </a:r>
            <a:r>
              <a:rPr lang="en-US" altLang="en-US" sz="1800">
                <a:cs typeface="Segoe UI" panose="020B0502040204020203" pitchFamily="34" charset="0"/>
              </a:rPr>
              <a:t>) unique IPv6 addresses</a:t>
            </a:r>
          </a:p>
          <a:p>
            <a:pPr>
              <a:lnSpc>
                <a:spcPct val="150000"/>
              </a:lnSpc>
              <a:spcBef>
                <a:spcPct val="0"/>
              </a:spcBef>
              <a:buSzTx/>
              <a:buFontTx/>
              <a:buNone/>
            </a:pPr>
            <a:r>
              <a:rPr lang="en-US" altLang="en-US" sz="2000">
                <a:cs typeface="Segoe UI" panose="020B0502040204020203" pitchFamily="34" charset="0"/>
              </a:rPr>
              <a:t>3,911,873,538,269,506,102</a:t>
            </a:r>
            <a:r>
              <a:rPr lang="en-US" altLang="en-US" sz="1800">
                <a:cs typeface="Segoe UI" panose="020B0502040204020203" pitchFamily="34" charset="0"/>
              </a:rPr>
              <a:t>   addresses per square meter of the Earth's surface​</a:t>
            </a:r>
          </a:p>
          <a:p>
            <a:pPr>
              <a:lnSpc>
                <a:spcPct val="150000"/>
              </a:lnSpc>
              <a:spcBef>
                <a:spcPct val="0"/>
              </a:spcBef>
              <a:buSzTx/>
              <a:buFontTx/>
              <a:buNone/>
            </a:pPr>
            <a:r>
              <a:rPr lang="en-US" altLang="en-US" sz="1800">
                <a:cs typeface="Segoe UI" panose="020B0502040204020203" pitchFamily="34" charset="0"/>
              </a:rPr>
              <a:t>     </a:t>
            </a:r>
            <a:r>
              <a:rPr lang="en-US" altLang="en-US" sz="2000">
                <a:cs typeface="Segoe UI" panose="020B0502040204020203" pitchFamily="34" charset="0"/>
              </a:rPr>
              <a:t>   4,500,000,000,000,000  </a:t>
            </a:r>
            <a:r>
              <a:rPr lang="en-US" altLang="en-US" sz="1800">
                <a:cs typeface="Segoe UI" panose="020B0502040204020203" pitchFamily="34" charset="0"/>
              </a:rPr>
              <a:t>addresses for every star in the entire universe</a:t>
            </a:r>
          </a:p>
        </p:txBody>
      </p:sp>
      <p:sp>
        <p:nvSpPr>
          <p:cNvPr id="11269" name="Content Placeholder 2">
            <a:extLst>
              <a:ext uri="{FF2B5EF4-FFF2-40B4-BE49-F238E27FC236}">
                <a16:creationId xmlns:a16="http://schemas.microsoft.com/office/drawing/2014/main" id="{FFA40166-0315-813A-8817-904B16B63691}"/>
              </a:ext>
            </a:extLst>
          </p:cNvPr>
          <p:cNvSpPr txBox="1">
            <a:spLocks/>
          </p:cNvSpPr>
          <p:nvPr/>
        </p:nvSpPr>
        <p:spPr bwMode="auto">
          <a:xfrm>
            <a:off x="57150" y="5927725"/>
            <a:ext cx="8909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1pPr>
            <a:lvl2pPr marL="5143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2pPr>
            <a:lvl3pPr marL="8572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3pPr>
            <a:lvl4pPr marL="12001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4pPr>
            <a:lvl5pPr marL="1543050" indent="-171450" defTabSz="685800" eaLnBrk="0" hangingPunct="0">
              <a:lnSpc>
                <a:spcPct val="90000"/>
              </a:lnSpc>
              <a:spcBef>
                <a:spcPct val="30000"/>
              </a:spcBef>
              <a:buSzPct val="100000"/>
              <a:buChar char="–"/>
              <a:defRPr b="1">
                <a:solidFill>
                  <a:schemeClr val="tx1"/>
                </a:solidFill>
                <a:latin typeface="Arial" panose="020B0604020202020204" pitchFamily="34" charset="0"/>
              </a:defRPr>
            </a:lvl5pPr>
            <a:lvl6pPr marL="20002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4574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29146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371850" indent="-171450" defTabSz="6858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eaLnBrk="1" hangingPunct="1">
              <a:buSzTx/>
            </a:pPr>
            <a:r>
              <a:rPr lang="en-US" altLang="en-US" sz="2000"/>
              <a:t>IPv6 supports prioritization of traffic and simplifies route addressing </a:t>
            </a:r>
          </a:p>
        </p:txBody>
      </p:sp>
      <p:pic>
        <p:nvPicPr>
          <p:cNvPr id="11270" name="Picture 7">
            <a:extLst>
              <a:ext uri="{FF2B5EF4-FFF2-40B4-BE49-F238E27FC236}">
                <a16:creationId xmlns:a16="http://schemas.microsoft.com/office/drawing/2014/main" id="{80F0D8D3-4901-BF18-9618-19AAAECC6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895475"/>
            <a:ext cx="852011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47">
            <a:extLst>
              <a:ext uri="{FF2B5EF4-FFF2-40B4-BE49-F238E27FC236}">
                <a16:creationId xmlns:a16="http://schemas.microsoft.com/office/drawing/2014/main" id="{E9E29A82-F459-51ED-8A59-6114CC9A98A4}"/>
              </a:ext>
            </a:extLst>
          </p:cNvPr>
          <p:cNvSpPr>
            <a:spLocks noChangeArrowheads="1"/>
          </p:cNvSpPr>
          <p:nvPr/>
        </p:nvSpPr>
        <p:spPr bwMode="auto">
          <a:xfrm>
            <a:off x="6867525" y="601663"/>
            <a:ext cx="221932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30000"/>
              </a:spcBef>
              <a:buSzPct val="100000"/>
              <a:buChar char="•"/>
              <a:defRPr b="1">
                <a:solidFill>
                  <a:schemeClr val="tx1"/>
                </a:solidFill>
                <a:latin typeface="Arial" panose="020B0604020202020204" pitchFamily="34" charset="0"/>
              </a:defRPr>
            </a:lvl1pPr>
            <a:lvl2pPr marL="742950" indent="-285750" eaLnBrk="0" hangingPunct="0">
              <a:lnSpc>
                <a:spcPct val="90000"/>
              </a:lnSpc>
              <a:spcBef>
                <a:spcPct val="30000"/>
              </a:spcBef>
              <a:buSzPct val="100000"/>
              <a:buChar char="–"/>
              <a:defRPr b="1">
                <a:solidFill>
                  <a:schemeClr val="tx1"/>
                </a:solidFill>
                <a:latin typeface="Arial" panose="020B0604020202020204" pitchFamily="34" charset="0"/>
              </a:defRPr>
            </a:lvl2pPr>
            <a:lvl3pPr marL="1143000" indent="-228600" eaLnBrk="0" hangingPunct="0">
              <a:lnSpc>
                <a:spcPct val="90000"/>
              </a:lnSpc>
              <a:spcBef>
                <a:spcPct val="30000"/>
              </a:spcBef>
              <a:buSzPct val="100000"/>
              <a:buChar char="»"/>
              <a:defRPr b="1">
                <a:solidFill>
                  <a:schemeClr val="tx1"/>
                </a:solidFill>
                <a:latin typeface="Arial" panose="020B0604020202020204" pitchFamily="34" charset="0"/>
              </a:defRPr>
            </a:lvl3pPr>
            <a:lvl4pPr marL="1600200" indent="-228600" eaLnBrk="0" hangingPunct="0">
              <a:lnSpc>
                <a:spcPct val="90000"/>
              </a:lnSpc>
              <a:spcBef>
                <a:spcPct val="30000"/>
              </a:spcBef>
              <a:buSzPct val="100000"/>
              <a:buChar char="•"/>
              <a:defRPr b="1">
                <a:solidFill>
                  <a:schemeClr val="tx1"/>
                </a:solidFill>
                <a:latin typeface="Arial" panose="020B0604020202020204" pitchFamily="34" charset="0"/>
              </a:defRPr>
            </a:lvl4pPr>
            <a:lvl5pPr marL="2057400" indent="-228600" eaLnBrk="0" hangingPunct="0">
              <a:lnSpc>
                <a:spcPct val="90000"/>
              </a:lnSpc>
              <a:spcBef>
                <a:spcPct val="30000"/>
              </a:spcBef>
              <a:buSzPct val="100000"/>
              <a:buChar char="–"/>
              <a:defRPr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b="1">
                <a:solidFill>
                  <a:schemeClr val="tx1"/>
                </a:solidFill>
                <a:latin typeface="Arial" panose="020B0604020202020204" pitchFamily="34" charset="0"/>
              </a:defRPr>
            </a:lvl9pPr>
          </a:lstStyle>
          <a:p>
            <a:pPr algn="ctr">
              <a:lnSpc>
                <a:spcPct val="100000"/>
              </a:lnSpc>
              <a:spcBef>
                <a:spcPct val="0"/>
              </a:spcBef>
              <a:buSzTx/>
              <a:buFontTx/>
              <a:buNone/>
            </a:pPr>
            <a:r>
              <a:rPr lang="en-US" altLang="en-US" sz="1000"/>
              <a:t>traceroute.html</a:t>
            </a:r>
          </a:p>
        </p:txBody>
      </p:sp>
    </p:spTree>
  </p:cSld>
  <p:clrMapOvr>
    <a:masterClrMapping/>
  </p:clrMapOvr>
  <p:transition/>
</p:sld>
</file>

<file path=ppt/theme/theme1.xml><?xml version="1.0" encoding="utf-8"?>
<a:theme xmlns:a="http://schemas.openxmlformats.org/drawingml/2006/main" name="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charset="0"/>
          </a:defRPr>
        </a:defPPr>
      </a:lstStyle>
    </a:lnDef>
  </a:objectDefaults>
  <a:extraClrSchemeLst>
    <a:extraClrScheme>
      <a:clrScheme name="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25456</TotalTime>
  <Pages>40</Pages>
  <Words>7402</Words>
  <Application>Microsoft Office PowerPoint</Application>
  <PresentationFormat>Letter Paper (8.5x11 in)</PresentationFormat>
  <Paragraphs>998</Paragraphs>
  <Slides>73</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Arial</vt:lpstr>
      <vt:lpstr>Arial Rounded MT Bold</vt:lpstr>
      <vt:lpstr>Calibri</vt:lpstr>
      <vt:lpstr>Segoe UI</vt:lpstr>
      <vt:lpstr>Times New Roman</vt:lpstr>
      <vt:lpstr>Wingdings</vt:lpstr>
      <vt:lpstr>Presentations</vt:lpstr>
      <vt:lpstr>Clip</vt:lpstr>
      <vt:lpstr>PowerPoint Presentation</vt:lpstr>
      <vt:lpstr>Course Outline</vt:lpstr>
      <vt:lpstr>Disclaimer</vt:lpstr>
      <vt:lpstr>Internet Definition</vt:lpstr>
      <vt:lpstr>Number of Hosts in each Domain</vt:lpstr>
      <vt:lpstr>Example Network Maps</vt:lpstr>
      <vt:lpstr>Many People Can Observe  Your Internet Usage</vt:lpstr>
      <vt:lpstr>Internet Protocol Address  (IPv4)</vt:lpstr>
      <vt:lpstr>Internet Protocol Address  (IPv6)</vt:lpstr>
      <vt:lpstr>IP address Allocation</vt:lpstr>
      <vt:lpstr>Domain Name System</vt:lpstr>
      <vt:lpstr>Web Server / Web Site</vt:lpstr>
      <vt:lpstr>A More Complex Environment</vt:lpstr>
      <vt:lpstr>Accessing a Web Page</vt:lpstr>
      <vt:lpstr>Course Outline</vt:lpstr>
      <vt:lpstr>Introduction to “Persona”</vt:lpstr>
      <vt:lpstr>Persona Details</vt:lpstr>
      <vt:lpstr>A Typical Scenario...</vt:lpstr>
      <vt:lpstr>Always Check Your Persona</vt:lpstr>
      <vt:lpstr>Exposing a “less recognizable” persona</vt:lpstr>
      <vt:lpstr>Course Outline</vt:lpstr>
      <vt:lpstr>Course Exercises – Choose your Topic</vt:lpstr>
      <vt:lpstr>Plan Your Internet Research</vt:lpstr>
      <vt:lpstr>Spell out the topic...</vt:lpstr>
      <vt:lpstr>Overview of Search Tools</vt:lpstr>
      <vt:lpstr>Search Engines  ( google.com , bing.com, ChatGPT)</vt:lpstr>
      <vt:lpstr>Consider Economics of  “search hits” vs “AI answers”</vt:lpstr>
      <vt:lpstr>Class Exercise: Using a Search Engine</vt:lpstr>
      <vt:lpstr>Advanced Search = Efficient Search !</vt:lpstr>
      <vt:lpstr>Viewing cached page at Google = poor OPSEC</vt:lpstr>
      <vt:lpstr>Monitoring the browser’s activity</vt:lpstr>
      <vt:lpstr>Course Outline</vt:lpstr>
      <vt:lpstr>“User Pages”</vt:lpstr>
      <vt:lpstr>Finding “User pages”</vt:lpstr>
      <vt:lpstr>Subject Directory </vt:lpstr>
      <vt:lpstr>Finding Groups of Users</vt:lpstr>
      <vt:lpstr>Wiki ____</vt:lpstr>
      <vt:lpstr>Will The Target Notice You?</vt:lpstr>
      <vt:lpstr>Web Analytics</vt:lpstr>
      <vt:lpstr>Surfing Upstream vs. Downstream</vt:lpstr>
      <vt:lpstr>Be Creative When Surfing Upstream Example: Washington DC Tourist Sites</vt:lpstr>
      <vt:lpstr>Surfing Upstream Details</vt:lpstr>
      <vt:lpstr>Searching Within  a Site or Domain Name </vt:lpstr>
      <vt:lpstr>Who Knows About Your Topic?  (Google search terms are in red)</vt:lpstr>
      <vt:lpstr>Cautions about Social Media</vt:lpstr>
      <vt:lpstr>Alternative  Techniques</vt:lpstr>
      <vt:lpstr>Course Outline</vt:lpstr>
      <vt:lpstr>The “clickable web” is TINY</vt:lpstr>
      <vt:lpstr>Lists of Databases</vt:lpstr>
      <vt:lpstr>PowerPoint Presentation</vt:lpstr>
      <vt:lpstr>Many country resources are online</vt:lpstr>
      <vt:lpstr>Lists of OSINT Resources</vt:lpstr>
      <vt:lpstr>Course Outline</vt:lpstr>
      <vt:lpstr>Most Countries Sell Their Domains </vt:lpstr>
      <vt:lpstr>Learn About the 2-letter code</vt:lpstr>
      <vt:lpstr> </vt:lpstr>
      <vt:lpstr>Domain Names for Sale </vt:lpstr>
      <vt:lpstr>Source Evaluation</vt:lpstr>
      <vt:lpstr>Source Evaluation - Using WHOIS</vt:lpstr>
      <vt:lpstr>Performing a “Whois”  Query</vt:lpstr>
      <vt:lpstr>Traceroute</vt:lpstr>
      <vt:lpstr>Results of Traceroute</vt:lpstr>
      <vt:lpstr>Try different starting points for Traceroutes</vt:lpstr>
      <vt:lpstr>A Foreign Newspaper ??? URL = http://www.eldia.com.ar</vt:lpstr>
      <vt:lpstr>Course Outline</vt:lpstr>
      <vt:lpstr>Each Search Tool is Different</vt:lpstr>
      <vt:lpstr>Search - Review</vt:lpstr>
      <vt:lpstr>Several Open Sources can be Combined to Build a Complete Picture</vt:lpstr>
      <vt:lpstr>web.archive .org </vt:lpstr>
      <vt:lpstr>The Future of the Internet</vt:lpstr>
      <vt:lpstr>Summary</vt:lpstr>
      <vt:lpstr>Hidden Universes Links</vt:lpstr>
      <vt:lpstr>Security and Privacy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Russ Haynal</dc:creator>
  <cp:lastModifiedBy>Russ2 H</cp:lastModifiedBy>
  <cp:revision>592</cp:revision>
  <cp:lastPrinted>2024-08-23T11:45:08Z</cp:lastPrinted>
  <dcterms:created xsi:type="dcterms:W3CDTF">1996-08-29T16:58:06Z</dcterms:created>
  <dcterms:modified xsi:type="dcterms:W3CDTF">2025-06-30T11:13:52Z</dcterms:modified>
</cp:coreProperties>
</file>